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6" r:id="rId2"/>
  </p:sldIdLst>
  <p:sldSz cx="30275213" cy="21383625"/>
  <p:notesSz cx="9601200" cy="7315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2A8353-60B5-4831-B1FC-84B16FD4FE18}" v="1509" dt="2020-12-09T18:13:33.074"/>
  </p1510:revLst>
</p1510:revInfo>
</file>

<file path=ppt/tableStyles.xml><?xml version="1.0" encoding="utf-8"?>
<a:tblStyleLst xmlns:a="http://schemas.openxmlformats.org/drawingml/2006/main" def="{C6BC8DBA-7418-44DE-A905-4A3DDD48CAAF}">
  <a:tblStyle styleId="{C6BC8DBA-7418-44DE-A905-4A3DDD48CAAF}"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69E6E92-C9E3-418E-914A-254489C08C5B}"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2" d="100"/>
          <a:sy n="52" d="100"/>
        </p:scale>
        <p:origin x="154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1"/>
            <a:ext cx="4158882" cy="365589"/>
          </a:xfrm>
          <a:prstGeom prst="rect">
            <a:avLst/>
          </a:prstGeom>
          <a:noFill/>
          <a:ln>
            <a:noFill/>
          </a:ln>
        </p:spPr>
        <p:txBody>
          <a:bodyPr spcFirstLastPara="1" wrap="square" lIns="91425" tIns="91425" rIns="91425" bIns="91425" anchor="t" anchorCtr="0"/>
          <a:lstStyle>
            <a:lvl1pPr marL="0" marR="0" lvl="0" indent="-88900" algn="just" rtl="0">
              <a:lnSpc>
                <a:spcPct val="100000"/>
              </a:lnSpc>
              <a:spcBef>
                <a:spcPts val="1200"/>
              </a:spcBef>
              <a:spcAft>
                <a:spcPts val="0"/>
              </a:spcAft>
              <a:buSzPts val="1400"/>
              <a:buChar char="●"/>
              <a:defRPr/>
            </a:lvl1pPr>
            <a:lvl2pPr marL="457200" marR="0" lvl="1" indent="-88900" algn="just" rtl="0">
              <a:lnSpc>
                <a:spcPct val="100000"/>
              </a:lnSpc>
              <a:spcBef>
                <a:spcPts val="1200"/>
              </a:spcBef>
              <a:spcAft>
                <a:spcPts val="0"/>
              </a:spcAft>
              <a:buSzPts val="1400"/>
              <a:buChar char="○"/>
              <a:defRPr/>
            </a:lvl2pPr>
            <a:lvl3pPr marL="914400" marR="0" lvl="2" indent="-88900" algn="just" rtl="0">
              <a:lnSpc>
                <a:spcPct val="100000"/>
              </a:lnSpc>
              <a:spcBef>
                <a:spcPts val="1200"/>
              </a:spcBef>
              <a:spcAft>
                <a:spcPts val="0"/>
              </a:spcAft>
              <a:buSzPts val="1400"/>
              <a:buChar char="■"/>
              <a:defRPr/>
            </a:lvl3pPr>
            <a:lvl4pPr marL="1371600" marR="0" lvl="3" indent="-88900" algn="just" rtl="0">
              <a:lnSpc>
                <a:spcPct val="100000"/>
              </a:lnSpc>
              <a:spcBef>
                <a:spcPts val="1200"/>
              </a:spcBef>
              <a:spcAft>
                <a:spcPts val="0"/>
              </a:spcAft>
              <a:buSzPts val="1400"/>
              <a:buChar char="●"/>
              <a:defRPr/>
            </a:lvl4pPr>
            <a:lvl5pPr marL="1828800" marR="0" lvl="4" indent="-88900" algn="just" rtl="0">
              <a:lnSpc>
                <a:spcPct val="100000"/>
              </a:lnSpc>
              <a:spcBef>
                <a:spcPts val="1200"/>
              </a:spcBef>
              <a:spcAft>
                <a:spcPts val="0"/>
              </a:spcAft>
              <a:buSzPts val="1400"/>
              <a:buChar char="○"/>
              <a:defRPr/>
            </a:lvl5pPr>
            <a:lvl6pPr marL="2286000" marR="0" lvl="5" indent="-88900" algn="just" rtl="0">
              <a:lnSpc>
                <a:spcPct val="100000"/>
              </a:lnSpc>
              <a:spcBef>
                <a:spcPts val="1200"/>
              </a:spcBef>
              <a:spcAft>
                <a:spcPts val="0"/>
              </a:spcAft>
              <a:buSzPts val="1400"/>
              <a:buChar char="■"/>
              <a:defRPr/>
            </a:lvl6pPr>
            <a:lvl7pPr marL="3200400" marR="0" lvl="6" indent="-88900" algn="just" rtl="0">
              <a:lnSpc>
                <a:spcPct val="100000"/>
              </a:lnSpc>
              <a:spcBef>
                <a:spcPts val="1200"/>
              </a:spcBef>
              <a:spcAft>
                <a:spcPts val="0"/>
              </a:spcAft>
              <a:buSzPts val="1400"/>
              <a:buChar char="●"/>
              <a:defRPr/>
            </a:lvl7pPr>
            <a:lvl8pPr marL="4572000" marR="0" lvl="7" indent="-88900" algn="just" rtl="0">
              <a:lnSpc>
                <a:spcPct val="100000"/>
              </a:lnSpc>
              <a:spcBef>
                <a:spcPts val="1200"/>
              </a:spcBef>
              <a:spcAft>
                <a:spcPts val="0"/>
              </a:spcAft>
              <a:buSzPts val="1400"/>
              <a:buChar char="○"/>
              <a:defRPr/>
            </a:lvl8pPr>
            <a:lvl9pPr marL="6400800" marR="0" lvl="8" indent="-88900" algn="just" rtl="0">
              <a:lnSpc>
                <a:spcPct val="100000"/>
              </a:lnSpc>
              <a:spcBef>
                <a:spcPts val="1200"/>
              </a:spcBef>
              <a:spcAft>
                <a:spcPts val="0"/>
              </a:spcAft>
              <a:buSzPts val="1400"/>
              <a:buChar char="■"/>
              <a:defRPr/>
            </a:lvl9pPr>
          </a:lstStyle>
          <a:p>
            <a:endParaRPr/>
          </a:p>
        </p:txBody>
      </p:sp>
      <p:sp>
        <p:nvSpPr>
          <p:cNvPr id="4" name="Google Shape;4;n"/>
          <p:cNvSpPr txBox="1">
            <a:spLocks noGrp="1"/>
          </p:cNvSpPr>
          <p:nvPr>
            <p:ph type="dt" idx="10"/>
          </p:nvPr>
        </p:nvSpPr>
        <p:spPr>
          <a:xfrm>
            <a:off x="5437712" y="1"/>
            <a:ext cx="4161952" cy="365589"/>
          </a:xfrm>
          <a:prstGeom prst="rect">
            <a:avLst/>
          </a:prstGeom>
          <a:noFill/>
          <a:ln>
            <a:noFill/>
          </a:ln>
        </p:spPr>
        <p:txBody>
          <a:bodyPr spcFirstLastPara="1" wrap="square" lIns="91425" tIns="91425" rIns="91425" bIns="91425" anchor="t" anchorCtr="0"/>
          <a:lstStyle>
            <a:lvl1pPr marL="0" marR="0" lvl="0" indent="-88900" algn="just" rtl="0">
              <a:lnSpc>
                <a:spcPct val="100000"/>
              </a:lnSpc>
              <a:spcBef>
                <a:spcPts val="1200"/>
              </a:spcBef>
              <a:spcAft>
                <a:spcPts val="0"/>
              </a:spcAft>
              <a:buSzPts val="1400"/>
              <a:buChar char="●"/>
              <a:defRPr/>
            </a:lvl1pPr>
            <a:lvl2pPr marL="457200" marR="0" lvl="1" indent="-88900" algn="just" rtl="0">
              <a:lnSpc>
                <a:spcPct val="100000"/>
              </a:lnSpc>
              <a:spcBef>
                <a:spcPts val="1200"/>
              </a:spcBef>
              <a:spcAft>
                <a:spcPts val="0"/>
              </a:spcAft>
              <a:buSzPts val="1400"/>
              <a:buChar char="○"/>
              <a:defRPr/>
            </a:lvl2pPr>
            <a:lvl3pPr marL="914400" marR="0" lvl="2" indent="-88900" algn="just" rtl="0">
              <a:lnSpc>
                <a:spcPct val="100000"/>
              </a:lnSpc>
              <a:spcBef>
                <a:spcPts val="1200"/>
              </a:spcBef>
              <a:spcAft>
                <a:spcPts val="0"/>
              </a:spcAft>
              <a:buSzPts val="1400"/>
              <a:buChar char="■"/>
              <a:defRPr/>
            </a:lvl3pPr>
            <a:lvl4pPr marL="1371600" marR="0" lvl="3" indent="-88900" algn="just" rtl="0">
              <a:lnSpc>
                <a:spcPct val="100000"/>
              </a:lnSpc>
              <a:spcBef>
                <a:spcPts val="1200"/>
              </a:spcBef>
              <a:spcAft>
                <a:spcPts val="0"/>
              </a:spcAft>
              <a:buSzPts val="1400"/>
              <a:buChar char="●"/>
              <a:defRPr/>
            </a:lvl4pPr>
            <a:lvl5pPr marL="1828800" marR="0" lvl="4" indent="-88900" algn="just" rtl="0">
              <a:lnSpc>
                <a:spcPct val="100000"/>
              </a:lnSpc>
              <a:spcBef>
                <a:spcPts val="1200"/>
              </a:spcBef>
              <a:spcAft>
                <a:spcPts val="0"/>
              </a:spcAft>
              <a:buSzPts val="1400"/>
              <a:buChar char="○"/>
              <a:defRPr/>
            </a:lvl5pPr>
            <a:lvl6pPr marL="2286000" marR="0" lvl="5" indent="-88900" algn="just" rtl="0">
              <a:lnSpc>
                <a:spcPct val="100000"/>
              </a:lnSpc>
              <a:spcBef>
                <a:spcPts val="1200"/>
              </a:spcBef>
              <a:spcAft>
                <a:spcPts val="0"/>
              </a:spcAft>
              <a:buSzPts val="1400"/>
              <a:buChar char="■"/>
              <a:defRPr/>
            </a:lvl6pPr>
            <a:lvl7pPr marL="3200400" marR="0" lvl="6" indent="-88900" algn="just" rtl="0">
              <a:lnSpc>
                <a:spcPct val="100000"/>
              </a:lnSpc>
              <a:spcBef>
                <a:spcPts val="1200"/>
              </a:spcBef>
              <a:spcAft>
                <a:spcPts val="0"/>
              </a:spcAft>
              <a:buSzPts val="1400"/>
              <a:buChar char="●"/>
              <a:defRPr/>
            </a:lvl7pPr>
            <a:lvl8pPr marL="4572000" marR="0" lvl="7" indent="-88900" algn="just" rtl="0">
              <a:lnSpc>
                <a:spcPct val="100000"/>
              </a:lnSpc>
              <a:spcBef>
                <a:spcPts val="1200"/>
              </a:spcBef>
              <a:spcAft>
                <a:spcPts val="0"/>
              </a:spcAft>
              <a:buSzPts val="1400"/>
              <a:buChar char="○"/>
              <a:defRPr/>
            </a:lvl8pPr>
            <a:lvl9pPr marL="6400800" marR="0" lvl="8" indent="-88900" algn="just" rtl="0">
              <a:lnSpc>
                <a:spcPct val="100000"/>
              </a:lnSpc>
              <a:spcBef>
                <a:spcPts val="1200"/>
              </a:spcBef>
              <a:spcAft>
                <a:spcPts val="0"/>
              </a:spcAft>
              <a:buSzPts val="1400"/>
              <a:buChar char="■"/>
              <a:defRPr/>
            </a:lvl9pPr>
          </a:lstStyle>
          <a:p>
            <a:endParaRPr/>
          </a:p>
        </p:txBody>
      </p:sp>
      <p:sp>
        <p:nvSpPr>
          <p:cNvPr id="5" name="Google Shape;5;n"/>
          <p:cNvSpPr>
            <a:spLocks noGrp="1" noRot="1" noChangeAspect="1"/>
          </p:cNvSpPr>
          <p:nvPr>
            <p:ph type="sldImg" idx="3"/>
          </p:nvPr>
        </p:nvSpPr>
        <p:spPr>
          <a:xfrm>
            <a:off x="2860675" y="547688"/>
            <a:ext cx="38814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
        <p:nvSpPr>
          <p:cNvPr id="6" name="Google Shape;6;n"/>
          <p:cNvSpPr txBox="1">
            <a:spLocks noGrp="1"/>
          </p:cNvSpPr>
          <p:nvPr>
            <p:ph type="body" idx="1"/>
          </p:nvPr>
        </p:nvSpPr>
        <p:spPr>
          <a:xfrm>
            <a:off x="959506" y="3473097"/>
            <a:ext cx="7682188" cy="3293719"/>
          </a:xfrm>
          <a:prstGeom prst="rect">
            <a:avLst/>
          </a:prstGeom>
          <a:noFill/>
          <a:ln>
            <a:noFill/>
          </a:ln>
        </p:spPr>
        <p:txBody>
          <a:bodyPr spcFirstLastPara="1" wrap="square" lIns="91425" tIns="91425" rIns="91425" bIns="91425" anchor="ctr" anchorCtr="0"/>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7" name="Google Shape;7;n"/>
          <p:cNvSpPr txBox="1">
            <a:spLocks noGrp="1"/>
          </p:cNvSpPr>
          <p:nvPr>
            <p:ph type="ftr" idx="11"/>
          </p:nvPr>
        </p:nvSpPr>
        <p:spPr>
          <a:xfrm>
            <a:off x="0" y="6947903"/>
            <a:ext cx="4158882" cy="365589"/>
          </a:xfrm>
          <a:prstGeom prst="rect">
            <a:avLst/>
          </a:prstGeom>
          <a:noFill/>
          <a:ln>
            <a:noFill/>
          </a:ln>
        </p:spPr>
        <p:txBody>
          <a:bodyPr spcFirstLastPara="1" wrap="square" lIns="91425" tIns="91425" rIns="91425" bIns="91425" anchor="b" anchorCtr="0"/>
          <a:lstStyle>
            <a:lvl1pPr marL="0" marR="0" lvl="0" indent="-88900" algn="just" rtl="0">
              <a:lnSpc>
                <a:spcPct val="100000"/>
              </a:lnSpc>
              <a:spcBef>
                <a:spcPts val="1200"/>
              </a:spcBef>
              <a:spcAft>
                <a:spcPts val="0"/>
              </a:spcAft>
              <a:buSzPts val="1400"/>
              <a:buChar char="●"/>
              <a:defRPr/>
            </a:lvl1pPr>
            <a:lvl2pPr marL="457200" marR="0" lvl="1" indent="-88900" algn="just" rtl="0">
              <a:lnSpc>
                <a:spcPct val="100000"/>
              </a:lnSpc>
              <a:spcBef>
                <a:spcPts val="1200"/>
              </a:spcBef>
              <a:spcAft>
                <a:spcPts val="0"/>
              </a:spcAft>
              <a:buSzPts val="1400"/>
              <a:buChar char="○"/>
              <a:defRPr/>
            </a:lvl2pPr>
            <a:lvl3pPr marL="914400" marR="0" lvl="2" indent="-88900" algn="just" rtl="0">
              <a:lnSpc>
                <a:spcPct val="100000"/>
              </a:lnSpc>
              <a:spcBef>
                <a:spcPts val="1200"/>
              </a:spcBef>
              <a:spcAft>
                <a:spcPts val="0"/>
              </a:spcAft>
              <a:buSzPts val="1400"/>
              <a:buChar char="■"/>
              <a:defRPr/>
            </a:lvl3pPr>
            <a:lvl4pPr marL="1371600" marR="0" lvl="3" indent="-88900" algn="just" rtl="0">
              <a:lnSpc>
                <a:spcPct val="100000"/>
              </a:lnSpc>
              <a:spcBef>
                <a:spcPts val="1200"/>
              </a:spcBef>
              <a:spcAft>
                <a:spcPts val="0"/>
              </a:spcAft>
              <a:buSzPts val="1400"/>
              <a:buChar char="●"/>
              <a:defRPr/>
            </a:lvl4pPr>
            <a:lvl5pPr marL="1828800" marR="0" lvl="4" indent="-88900" algn="just" rtl="0">
              <a:lnSpc>
                <a:spcPct val="100000"/>
              </a:lnSpc>
              <a:spcBef>
                <a:spcPts val="1200"/>
              </a:spcBef>
              <a:spcAft>
                <a:spcPts val="0"/>
              </a:spcAft>
              <a:buSzPts val="1400"/>
              <a:buChar char="○"/>
              <a:defRPr/>
            </a:lvl5pPr>
            <a:lvl6pPr marL="2286000" marR="0" lvl="5" indent="-88900" algn="just" rtl="0">
              <a:lnSpc>
                <a:spcPct val="100000"/>
              </a:lnSpc>
              <a:spcBef>
                <a:spcPts val="1200"/>
              </a:spcBef>
              <a:spcAft>
                <a:spcPts val="0"/>
              </a:spcAft>
              <a:buSzPts val="1400"/>
              <a:buChar char="■"/>
              <a:defRPr/>
            </a:lvl6pPr>
            <a:lvl7pPr marL="3200400" marR="0" lvl="6" indent="-88900" algn="just" rtl="0">
              <a:lnSpc>
                <a:spcPct val="100000"/>
              </a:lnSpc>
              <a:spcBef>
                <a:spcPts val="1200"/>
              </a:spcBef>
              <a:spcAft>
                <a:spcPts val="0"/>
              </a:spcAft>
              <a:buSzPts val="1400"/>
              <a:buChar char="●"/>
              <a:defRPr/>
            </a:lvl7pPr>
            <a:lvl8pPr marL="4572000" marR="0" lvl="7" indent="-88900" algn="just" rtl="0">
              <a:lnSpc>
                <a:spcPct val="100000"/>
              </a:lnSpc>
              <a:spcBef>
                <a:spcPts val="1200"/>
              </a:spcBef>
              <a:spcAft>
                <a:spcPts val="0"/>
              </a:spcAft>
              <a:buSzPts val="1400"/>
              <a:buChar char="○"/>
              <a:defRPr/>
            </a:lvl8pPr>
            <a:lvl9pPr marL="6400800" marR="0" lvl="8" indent="-88900" algn="just" rtl="0">
              <a:lnSpc>
                <a:spcPct val="100000"/>
              </a:lnSpc>
              <a:spcBef>
                <a:spcPts val="1200"/>
              </a:spcBef>
              <a:spcAft>
                <a:spcPts val="0"/>
              </a:spcAft>
              <a:buSzPts val="1400"/>
              <a:buChar char="■"/>
              <a:defRPr/>
            </a:lvl9pPr>
          </a:lstStyle>
          <a:p>
            <a:endParaRPr/>
          </a:p>
        </p:txBody>
      </p:sp>
      <p:sp>
        <p:nvSpPr>
          <p:cNvPr id="8" name="Google Shape;8;n"/>
          <p:cNvSpPr txBox="1">
            <a:spLocks noGrp="1"/>
          </p:cNvSpPr>
          <p:nvPr>
            <p:ph type="sldNum" idx="12"/>
          </p:nvPr>
        </p:nvSpPr>
        <p:spPr>
          <a:xfrm>
            <a:off x="5437712" y="6947903"/>
            <a:ext cx="4161952" cy="36558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4:notes"/>
          <p:cNvSpPr txBox="1"/>
          <p:nvPr/>
        </p:nvSpPr>
        <p:spPr>
          <a:xfrm>
            <a:off x="5437712" y="6947903"/>
            <a:ext cx="4161952" cy="36558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a:t>
            </a:fld>
            <a:endParaRPr/>
          </a:p>
        </p:txBody>
      </p:sp>
      <p:sp>
        <p:nvSpPr>
          <p:cNvPr id="86" name="Google Shape;86;p4:notes"/>
          <p:cNvSpPr>
            <a:spLocks noGrp="1" noRot="1" noChangeAspect="1"/>
          </p:cNvSpPr>
          <p:nvPr>
            <p:ph type="sldImg" idx="2"/>
          </p:nvPr>
        </p:nvSpPr>
        <p:spPr>
          <a:xfrm>
            <a:off x="2860675" y="547688"/>
            <a:ext cx="3881438" cy="27432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7" name="Google Shape;87;p4:notes"/>
          <p:cNvSpPr txBox="1">
            <a:spLocks noGrp="1"/>
          </p:cNvSpPr>
          <p:nvPr>
            <p:ph type="body" idx="1"/>
          </p:nvPr>
        </p:nvSpPr>
        <p:spPr>
          <a:xfrm>
            <a:off x="959506" y="3473097"/>
            <a:ext cx="7682188" cy="329371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2270136" y="19483382"/>
            <a:ext cx="6307430" cy="1424902"/>
          </a:xfrm>
          <a:prstGeom prst="rect">
            <a:avLst/>
          </a:prstGeom>
          <a:noFill/>
          <a:ln>
            <a:noFill/>
          </a:ln>
        </p:spPr>
        <p:txBody>
          <a:bodyPr spcFirstLastPara="1" wrap="square" lIns="91425" tIns="91425" rIns="91425" bIns="91425" anchor="t" anchorCtr="0"/>
          <a:lstStyle>
            <a:lvl1pPr marL="0" marR="0" lvl="0" indent="-62778" algn="l" rtl="0">
              <a:spcBef>
                <a:spcPts val="0"/>
              </a:spcBef>
              <a:spcAft>
                <a:spcPts val="0"/>
              </a:spcAft>
              <a:buSzPts val="1400"/>
              <a:buChar char="●"/>
              <a:defRPr/>
            </a:lvl1pPr>
            <a:lvl2pPr marL="322858" marR="0" lvl="1" indent="-62778" algn="l" rtl="0">
              <a:spcBef>
                <a:spcPts val="0"/>
              </a:spcBef>
              <a:spcAft>
                <a:spcPts val="0"/>
              </a:spcAft>
              <a:buSzPts val="1400"/>
              <a:buChar char="○"/>
              <a:defRPr/>
            </a:lvl2pPr>
            <a:lvl3pPr marL="645717" marR="0" lvl="2" indent="-62778" algn="l" rtl="0">
              <a:spcBef>
                <a:spcPts val="0"/>
              </a:spcBef>
              <a:spcAft>
                <a:spcPts val="0"/>
              </a:spcAft>
              <a:buSzPts val="1400"/>
              <a:buChar char="■"/>
              <a:defRPr/>
            </a:lvl3pPr>
            <a:lvl4pPr marL="968574" marR="0" lvl="3" indent="-62778" algn="l" rtl="0">
              <a:spcBef>
                <a:spcPts val="0"/>
              </a:spcBef>
              <a:spcAft>
                <a:spcPts val="0"/>
              </a:spcAft>
              <a:buSzPts val="1400"/>
              <a:buChar char="●"/>
              <a:defRPr/>
            </a:lvl4pPr>
            <a:lvl5pPr marL="1291434" marR="0" lvl="4" indent="-62778" algn="l" rtl="0">
              <a:spcBef>
                <a:spcPts val="0"/>
              </a:spcBef>
              <a:spcAft>
                <a:spcPts val="0"/>
              </a:spcAft>
              <a:buSzPts val="1400"/>
              <a:buChar char="○"/>
              <a:defRPr/>
            </a:lvl5pPr>
            <a:lvl6pPr marL="1614291" marR="0" lvl="5" indent="-62778" algn="l" rtl="0">
              <a:spcBef>
                <a:spcPts val="0"/>
              </a:spcBef>
              <a:spcAft>
                <a:spcPts val="0"/>
              </a:spcAft>
              <a:buSzPts val="1400"/>
              <a:buChar char="■"/>
              <a:defRPr/>
            </a:lvl6pPr>
            <a:lvl7pPr marL="1937148" marR="0" lvl="6" indent="-62778" algn="l" rtl="0">
              <a:spcBef>
                <a:spcPts val="0"/>
              </a:spcBef>
              <a:spcAft>
                <a:spcPts val="0"/>
              </a:spcAft>
              <a:buSzPts val="1400"/>
              <a:buChar char="●"/>
              <a:defRPr/>
            </a:lvl7pPr>
            <a:lvl8pPr marL="2260007" marR="0" lvl="7" indent="-62778" algn="l" rtl="0">
              <a:spcBef>
                <a:spcPts val="0"/>
              </a:spcBef>
              <a:spcAft>
                <a:spcPts val="0"/>
              </a:spcAft>
              <a:buSzPts val="1400"/>
              <a:buChar char="○"/>
              <a:defRPr/>
            </a:lvl8pPr>
            <a:lvl9pPr marL="2582865" marR="0" lvl="8" indent="-62778" algn="l" rtl="0">
              <a:spcBef>
                <a:spcPts val="0"/>
              </a:spcBef>
              <a:spcAft>
                <a:spcPts val="0"/>
              </a:spcAft>
              <a:buSzPts val="1400"/>
              <a:buChar char="■"/>
              <a:defRPr/>
            </a:lvl9pPr>
          </a:lstStyle>
          <a:p>
            <a:endParaRPr/>
          </a:p>
        </p:txBody>
      </p:sp>
      <p:sp>
        <p:nvSpPr>
          <p:cNvPr id="17" name="Google Shape;17;p2"/>
          <p:cNvSpPr txBox="1">
            <a:spLocks noGrp="1"/>
          </p:cNvSpPr>
          <p:nvPr>
            <p:ph type="ftr" idx="11"/>
          </p:nvPr>
        </p:nvSpPr>
        <p:spPr>
          <a:xfrm>
            <a:off x="10343602" y="19483382"/>
            <a:ext cx="9588012" cy="1424902"/>
          </a:xfrm>
          <a:prstGeom prst="rect">
            <a:avLst/>
          </a:prstGeom>
          <a:noFill/>
          <a:ln>
            <a:noFill/>
          </a:ln>
        </p:spPr>
        <p:txBody>
          <a:bodyPr spcFirstLastPara="1" wrap="square" lIns="91425" tIns="91425" rIns="91425" bIns="91425" anchor="t" anchorCtr="0"/>
          <a:lstStyle>
            <a:lvl1pPr marL="0" marR="0" lvl="0" indent="-62778" algn="l" rtl="0">
              <a:spcBef>
                <a:spcPts val="0"/>
              </a:spcBef>
              <a:spcAft>
                <a:spcPts val="0"/>
              </a:spcAft>
              <a:buSzPts val="1400"/>
              <a:buChar char="●"/>
              <a:defRPr/>
            </a:lvl1pPr>
            <a:lvl2pPr marL="322858" marR="0" lvl="1" indent="-62778" algn="l" rtl="0">
              <a:spcBef>
                <a:spcPts val="0"/>
              </a:spcBef>
              <a:spcAft>
                <a:spcPts val="0"/>
              </a:spcAft>
              <a:buSzPts val="1400"/>
              <a:buChar char="○"/>
              <a:defRPr/>
            </a:lvl2pPr>
            <a:lvl3pPr marL="645717" marR="0" lvl="2" indent="-62778" algn="l" rtl="0">
              <a:spcBef>
                <a:spcPts val="0"/>
              </a:spcBef>
              <a:spcAft>
                <a:spcPts val="0"/>
              </a:spcAft>
              <a:buSzPts val="1400"/>
              <a:buChar char="■"/>
              <a:defRPr/>
            </a:lvl3pPr>
            <a:lvl4pPr marL="968574" marR="0" lvl="3" indent="-62778" algn="l" rtl="0">
              <a:spcBef>
                <a:spcPts val="0"/>
              </a:spcBef>
              <a:spcAft>
                <a:spcPts val="0"/>
              </a:spcAft>
              <a:buSzPts val="1400"/>
              <a:buChar char="●"/>
              <a:defRPr/>
            </a:lvl4pPr>
            <a:lvl5pPr marL="1291434" marR="0" lvl="4" indent="-62778" algn="l" rtl="0">
              <a:spcBef>
                <a:spcPts val="0"/>
              </a:spcBef>
              <a:spcAft>
                <a:spcPts val="0"/>
              </a:spcAft>
              <a:buSzPts val="1400"/>
              <a:buChar char="○"/>
              <a:defRPr/>
            </a:lvl5pPr>
            <a:lvl6pPr marL="1614291" marR="0" lvl="5" indent="-62778" algn="l" rtl="0">
              <a:spcBef>
                <a:spcPts val="0"/>
              </a:spcBef>
              <a:spcAft>
                <a:spcPts val="0"/>
              </a:spcAft>
              <a:buSzPts val="1400"/>
              <a:buChar char="■"/>
              <a:defRPr/>
            </a:lvl6pPr>
            <a:lvl7pPr marL="1937148" marR="0" lvl="6" indent="-62778" algn="l" rtl="0">
              <a:spcBef>
                <a:spcPts val="0"/>
              </a:spcBef>
              <a:spcAft>
                <a:spcPts val="0"/>
              </a:spcAft>
              <a:buSzPts val="1400"/>
              <a:buChar char="●"/>
              <a:defRPr/>
            </a:lvl7pPr>
            <a:lvl8pPr marL="2260007" marR="0" lvl="7" indent="-62778" algn="l" rtl="0">
              <a:spcBef>
                <a:spcPts val="0"/>
              </a:spcBef>
              <a:spcAft>
                <a:spcPts val="0"/>
              </a:spcAft>
              <a:buSzPts val="1400"/>
              <a:buChar char="○"/>
              <a:defRPr/>
            </a:lvl8pPr>
            <a:lvl9pPr marL="2582865" marR="0" lvl="8" indent="-62778" algn="l" rtl="0">
              <a:spcBef>
                <a:spcPts val="0"/>
              </a:spcBef>
              <a:spcAft>
                <a:spcPts val="0"/>
              </a:spcAft>
              <a:buSzPts val="1400"/>
              <a:buChar char="■"/>
              <a:defRPr/>
            </a:lvl9pPr>
          </a:lstStyle>
          <a:p>
            <a:endParaRPr/>
          </a:p>
        </p:txBody>
      </p:sp>
      <p:sp>
        <p:nvSpPr>
          <p:cNvPr id="18" name="Google Shape;18;p2"/>
          <p:cNvSpPr txBox="1">
            <a:spLocks noGrp="1"/>
          </p:cNvSpPr>
          <p:nvPr>
            <p:ph type="sldNum" idx="12"/>
          </p:nvPr>
        </p:nvSpPr>
        <p:spPr>
          <a:xfrm>
            <a:off x="21697648" y="19483382"/>
            <a:ext cx="6307430" cy="1424902"/>
          </a:xfrm>
          <a:prstGeom prst="rect">
            <a:avLst/>
          </a:prstGeom>
          <a:noFill/>
          <a:ln>
            <a:noFill/>
          </a:ln>
        </p:spPr>
        <p:txBody>
          <a:bodyPr spcFirstLastPara="1" wrap="square" lIns="418550" tIns="209275" rIns="418550" bIns="209275" anchor="t" anchorCtr="0">
            <a:noAutofit/>
          </a:bodyPr>
          <a:lstStyle>
            <a:lvl1pPr marL="0" marR="0" lvl="0"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9pPr>
          </a:lstStyle>
          <a:p>
            <a:fld id="{00000000-1234-1234-1234-12341234123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2270137" y="1900243"/>
            <a:ext cx="25734941" cy="3565059"/>
          </a:xfrm>
          <a:prstGeom prst="rect">
            <a:avLst/>
          </a:prstGeom>
          <a:noFill/>
          <a:ln>
            <a:noFill/>
          </a:ln>
        </p:spPr>
        <p:txBody>
          <a:bodyPr spcFirstLastPara="1" wrap="square" lIns="91425" tIns="91425" rIns="91425" bIns="91425" anchor="ctr" anchorCtr="0"/>
          <a:lstStyle>
            <a:lvl1pPr lvl="0" algn="ctr" rtl="0">
              <a:spcBef>
                <a:spcPts val="0"/>
              </a:spcBef>
              <a:spcAft>
                <a:spcPts val="0"/>
              </a:spcAft>
              <a:buSzPts val="1400"/>
              <a:buChar char="●"/>
              <a:defRPr/>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marL="322858" lvl="5" algn="ctr" rtl="0">
              <a:spcBef>
                <a:spcPts val="0"/>
              </a:spcBef>
              <a:spcAft>
                <a:spcPts val="0"/>
              </a:spcAft>
              <a:buSzPts val="1400"/>
              <a:buChar char="■"/>
              <a:defRPr/>
            </a:lvl6pPr>
            <a:lvl7pPr marL="645717" lvl="6" algn="ctr" rtl="0">
              <a:spcBef>
                <a:spcPts val="0"/>
              </a:spcBef>
              <a:spcAft>
                <a:spcPts val="0"/>
              </a:spcAft>
              <a:buSzPts val="1400"/>
              <a:buChar char="●"/>
              <a:defRPr/>
            </a:lvl7pPr>
            <a:lvl8pPr marL="968574" lvl="7" algn="ctr" rtl="0">
              <a:spcBef>
                <a:spcPts val="0"/>
              </a:spcBef>
              <a:spcAft>
                <a:spcPts val="0"/>
              </a:spcAft>
              <a:buSzPts val="1400"/>
              <a:buChar char="○"/>
              <a:defRPr/>
            </a:lvl8pPr>
            <a:lvl9pPr marL="1291434" lvl="8" algn="ctr" rtl="0">
              <a:spcBef>
                <a:spcPts val="0"/>
              </a:spcBef>
              <a:spcAft>
                <a:spcPts val="0"/>
              </a:spcAft>
              <a:buSzPts val="1400"/>
              <a:buChar char="■"/>
              <a:defRPr/>
            </a:lvl9pPr>
          </a:lstStyle>
          <a:p>
            <a:endParaRPr/>
          </a:p>
        </p:txBody>
      </p:sp>
      <p:sp>
        <p:nvSpPr>
          <p:cNvPr id="74" name="Google Shape;74;p11"/>
          <p:cNvSpPr txBox="1">
            <a:spLocks noGrp="1"/>
          </p:cNvSpPr>
          <p:nvPr>
            <p:ph type="body" idx="1"/>
          </p:nvPr>
        </p:nvSpPr>
        <p:spPr>
          <a:xfrm>
            <a:off x="2270137" y="6177193"/>
            <a:ext cx="25734941" cy="12830848"/>
          </a:xfrm>
          <a:prstGeom prst="rect">
            <a:avLst/>
          </a:prstGeom>
          <a:noFill/>
          <a:ln>
            <a:noFill/>
          </a:ln>
        </p:spPr>
        <p:txBody>
          <a:bodyPr spcFirstLastPara="1" wrap="square" lIns="91425" tIns="91425" rIns="91425" bIns="91425" anchor="t" anchorCtr="0"/>
          <a:lstStyle>
            <a:lvl1pPr marL="322858" lvl="0" indent="-224206" algn="l" rtl="0">
              <a:spcBef>
                <a:spcPts val="2063"/>
              </a:spcBef>
              <a:spcAft>
                <a:spcPts val="0"/>
              </a:spcAft>
              <a:buClr>
                <a:schemeClr val="dk1"/>
              </a:buClr>
              <a:buSzPts val="1400"/>
              <a:buFont typeface="Times New Roman"/>
              <a:buChar char="•"/>
              <a:defRPr/>
            </a:lvl1pPr>
            <a:lvl2pPr marL="645717" lvl="1" indent="-224206" algn="l" rtl="0">
              <a:spcBef>
                <a:spcPts val="1822"/>
              </a:spcBef>
              <a:spcAft>
                <a:spcPts val="0"/>
              </a:spcAft>
              <a:buClr>
                <a:schemeClr val="dk1"/>
              </a:buClr>
              <a:buSzPts val="1400"/>
              <a:buFont typeface="Times New Roman"/>
              <a:buChar char="–"/>
              <a:defRPr/>
            </a:lvl2pPr>
            <a:lvl3pPr marL="968574" lvl="2" indent="-224206" algn="l" rtl="0">
              <a:spcBef>
                <a:spcPts val="1540"/>
              </a:spcBef>
              <a:spcAft>
                <a:spcPts val="0"/>
              </a:spcAft>
              <a:buClr>
                <a:schemeClr val="dk1"/>
              </a:buClr>
              <a:buSzPts val="1400"/>
              <a:buFont typeface="Times New Roman"/>
              <a:buChar char="•"/>
              <a:defRPr/>
            </a:lvl3pPr>
            <a:lvl4pPr marL="1291434" lvl="3" indent="-224206" algn="l" rtl="0">
              <a:spcBef>
                <a:spcPts val="1285"/>
              </a:spcBef>
              <a:spcAft>
                <a:spcPts val="0"/>
              </a:spcAft>
              <a:buClr>
                <a:schemeClr val="dk1"/>
              </a:buClr>
              <a:buSzPts val="1400"/>
              <a:buFont typeface="Times New Roman"/>
              <a:buChar char="–"/>
              <a:defRPr/>
            </a:lvl4pPr>
            <a:lvl5pPr marL="1614291" lvl="4" indent="-224206" algn="l" rtl="0">
              <a:spcBef>
                <a:spcPts val="1285"/>
              </a:spcBef>
              <a:spcAft>
                <a:spcPts val="0"/>
              </a:spcAft>
              <a:buClr>
                <a:schemeClr val="dk1"/>
              </a:buClr>
              <a:buSzPts val="1400"/>
              <a:buFont typeface="Times New Roman"/>
              <a:buChar char="»"/>
              <a:defRPr/>
            </a:lvl5pPr>
            <a:lvl6pPr marL="1937148" lvl="5" indent="-224206" algn="l" rtl="0">
              <a:spcBef>
                <a:spcPts val="1285"/>
              </a:spcBef>
              <a:spcAft>
                <a:spcPts val="0"/>
              </a:spcAft>
              <a:buClr>
                <a:schemeClr val="dk1"/>
              </a:buClr>
              <a:buSzPts val="1400"/>
              <a:buFont typeface="Times New Roman"/>
              <a:buChar char="»"/>
              <a:defRPr/>
            </a:lvl6pPr>
            <a:lvl7pPr marL="2260007" lvl="6" indent="-224206" algn="l" rtl="0">
              <a:spcBef>
                <a:spcPts val="1285"/>
              </a:spcBef>
              <a:spcAft>
                <a:spcPts val="0"/>
              </a:spcAft>
              <a:buClr>
                <a:schemeClr val="dk1"/>
              </a:buClr>
              <a:buSzPts val="1400"/>
              <a:buFont typeface="Times New Roman"/>
              <a:buChar char="»"/>
              <a:defRPr/>
            </a:lvl7pPr>
            <a:lvl8pPr marL="2582865" lvl="7" indent="-224206" algn="l" rtl="0">
              <a:spcBef>
                <a:spcPts val="1285"/>
              </a:spcBef>
              <a:spcAft>
                <a:spcPts val="0"/>
              </a:spcAft>
              <a:buClr>
                <a:schemeClr val="dk1"/>
              </a:buClr>
              <a:buSzPts val="1400"/>
              <a:buFont typeface="Times New Roman"/>
              <a:buChar char="»"/>
              <a:defRPr/>
            </a:lvl8pPr>
            <a:lvl9pPr marL="2905724" lvl="8" indent="-224206" algn="l" rtl="0">
              <a:spcBef>
                <a:spcPts val="1285"/>
              </a:spcBef>
              <a:spcAft>
                <a:spcPts val="0"/>
              </a:spcAft>
              <a:buClr>
                <a:schemeClr val="dk1"/>
              </a:buClr>
              <a:buSzPts val="1400"/>
              <a:buFont typeface="Times New Roman"/>
              <a:buChar char="»"/>
              <a:defRPr/>
            </a:lvl9pPr>
          </a:lstStyle>
          <a:p>
            <a:endParaRPr/>
          </a:p>
        </p:txBody>
      </p:sp>
      <p:sp>
        <p:nvSpPr>
          <p:cNvPr id="75" name="Google Shape;75;p11"/>
          <p:cNvSpPr txBox="1">
            <a:spLocks noGrp="1"/>
          </p:cNvSpPr>
          <p:nvPr>
            <p:ph type="dt" idx="10"/>
          </p:nvPr>
        </p:nvSpPr>
        <p:spPr>
          <a:xfrm>
            <a:off x="2270136" y="19483382"/>
            <a:ext cx="6307430" cy="1424902"/>
          </a:xfrm>
          <a:prstGeom prst="rect">
            <a:avLst/>
          </a:prstGeom>
          <a:noFill/>
          <a:ln>
            <a:noFill/>
          </a:ln>
        </p:spPr>
        <p:txBody>
          <a:bodyPr spcFirstLastPara="1" wrap="square" lIns="91425" tIns="91425" rIns="91425" bIns="91425" anchor="t" anchorCtr="0"/>
          <a:lstStyle>
            <a:lvl1pPr marL="0" marR="0" lvl="0" indent="-62778" algn="l" rtl="0">
              <a:spcBef>
                <a:spcPts val="0"/>
              </a:spcBef>
              <a:spcAft>
                <a:spcPts val="0"/>
              </a:spcAft>
              <a:buSzPts val="1400"/>
              <a:buChar char="●"/>
              <a:defRPr/>
            </a:lvl1pPr>
            <a:lvl2pPr marL="322858" marR="0" lvl="1" indent="-62778" algn="l" rtl="0">
              <a:spcBef>
                <a:spcPts val="0"/>
              </a:spcBef>
              <a:spcAft>
                <a:spcPts val="0"/>
              </a:spcAft>
              <a:buSzPts val="1400"/>
              <a:buChar char="○"/>
              <a:defRPr/>
            </a:lvl2pPr>
            <a:lvl3pPr marL="645717" marR="0" lvl="2" indent="-62778" algn="l" rtl="0">
              <a:spcBef>
                <a:spcPts val="0"/>
              </a:spcBef>
              <a:spcAft>
                <a:spcPts val="0"/>
              </a:spcAft>
              <a:buSzPts val="1400"/>
              <a:buChar char="■"/>
              <a:defRPr/>
            </a:lvl3pPr>
            <a:lvl4pPr marL="968574" marR="0" lvl="3" indent="-62778" algn="l" rtl="0">
              <a:spcBef>
                <a:spcPts val="0"/>
              </a:spcBef>
              <a:spcAft>
                <a:spcPts val="0"/>
              </a:spcAft>
              <a:buSzPts val="1400"/>
              <a:buChar char="●"/>
              <a:defRPr/>
            </a:lvl4pPr>
            <a:lvl5pPr marL="1291434" marR="0" lvl="4" indent="-62778" algn="l" rtl="0">
              <a:spcBef>
                <a:spcPts val="0"/>
              </a:spcBef>
              <a:spcAft>
                <a:spcPts val="0"/>
              </a:spcAft>
              <a:buSzPts val="1400"/>
              <a:buChar char="○"/>
              <a:defRPr/>
            </a:lvl5pPr>
            <a:lvl6pPr marL="1614291" marR="0" lvl="5" indent="-62778" algn="l" rtl="0">
              <a:spcBef>
                <a:spcPts val="0"/>
              </a:spcBef>
              <a:spcAft>
                <a:spcPts val="0"/>
              </a:spcAft>
              <a:buSzPts val="1400"/>
              <a:buChar char="■"/>
              <a:defRPr/>
            </a:lvl6pPr>
            <a:lvl7pPr marL="1937148" marR="0" lvl="6" indent="-62778" algn="l" rtl="0">
              <a:spcBef>
                <a:spcPts val="0"/>
              </a:spcBef>
              <a:spcAft>
                <a:spcPts val="0"/>
              </a:spcAft>
              <a:buSzPts val="1400"/>
              <a:buChar char="●"/>
              <a:defRPr/>
            </a:lvl7pPr>
            <a:lvl8pPr marL="2260007" marR="0" lvl="7" indent="-62778" algn="l" rtl="0">
              <a:spcBef>
                <a:spcPts val="0"/>
              </a:spcBef>
              <a:spcAft>
                <a:spcPts val="0"/>
              </a:spcAft>
              <a:buSzPts val="1400"/>
              <a:buChar char="○"/>
              <a:defRPr/>
            </a:lvl8pPr>
            <a:lvl9pPr marL="2582865" marR="0" lvl="8" indent="-62778" algn="l" rtl="0">
              <a:spcBef>
                <a:spcPts val="0"/>
              </a:spcBef>
              <a:spcAft>
                <a:spcPts val="0"/>
              </a:spcAft>
              <a:buSzPts val="1400"/>
              <a:buChar char="■"/>
              <a:defRPr/>
            </a:lvl9pPr>
          </a:lstStyle>
          <a:p>
            <a:endParaRPr/>
          </a:p>
        </p:txBody>
      </p:sp>
      <p:sp>
        <p:nvSpPr>
          <p:cNvPr id="76" name="Google Shape;76;p11"/>
          <p:cNvSpPr txBox="1">
            <a:spLocks noGrp="1"/>
          </p:cNvSpPr>
          <p:nvPr>
            <p:ph type="ftr" idx="11"/>
          </p:nvPr>
        </p:nvSpPr>
        <p:spPr>
          <a:xfrm>
            <a:off x="10343602" y="19483382"/>
            <a:ext cx="9588012" cy="1424902"/>
          </a:xfrm>
          <a:prstGeom prst="rect">
            <a:avLst/>
          </a:prstGeom>
          <a:noFill/>
          <a:ln>
            <a:noFill/>
          </a:ln>
        </p:spPr>
        <p:txBody>
          <a:bodyPr spcFirstLastPara="1" wrap="square" lIns="91425" tIns="91425" rIns="91425" bIns="91425" anchor="t" anchorCtr="0"/>
          <a:lstStyle>
            <a:lvl1pPr marL="0" marR="0" lvl="0" indent="-62778" algn="l" rtl="0">
              <a:spcBef>
                <a:spcPts val="0"/>
              </a:spcBef>
              <a:spcAft>
                <a:spcPts val="0"/>
              </a:spcAft>
              <a:buSzPts val="1400"/>
              <a:buChar char="●"/>
              <a:defRPr/>
            </a:lvl1pPr>
            <a:lvl2pPr marL="322858" marR="0" lvl="1" indent="-62778" algn="l" rtl="0">
              <a:spcBef>
                <a:spcPts val="0"/>
              </a:spcBef>
              <a:spcAft>
                <a:spcPts val="0"/>
              </a:spcAft>
              <a:buSzPts val="1400"/>
              <a:buChar char="○"/>
              <a:defRPr/>
            </a:lvl2pPr>
            <a:lvl3pPr marL="645717" marR="0" lvl="2" indent="-62778" algn="l" rtl="0">
              <a:spcBef>
                <a:spcPts val="0"/>
              </a:spcBef>
              <a:spcAft>
                <a:spcPts val="0"/>
              </a:spcAft>
              <a:buSzPts val="1400"/>
              <a:buChar char="■"/>
              <a:defRPr/>
            </a:lvl3pPr>
            <a:lvl4pPr marL="968574" marR="0" lvl="3" indent="-62778" algn="l" rtl="0">
              <a:spcBef>
                <a:spcPts val="0"/>
              </a:spcBef>
              <a:spcAft>
                <a:spcPts val="0"/>
              </a:spcAft>
              <a:buSzPts val="1400"/>
              <a:buChar char="●"/>
              <a:defRPr/>
            </a:lvl4pPr>
            <a:lvl5pPr marL="1291434" marR="0" lvl="4" indent="-62778" algn="l" rtl="0">
              <a:spcBef>
                <a:spcPts val="0"/>
              </a:spcBef>
              <a:spcAft>
                <a:spcPts val="0"/>
              </a:spcAft>
              <a:buSzPts val="1400"/>
              <a:buChar char="○"/>
              <a:defRPr/>
            </a:lvl5pPr>
            <a:lvl6pPr marL="1614291" marR="0" lvl="5" indent="-62778" algn="l" rtl="0">
              <a:spcBef>
                <a:spcPts val="0"/>
              </a:spcBef>
              <a:spcAft>
                <a:spcPts val="0"/>
              </a:spcAft>
              <a:buSzPts val="1400"/>
              <a:buChar char="■"/>
              <a:defRPr/>
            </a:lvl6pPr>
            <a:lvl7pPr marL="1937148" marR="0" lvl="6" indent="-62778" algn="l" rtl="0">
              <a:spcBef>
                <a:spcPts val="0"/>
              </a:spcBef>
              <a:spcAft>
                <a:spcPts val="0"/>
              </a:spcAft>
              <a:buSzPts val="1400"/>
              <a:buChar char="●"/>
              <a:defRPr/>
            </a:lvl7pPr>
            <a:lvl8pPr marL="2260007" marR="0" lvl="7" indent="-62778" algn="l" rtl="0">
              <a:spcBef>
                <a:spcPts val="0"/>
              </a:spcBef>
              <a:spcAft>
                <a:spcPts val="0"/>
              </a:spcAft>
              <a:buSzPts val="1400"/>
              <a:buChar char="○"/>
              <a:defRPr/>
            </a:lvl8pPr>
            <a:lvl9pPr marL="2582865" marR="0" lvl="8" indent="-62778" algn="l" rtl="0">
              <a:spcBef>
                <a:spcPts val="0"/>
              </a:spcBef>
              <a:spcAft>
                <a:spcPts val="0"/>
              </a:spcAft>
              <a:buSzPts val="1400"/>
              <a:buChar char="■"/>
              <a:defRPr/>
            </a:lvl9pPr>
          </a:lstStyle>
          <a:p>
            <a:endParaRPr/>
          </a:p>
        </p:txBody>
      </p:sp>
      <p:sp>
        <p:nvSpPr>
          <p:cNvPr id="77" name="Google Shape;77;p11"/>
          <p:cNvSpPr txBox="1">
            <a:spLocks noGrp="1"/>
          </p:cNvSpPr>
          <p:nvPr>
            <p:ph type="sldNum" idx="12"/>
          </p:nvPr>
        </p:nvSpPr>
        <p:spPr>
          <a:xfrm>
            <a:off x="21697648" y="19483382"/>
            <a:ext cx="6307430" cy="1424902"/>
          </a:xfrm>
          <a:prstGeom prst="rect">
            <a:avLst/>
          </a:prstGeom>
          <a:noFill/>
          <a:ln>
            <a:noFill/>
          </a:ln>
        </p:spPr>
        <p:txBody>
          <a:bodyPr spcFirstLastPara="1" wrap="square" lIns="418550" tIns="209275" rIns="418550" bIns="209275" anchor="t" anchorCtr="0">
            <a:noAutofit/>
          </a:bodyPr>
          <a:lstStyle>
            <a:lvl1pPr marL="0" marR="0" lvl="0"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9pPr>
          </a:lstStyle>
          <a:p>
            <a:fld id="{00000000-1234-1234-1234-12341234123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8"/>
        <p:cNvGrpSpPr/>
        <p:nvPr/>
      </p:nvGrpSpPr>
      <p:grpSpPr>
        <a:xfrm>
          <a:off x="0" y="0"/>
          <a:ext cx="0" cy="0"/>
          <a:chOff x="0" y="0"/>
          <a:chExt cx="0" cy="0"/>
        </a:xfrm>
      </p:grpSpPr>
      <p:sp>
        <p:nvSpPr>
          <p:cNvPr id="79" name="Google Shape;79;p12"/>
          <p:cNvSpPr txBox="1">
            <a:spLocks noGrp="1"/>
          </p:cNvSpPr>
          <p:nvPr>
            <p:ph type="ctrTitle"/>
          </p:nvPr>
        </p:nvSpPr>
        <p:spPr>
          <a:xfrm>
            <a:off x="2270137" y="6642445"/>
            <a:ext cx="25734941" cy="4584127"/>
          </a:xfrm>
          <a:prstGeom prst="rect">
            <a:avLst/>
          </a:prstGeom>
          <a:noFill/>
          <a:ln>
            <a:noFill/>
          </a:ln>
        </p:spPr>
        <p:txBody>
          <a:bodyPr spcFirstLastPara="1" wrap="square" lIns="91425" tIns="91425" rIns="91425" bIns="91425" anchor="ctr" anchorCtr="0"/>
          <a:lstStyle>
            <a:lvl1pPr marL="0" marR="0" lvl="0" indent="-62778" algn="ctr" rtl="0">
              <a:spcBef>
                <a:spcPts val="0"/>
              </a:spcBef>
              <a:spcAft>
                <a:spcPts val="0"/>
              </a:spcAft>
              <a:buSzPts val="1400"/>
              <a:buChar char="●"/>
              <a:defRPr/>
            </a:lvl1pPr>
            <a:lvl2pPr marL="0" marR="0" lvl="1" indent="-62778" algn="ctr" rtl="0">
              <a:spcBef>
                <a:spcPts val="0"/>
              </a:spcBef>
              <a:spcAft>
                <a:spcPts val="0"/>
              </a:spcAft>
              <a:buSzPts val="1400"/>
              <a:buChar char="○"/>
              <a:defRPr/>
            </a:lvl2pPr>
            <a:lvl3pPr marL="0" marR="0" lvl="2" indent="-62778" algn="ctr" rtl="0">
              <a:spcBef>
                <a:spcPts val="0"/>
              </a:spcBef>
              <a:spcAft>
                <a:spcPts val="0"/>
              </a:spcAft>
              <a:buSzPts val="1400"/>
              <a:buChar char="■"/>
              <a:defRPr/>
            </a:lvl3pPr>
            <a:lvl4pPr marL="0" marR="0" lvl="3" indent="-62778" algn="ctr" rtl="0">
              <a:spcBef>
                <a:spcPts val="0"/>
              </a:spcBef>
              <a:spcAft>
                <a:spcPts val="0"/>
              </a:spcAft>
              <a:buSzPts val="1400"/>
              <a:buChar char="●"/>
              <a:defRPr/>
            </a:lvl4pPr>
            <a:lvl5pPr marL="0" marR="0" lvl="4" indent="-62778" algn="ctr" rtl="0">
              <a:spcBef>
                <a:spcPts val="0"/>
              </a:spcBef>
              <a:spcAft>
                <a:spcPts val="0"/>
              </a:spcAft>
              <a:buSzPts val="1400"/>
              <a:buChar char="○"/>
              <a:defRPr/>
            </a:lvl5pPr>
            <a:lvl6pPr marL="322858" marR="0" lvl="5" indent="-62778" algn="ctr" rtl="0">
              <a:spcBef>
                <a:spcPts val="0"/>
              </a:spcBef>
              <a:spcAft>
                <a:spcPts val="0"/>
              </a:spcAft>
              <a:buSzPts val="1400"/>
              <a:buChar char="■"/>
              <a:defRPr/>
            </a:lvl6pPr>
            <a:lvl7pPr marL="645717" marR="0" lvl="6" indent="-62778" algn="ctr" rtl="0">
              <a:spcBef>
                <a:spcPts val="0"/>
              </a:spcBef>
              <a:spcAft>
                <a:spcPts val="0"/>
              </a:spcAft>
              <a:buSzPts val="1400"/>
              <a:buChar char="●"/>
              <a:defRPr/>
            </a:lvl7pPr>
            <a:lvl8pPr marL="968574" marR="0" lvl="7" indent="-62778" algn="ctr" rtl="0">
              <a:spcBef>
                <a:spcPts val="0"/>
              </a:spcBef>
              <a:spcAft>
                <a:spcPts val="0"/>
              </a:spcAft>
              <a:buSzPts val="1400"/>
              <a:buChar char="○"/>
              <a:defRPr/>
            </a:lvl8pPr>
            <a:lvl9pPr marL="1291434" marR="0" lvl="8" indent="-62778" algn="ctr" rtl="0">
              <a:spcBef>
                <a:spcPts val="0"/>
              </a:spcBef>
              <a:spcAft>
                <a:spcPts val="0"/>
              </a:spcAft>
              <a:buSzPts val="1400"/>
              <a:buChar char="■"/>
              <a:defRPr/>
            </a:lvl9pPr>
          </a:lstStyle>
          <a:p>
            <a:endParaRPr/>
          </a:p>
        </p:txBody>
      </p:sp>
      <p:sp>
        <p:nvSpPr>
          <p:cNvPr id="80" name="Google Shape;80;p12"/>
          <p:cNvSpPr txBox="1">
            <a:spLocks noGrp="1"/>
          </p:cNvSpPr>
          <p:nvPr>
            <p:ph type="subTitle" idx="1"/>
          </p:nvPr>
        </p:nvSpPr>
        <p:spPr>
          <a:xfrm>
            <a:off x="4541396" y="12117837"/>
            <a:ext cx="21192425" cy="5464181"/>
          </a:xfrm>
          <a:prstGeom prst="rect">
            <a:avLst/>
          </a:prstGeom>
          <a:noFill/>
          <a:ln>
            <a:noFill/>
          </a:ln>
        </p:spPr>
        <p:txBody>
          <a:bodyPr spcFirstLastPara="1" wrap="square" lIns="91425" tIns="91425" rIns="91425" bIns="91425" anchor="t" anchorCtr="0"/>
          <a:lstStyle>
            <a:lvl1pPr marL="0" marR="0" lvl="0" indent="0" algn="ctr" rtl="0">
              <a:spcBef>
                <a:spcPts val="2063"/>
              </a:spcBef>
              <a:spcAft>
                <a:spcPts val="0"/>
              </a:spcAft>
              <a:buClr>
                <a:schemeClr val="dk1"/>
              </a:buClr>
              <a:buSzPts val="1400"/>
              <a:buFont typeface="Times New Roman"/>
              <a:buNone/>
              <a:defRPr/>
            </a:lvl1pPr>
            <a:lvl2pPr marL="322858" marR="0" lvl="1" indent="0" algn="ctr" rtl="0">
              <a:spcBef>
                <a:spcPts val="1822"/>
              </a:spcBef>
              <a:spcAft>
                <a:spcPts val="0"/>
              </a:spcAft>
              <a:buClr>
                <a:schemeClr val="dk1"/>
              </a:buClr>
              <a:buSzPts val="1400"/>
              <a:buFont typeface="Times New Roman"/>
              <a:buNone/>
              <a:defRPr/>
            </a:lvl2pPr>
            <a:lvl3pPr marL="645717" marR="0" lvl="2" indent="0" algn="ctr" rtl="0">
              <a:spcBef>
                <a:spcPts val="1540"/>
              </a:spcBef>
              <a:spcAft>
                <a:spcPts val="0"/>
              </a:spcAft>
              <a:buClr>
                <a:schemeClr val="dk1"/>
              </a:buClr>
              <a:buSzPts val="1400"/>
              <a:buFont typeface="Times New Roman"/>
              <a:buNone/>
              <a:defRPr/>
            </a:lvl3pPr>
            <a:lvl4pPr marL="968574" marR="0" lvl="3" indent="0" algn="ctr" rtl="0">
              <a:spcBef>
                <a:spcPts val="1285"/>
              </a:spcBef>
              <a:spcAft>
                <a:spcPts val="0"/>
              </a:spcAft>
              <a:buClr>
                <a:schemeClr val="dk1"/>
              </a:buClr>
              <a:buSzPts val="1400"/>
              <a:buFont typeface="Times New Roman"/>
              <a:buNone/>
              <a:defRPr/>
            </a:lvl4pPr>
            <a:lvl5pPr marL="1291434" marR="0" lvl="4" indent="0" algn="ctr" rtl="0">
              <a:spcBef>
                <a:spcPts val="1285"/>
              </a:spcBef>
              <a:spcAft>
                <a:spcPts val="0"/>
              </a:spcAft>
              <a:buClr>
                <a:schemeClr val="dk1"/>
              </a:buClr>
              <a:buSzPts val="1400"/>
              <a:buFont typeface="Times New Roman"/>
              <a:buNone/>
              <a:defRPr/>
            </a:lvl5pPr>
            <a:lvl6pPr marL="1614291" marR="0" lvl="5" indent="0" algn="ctr" rtl="0">
              <a:spcBef>
                <a:spcPts val="1285"/>
              </a:spcBef>
              <a:spcAft>
                <a:spcPts val="0"/>
              </a:spcAft>
              <a:buClr>
                <a:schemeClr val="dk1"/>
              </a:buClr>
              <a:buSzPts val="1400"/>
              <a:buFont typeface="Times New Roman"/>
              <a:buNone/>
              <a:defRPr/>
            </a:lvl6pPr>
            <a:lvl7pPr marL="1937148" marR="0" lvl="6" indent="0" algn="ctr" rtl="0">
              <a:spcBef>
                <a:spcPts val="1285"/>
              </a:spcBef>
              <a:spcAft>
                <a:spcPts val="0"/>
              </a:spcAft>
              <a:buClr>
                <a:schemeClr val="dk1"/>
              </a:buClr>
              <a:buSzPts val="1400"/>
              <a:buFont typeface="Times New Roman"/>
              <a:buNone/>
              <a:defRPr/>
            </a:lvl7pPr>
            <a:lvl8pPr marL="2260007" marR="0" lvl="7" indent="0" algn="ctr" rtl="0">
              <a:spcBef>
                <a:spcPts val="1285"/>
              </a:spcBef>
              <a:spcAft>
                <a:spcPts val="0"/>
              </a:spcAft>
              <a:buClr>
                <a:schemeClr val="dk1"/>
              </a:buClr>
              <a:buSzPts val="1400"/>
              <a:buFont typeface="Times New Roman"/>
              <a:buNone/>
              <a:defRPr/>
            </a:lvl8pPr>
            <a:lvl9pPr marL="2582865" marR="0" lvl="8" indent="0" algn="ctr" rtl="0">
              <a:spcBef>
                <a:spcPts val="1285"/>
              </a:spcBef>
              <a:spcAft>
                <a:spcPts val="0"/>
              </a:spcAft>
              <a:buClr>
                <a:schemeClr val="dk1"/>
              </a:buClr>
              <a:buSzPts val="1400"/>
              <a:buFont typeface="Times New Roman"/>
              <a:buNone/>
              <a:defRPr/>
            </a:lvl9pPr>
          </a:lstStyle>
          <a:p>
            <a:endParaRPr/>
          </a:p>
        </p:txBody>
      </p:sp>
      <p:sp>
        <p:nvSpPr>
          <p:cNvPr id="81" name="Google Shape;81;p12"/>
          <p:cNvSpPr txBox="1">
            <a:spLocks noGrp="1"/>
          </p:cNvSpPr>
          <p:nvPr>
            <p:ph type="dt" idx="10"/>
          </p:nvPr>
        </p:nvSpPr>
        <p:spPr>
          <a:xfrm>
            <a:off x="2270136" y="19483382"/>
            <a:ext cx="6307430" cy="1424902"/>
          </a:xfrm>
          <a:prstGeom prst="rect">
            <a:avLst/>
          </a:prstGeom>
          <a:noFill/>
          <a:ln>
            <a:noFill/>
          </a:ln>
        </p:spPr>
        <p:txBody>
          <a:bodyPr spcFirstLastPara="1" wrap="square" lIns="91425" tIns="91425" rIns="91425" bIns="91425" anchor="t" anchorCtr="0"/>
          <a:lstStyle>
            <a:lvl1pPr marL="0" marR="0" lvl="0" indent="-62778" algn="l" rtl="0">
              <a:spcBef>
                <a:spcPts val="0"/>
              </a:spcBef>
              <a:spcAft>
                <a:spcPts val="0"/>
              </a:spcAft>
              <a:buSzPts val="1400"/>
              <a:buChar char="●"/>
              <a:defRPr/>
            </a:lvl1pPr>
            <a:lvl2pPr marL="322858" marR="0" lvl="1" indent="-62778" algn="l" rtl="0">
              <a:spcBef>
                <a:spcPts val="0"/>
              </a:spcBef>
              <a:spcAft>
                <a:spcPts val="0"/>
              </a:spcAft>
              <a:buSzPts val="1400"/>
              <a:buChar char="○"/>
              <a:defRPr/>
            </a:lvl2pPr>
            <a:lvl3pPr marL="645717" marR="0" lvl="2" indent="-62778" algn="l" rtl="0">
              <a:spcBef>
                <a:spcPts val="0"/>
              </a:spcBef>
              <a:spcAft>
                <a:spcPts val="0"/>
              </a:spcAft>
              <a:buSzPts val="1400"/>
              <a:buChar char="■"/>
              <a:defRPr/>
            </a:lvl3pPr>
            <a:lvl4pPr marL="968574" marR="0" lvl="3" indent="-62778" algn="l" rtl="0">
              <a:spcBef>
                <a:spcPts val="0"/>
              </a:spcBef>
              <a:spcAft>
                <a:spcPts val="0"/>
              </a:spcAft>
              <a:buSzPts val="1400"/>
              <a:buChar char="●"/>
              <a:defRPr/>
            </a:lvl4pPr>
            <a:lvl5pPr marL="1291434" marR="0" lvl="4" indent="-62778" algn="l" rtl="0">
              <a:spcBef>
                <a:spcPts val="0"/>
              </a:spcBef>
              <a:spcAft>
                <a:spcPts val="0"/>
              </a:spcAft>
              <a:buSzPts val="1400"/>
              <a:buChar char="○"/>
              <a:defRPr/>
            </a:lvl5pPr>
            <a:lvl6pPr marL="1614291" marR="0" lvl="5" indent="-62778" algn="l" rtl="0">
              <a:spcBef>
                <a:spcPts val="0"/>
              </a:spcBef>
              <a:spcAft>
                <a:spcPts val="0"/>
              </a:spcAft>
              <a:buSzPts val="1400"/>
              <a:buChar char="■"/>
              <a:defRPr/>
            </a:lvl6pPr>
            <a:lvl7pPr marL="1937148" marR="0" lvl="6" indent="-62778" algn="l" rtl="0">
              <a:spcBef>
                <a:spcPts val="0"/>
              </a:spcBef>
              <a:spcAft>
                <a:spcPts val="0"/>
              </a:spcAft>
              <a:buSzPts val="1400"/>
              <a:buChar char="●"/>
              <a:defRPr/>
            </a:lvl7pPr>
            <a:lvl8pPr marL="2260007" marR="0" lvl="7" indent="-62778" algn="l" rtl="0">
              <a:spcBef>
                <a:spcPts val="0"/>
              </a:spcBef>
              <a:spcAft>
                <a:spcPts val="0"/>
              </a:spcAft>
              <a:buSzPts val="1400"/>
              <a:buChar char="○"/>
              <a:defRPr/>
            </a:lvl8pPr>
            <a:lvl9pPr marL="2582865" marR="0" lvl="8" indent="-62778" algn="l" rtl="0">
              <a:spcBef>
                <a:spcPts val="0"/>
              </a:spcBef>
              <a:spcAft>
                <a:spcPts val="0"/>
              </a:spcAft>
              <a:buSzPts val="1400"/>
              <a:buChar char="■"/>
              <a:defRPr/>
            </a:lvl9pPr>
          </a:lstStyle>
          <a:p>
            <a:endParaRPr/>
          </a:p>
        </p:txBody>
      </p:sp>
      <p:sp>
        <p:nvSpPr>
          <p:cNvPr id="82" name="Google Shape;82;p12"/>
          <p:cNvSpPr txBox="1">
            <a:spLocks noGrp="1"/>
          </p:cNvSpPr>
          <p:nvPr>
            <p:ph type="ftr" idx="11"/>
          </p:nvPr>
        </p:nvSpPr>
        <p:spPr>
          <a:xfrm>
            <a:off x="10343602" y="19483382"/>
            <a:ext cx="9588012" cy="1424902"/>
          </a:xfrm>
          <a:prstGeom prst="rect">
            <a:avLst/>
          </a:prstGeom>
          <a:noFill/>
          <a:ln>
            <a:noFill/>
          </a:ln>
        </p:spPr>
        <p:txBody>
          <a:bodyPr spcFirstLastPara="1" wrap="square" lIns="91425" tIns="91425" rIns="91425" bIns="91425" anchor="t" anchorCtr="0"/>
          <a:lstStyle>
            <a:lvl1pPr marL="0" marR="0" lvl="0" indent="-62778" algn="l" rtl="0">
              <a:spcBef>
                <a:spcPts val="0"/>
              </a:spcBef>
              <a:spcAft>
                <a:spcPts val="0"/>
              </a:spcAft>
              <a:buSzPts val="1400"/>
              <a:buChar char="●"/>
              <a:defRPr/>
            </a:lvl1pPr>
            <a:lvl2pPr marL="322858" marR="0" lvl="1" indent="-62778" algn="l" rtl="0">
              <a:spcBef>
                <a:spcPts val="0"/>
              </a:spcBef>
              <a:spcAft>
                <a:spcPts val="0"/>
              </a:spcAft>
              <a:buSzPts val="1400"/>
              <a:buChar char="○"/>
              <a:defRPr/>
            </a:lvl2pPr>
            <a:lvl3pPr marL="645717" marR="0" lvl="2" indent="-62778" algn="l" rtl="0">
              <a:spcBef>
                <a:spcPts val="0"/>
              </a:spcBef>
              <a:spcAft>
                <a:spcPts val="0"/>
              </a:spcAft>
              <a:buSzPts val="1400"/>
              <a:buChar char="■"/>
              <a:defRPr/>
            </a:lvl3pPr>
            <a:lvl4pPr marL="968574" marR="0" lvl="3" indent="-62778" algn="l" rtl="0">
              <a:spcBef>
                <a:spcPts val="0"/>
              </a:spcBef>
              <a:spcAft>
                <a:spcPts val="0"/>
              </a:spcAft>
              <a:buSzPts val="1400"/>
              <a:buChar char="●"/>
              <a:defRPr/>
            </a:lvl4pPr>
            <a:lvl5pPr marL="1291434" marR="0" lvl="4" indent="-62778" algn="l" rtl="0">
              <a:spcBef>
                <a:spcPts val="0"/>
              </a:spcBef>
              <a:spcAft>
                <a:spcPts val="0"/>
              </a:spcAft>
              <a:buSzPts val="1400"/>
              <a:buChar char="○"/>
              <a:defRPr/>
            </a:lvl5pPr>
            <a:lvl6pPr marL="1614291" marR="0" lvl="5" indent="-62778" algn="l" rtl="0">
              <a:spcBef>
                <a:spcPts val="0"/>
              </a:spcBef>
              <a:spcAft>
                <a:spcPts val="0"/>
              </a:spcAft>
              <a:buSzPts val="1400"/>
              <a:buChar char="■"/>
              <a:defRPr/>
            </a:lvl6pPr>
            <a:lvl7pPr marL="1937148" marR="0" lvl="6" indent="-62778" algn="l" rtl="0">
              <a:spcBef>
                <a:spcPts val="0"/>
              </a:spcBef>
              <a:spcAft>
                <a:spcPts val="0"/>
              </a:spcAft>
              <a:buSzPts val="1400"/>
              <a:buChar char="●"/>
              <a:defRPr/>
            </a:lvl7pPr>
            <a:lvl8pPr marL="2260007" marR="0" lvl="7" indent="-62778" algn="l" rtl="0">
              <a:spcBef>
                <a:spcPts val="0"/>
              </a:spcBef>
              <a:spcAft>
                <a:spcPts val="0"/>
              </a:spcAft>
              <a:buSzPts val="1400"/>
              <a:buChar char="○"/>
              <a:defRPr/>
            </a:lvl8pPr>
            <a:lvl9pPr marL="2582865" marR="0" lvl="8" indent="-62778" algn="l" rtl="0">
              <a:spcBef>
                <a:spcPts val="0"/>
              </a:spcBef>
              <a:spcAft>
                <a:spcPts val="0"/>
              </a:spcAft>
              <a:buSzPts val="1400"/>
              <a:buChar char="■"/>
              <a:defRPr/>
            </a:lvl9pPr>
          </a:lstStyle>
          <a:p>
            <a:endParaRPr/>
          </a:p>
        </p:txBody>
      </p:sp>
      <p:sp>
        <p:nvSpPr>
          <p:cNvPr id="83" name="Google Shape;83;p12"/>
          <p:cNvSpPr txBox="1">
            <a:spLocks noGrp="1"/>
          </p:cNvSpPr>
          <p:nvPr>
            <p:ph type="sldNum" idx="12"/>
          </p:nvPr>
        </p:nvSpPr>
        <p:spPr>
          <a:xfrm>
            <a:off x="21697648" y="19483382"/>
            <a:ext cx="6307430" cy="1424902"/>
          </a:xfrm>
          <a:prstGeom prst="rect">
            <a:avLst/>
          </a:prstGeom>
          <a:noFill/>
          <a:ln>
            <a:noFill/>
          </a:ln>
        </p:spPr>
        <p:txBody>
          <a:bodyPr spcFirstLastPara="1" wrap="square" lIns="418550" tIns="209275" rIns="418550" bIns="209275" anchor="t" anchorCtr="0">
            <a:noAutofit/>
          </a:bodyPr>
          <a:lstStyle>
            <a:lvl1pPr marL="0" marR="0" lvl="0"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9pPr>
          </a:lstStyle>
          <a:p>
            <a:fld id="{00000000-1234-1234-1234-1234123412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rot="5400000">
            <a:off x="16234593" y="7237557"/>
            <a:ext cx="17107798" cy="6433174"/>
          </a:xfrm>
          <a:prstGeom prst="rect">
            <a:avLst/>
          </a:prstGeom>
          <a:noFill/>
          <a:ln>
            <a:noFill/>
          </a:ln>
        </p:spPr>
        <p:txBody>
          <a:bodyPr spcFirstLastPara="1" wrap="square" lIns="91425" tIns="91425" rIns="91425" bIns="91425" anchor="ctr" anchorCtr="0"/>
          <a:lstStyle>
            <a:lvl1pPr lvl="0" algn="ctr" rtl="0">
              <a:spcBef>
                <a:spcPts val="0"/>
              </a:spcBef>
              <a:spcAft>
                <a:spcPts val="0"/>
              </a:spcAft>
              <a:buSzPts val="1400"/>
              <a:buChar char="●"/>
              <a:defRPr/>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marL="322858" lvl="5" algn="ctr" rtl="0">
              <a:spcBef>
                <a:spcPts val="0"/>
              </a:spcBef>
              <a:spcAft>
                <a:spcPts val="0"/>
              </a:spcAft>
              <a:buSzPts val="1400"/>
              <a:buChar char="■"/>
              <a:defRPr/>
            </a:lvl6pPr>
            <a:lvl7pPr marL="645717" lvl="6" algn="ctr" rtl="0">
              <a:spcBef>
                <a:spcPts val="0"/>
              </a:spcBef>
              <a:spcAft>
                <a:spcPts val="0"/>
              </a:spcAft>
              <a:buSzPts val="1400"/>
              <a:buChar char="●"/>
              <a:defRPr/>
            </a:lvl7pPr>
            <a:lvl8pPr marL="968574" lvl="7" algn="ctr" rtl="0">
              <a:spcBef>
                <a:spcPts val="0"/>
              </a:spcBef>
              <a:spcAft>
                <a:spcPts val="0"/>
              </a:spcAft>
              <a:buSzPts val="1400"/>
              <a:buChar char="○"/>
              <a:defRPr/>
            </a:lvl8pPr>
            <a:lvl9pPr marL="1291434" lvl="8" algn="ctr" rtl="0">
              <a:spcBef>
                <a:spcPts val="0"/>
              </a:spcBef>
              <a:spcAft>
                <a:spcPts val="0"/>
              </a:spcAft>
              <a:buSzPts val="1400"/>
              <a:buChar char="■"/>
              <a:defRPr/>
            </a:lvl9pPr>
          </a:lstStyle>
          <a:p>
            <a:endParaRPr/>
          </a:p>
        </p:txBody>
      </p:sp>
      <p:sp>
        <p:nvSpPr>
          <p:cNvPr id="21" name="Google Shape;21;p3"/>
          <p:cNvSpPr txBox="1">
            <a:spLocks noGrp="1"/>
          </p:cNvSpPr>
          <p:nvPr>
            <p:ph type="body" idx="1"/>
          </p:nvPr>
        </p:nvSpPr>
        <p:spPr>
          <a:xfrm rot="5400000">
            <a:off x="3313231" y="857149"/>
            <a:ext cx="17107798" cy="19193988"/>
          </a:xfrm>
          <a:prstGeom prst="rect">
            <a:avLst/>
          </a:prstGeom>
          <a:noFill/>
          <a:ln>
            <a:noFill/>
          </a:ln>
        </p:spPr>
        <p:txBody>
          <a:bodyPr spcFirstLastPara="1" wrap="square" lIns="91425" tIns="91425" rIns="91425" bIns="91425" anchor="t" anchorCtr="0"/>
          <a:lstStyle>
            <a:lvl1pPr marL="322858" lvl="0" indent="-224206" algn="l" rtl="0">
              <a:spcBef>
                <a:spcPts val="2063"/>
              </a:spcBef>
              <a:spcAft>
                <a:spcPts val="0"/>
              </a:spcAft>
              <a:buClr>
                <a:schemeClr val="dk1"/>
              </a:buClr>
              <a:buSzPts val="1400"/>
              <a:buFont typeface="Times New Roman"/>
              <a:buChar char="•"/>
              <a:defRPr/>
            </a:lvl1pPr>
            <a:lvl2pPr marL="645717" lvl="1" indent="-224206" algn="l" rtl="0">
              <a:spcBef>
                <a:spcPts val="1822"/>
              </a:spcBef>
              <a:spcAft>
                <a:spcPts val="0"/>
              </a:spcAft>
              <a:buClr>
                <a:schemeClr val="dk1"/>
              </a:buClr>
              <a:buSzPts val="1400"/>
              <a:buFont typeface="Times New Roman"/>
              <a:buChar char="–"/>
              <a:defRPr/>
            </a:lvl2pPr>
            <a:lvl3pPr marL="968574" lvl="2" indent="-224206" algn="l" rtl="0">
              <a:spcBef>
                <a:spcPts val="1540"/>
              </a:spcBef>
              <a:spcAft>
                <a:spcPts val="0"/>
              </a:spcAft>
              <a:buClr>
                <a:schemeClr val="dk1"/>
              </a:buClr>
              <a:buSzPts val="1400"/>
              <a:buFont typeface="Times New Roman"/>
              <a:buChar char="•"/>
              <a:defRPr/>
            </a:lvl3pPr>
            <a:lvl4pPr marL="1291434" lvl="3" indent="-224206" algn="l" rtl="0">
              <a:spcBef>
                <a:spcPts val="1285"/>
              </a:spcBef>
              <a:spcAft>
                <a:spcPts val="0"/>
              </a:spcAft>
              <a:buClr>
                <a:schemeClr val="dk1"/>
              </a:buClr>
              <a:buSzPts val="1400"/>
              <a:buFont typeface="Times New Roman"/>
              <a:buChar char="–"/>
              <a:defRPr/>
            </a:lvl4pPr>
            <a:lvl5pPr marL="1614291" lvl="4" indent="-224206" algn="l" rtl="0">
              <a:spcBef>
                <a:spcPts val="1285"/>
              </a:spcBef>
              <a:spcAft>
                <a:spcPts val="0"/>
              </a:spcAft>
              <a:buClr>
                <a:schemeClr val="dk1"/>
              </a:buClr>
              <a:buSzPts val="1400"/>
              <a:buFont typeface="Times New Roman"/>
              <a:buChar char="»"/>
              <a:defRPr/>
            </a:lvl5pPr>
            <a:lvl6pPr marL="1937148" lvl="5" indent="-224206" algn="l" rtl="0">
              <a:spcBef>
                <a:spcPts val="1285"/>
              </a:spcBef>
              <a:spcAft>
                <a:spcPts val="0"/>
              </a:spcAft>
              <a:buClr>
                <a:schemeClr val="dk1"/>
              </a:buClr>
              <a:buSzPts val="1400"/>
              <a:buFont typeface="Times New Roman"/>
              <a:buChar char="»"/>
              <a:defRPr/>
            </a:lvl6pPr>
            <a:lvl7pPr marL="2260007" lvl="6" indent="-224206" algn="l" rtl="0">
              <a:spcBef>
                <a:spcPts val="1285"/>
              </a:spcBef>
              <a:spcAft>
                <a:spcPts val="0"/>
              </a:spcAft>
              <a:buClr>
                <a:schemeClr val="dk1"/>
              </a:buClr>
              <a:buSzPts val="1400"/>
              <a:buFont typeface="Times New Roman"/>
              <a:buChar char="»"/>
              <a:defRPr/>
            </a:lvl7pPr>
            <a:lvl8pPr marL="2582865" lvl="7" indent="-224206" algn="l" rtl="0">
              <a:spcBef>
                <a:spcPts val="1285"/>
              </a:spcBef>
              <a:spcAft>
                <a:spcPts val="0"/>
              </a:spcAft>
              <a:buClr>
                <a:schemeClr val="dk1"/>
              </a:buClr>
              <a:buSzPts val="1400"/>
              <a:buFont typeface="Times New Roman"/>
              <a:buChar char="»"/>
              <a:defRPr/>
            </a:lvl8pPr>
            <a:lvl9pPr marL="2905724" lvl="8" indent="-224206" algn="l" rtl="0">
              <a:spcBef>
                <a:spcPts val="1285"/>
              </a:spcBef>
              <a:spcAft>
                <a:spcPts val="0"/>
              </a:spcAft>
              <a:buClr>
                <a:schemeClr val="dk1"/>
              </a:buClr>
              <a:buSzPts val="1400"/>
              <a:buFont typeface="Times New Roman"/>
              <a:buChar char="»"/>
              <a:defRPr/>
            </a:lvl9pPr>
          </a:lstStyle>
          <a:p>
            <a:endParaRPr/>
          </a:p>
        </p:txBody>
      </p:sp>
      <p:sp>
        <p:nvSpPr>
          <p:cNvPr id="22" name="Google Shape;22;p3"/>
          <p:cNvSpPr txBox="1">
            <a:spLocks noGrp="1"/>
          </p:cNvSpPr>
          <p:nvPr>
            <p:ph type="dt" idx="10"/>
          </p:nvPr>
        </p:nvSpPr>
        <p:spPr>
          <a:xfrm>
            <a:off x="2270136" y="19483382"/>
            <a:ext cx="6307430" cy="1424902"/>
          </a:xfrm>
          <a:prstGeom prst="rect">
            <a:avLst/>
          </a:prstGeom>
          <a:noFill/>
          <a:ln>
            <a:noFill/>
          </a:ln>
        </p:spPr>
        <p:txBody>
          <a:bodyPr spcFirstLastPara="1" wrap="square" lIns="91425" tIns="91425" rIns="91425" bIns="91425" anchor="t" anchorCtr="0"/>
          <a:lstStyle>
            <a:lvl1pPr marL="0" marR="0" lvl="0" indent="-62778" algn="l" rtl="0">
              <a:spcBef>
                <a:spcPts val="0"/>
              </a:spcBef>
              <a:spcAft>
                <a:spcPts val="0"/>
              </a:spcAft>
              <a:buSzPts val="1400"/>
              <a:buChar char="●"/>
              <a:defRPr/>
            </a:lvl1pPr>
            <a:lvl2pPr marL="322858" marR="0" lvl="1" indent="-62778" algn="l" rtl="0">
              <a:spcBef>
                <a:spcPts val="0"/>
              </a:spcBef>
              <a:spcAft>
                <a:spcPts val="0"/>
              </a:spcAft>
              <a:buSzPts val="1400"/>
              <a:buChar char="○"/>
              <a:defRPr/>
            </a:lvl2pPr>
            <a:lvl3pPr marL="645717" marR="0" lvl="2" indent="-62778" algn="l" rtl="0">
              <a:spcBef>
                <a:spcPts val="0"/>
              </a:spcBef>
              <a:spcAft>
                <a:spcPts val="0"/>
              </a:spcAft>
              <a:buSzPts val="1400"/>
              <a:buChar char="■"/>
              <a:defRPr/>
            </a:lvl3pPr>
            <a:lvl4pPr marL="968574" marR="0" lvl="3" indent="-62778" algn="l" rtl="0">
              <a:spcBef>
                <a:spcPts val="0"/>
              </a:spcBef>
              <a:spcAft>
                <a:spcPts val="0"/>
              </a:spcAft>
              <a:buSzPts val="1400"/>
              <a:buChar char="●"/>
              <a:defRPr/>
            </a:lvl4pPr>
            <a:lvl5pPr marL="1291434" marR="0" lvl="4" indent="-62778" algn="l" rtl="0">
              <a:spcBef>
                <a:spcPts val="0"/>
              </a:spcBef>
              <a:spcAft>
                <a:spcPts val="0"/>
              </a:spcAft>
              <a:buSzPts val="1400"/>
              <a:buChar char="○"/>
              <a:defRPr/>
            </a:lvl5pPr>
            <a:lvl6pPr marL="1614291" marR="0" lvl="5" indent="-62778" algn="l" rtl="0">
              <a:spcBef>
                <a:spcPts val="0"/>
              </a:spcBef>
              <a:spcAft>
                <a:spcPts val="0"/>
              </a:spcAft>
              <a:buSzPts val="1400"/>
              <a:buChar char="■"/>
              <a:defRPr/>
            </a:lvl6pPr>
            <a:lvl7pPr marL="1937148" marR="0" lvl="6" indent="-62778" algn="l" rtl="0">
              <a:spcBef>
                <a:spcPts val="0"/>
              </a:spcBef>
              <a:spcAft>
                <a:spcPts val="0"/>
              </a:spcAft>
              <a:buSzPts val="1400"/>
              <a:buChar char="●"/>
              <a:defRPr/>
            </a:lvl7pPr>
            <a:lvl8pPr marL="2260007" marR="0" lvl="7" indent="-62778" algn="l" rtl="0">
              <a:spcBef>
                <a:spcPts val="0"/>
              </a:spcBef>
              <a:spcAft>
                <a:spcPts val="0"/>
              </a:spcAft>
              <a:buSzPts val="1400"/>
              <a:buChar char="○"/>
              <a:defRPr/>
            </a:lvl8pPr>
            <a:lvl9pPr marL="2582865" marR="0" lvl="8" indent="-62778" algn="l" rtl="0">
              <a:spcBef>
                <a:spcPts val="0"/>
              </a:spcBef>
              <a:spcAft>
                <a:spcPts val="0"/>
              </a:spcAft>
              <a:buSzPts val="1400"/>
              <a:buChar char="■"/>
              <a:defRPr/>
            </a:lvl9pPr>
          </a:lstStyle>
          <a:p>
            <a:endParaRPr/>
          </a:p>
        </p:txBody>
      </p:sp>
      <p:sp>
        <p:nvSpPr>
          <p:cNvPr id="23" name="Google Shape;23;p3"/>
          <p:cNvSpPr txBox="1">
            <a:spLocks noGrp="1"/>
          </p:cNvSpPr>
          <p:nvPr>
            <p:ph type="ftr" idx="11"/>
          </p:nvPr>
        </p:nvSpPr>
        <p:spPr>
          <a:xfrm>
            <a:off x="10343602" y="19483382"/>
            <a:ext cx="9588012" cy="1424902"/>
          </a:xfrm>
          <a:prstGeom prst="rect">
            <a:avLst/>
          </a:prstGeom>
          <a:noFill/>
          <a:ln>
            <a:noFill/>
          </a:ln>
        </p:spPr>
        <p:txBody>
          <a:bodyPr spcFirstLastPara="1" wrap="square" lIns="91425" tIns="91425" rIns="91425" bIns="91425" anchor="t" anchorCtr="0"/>
          <a:lstStyle>
            <a:lvl1pPr marL="0" marR="0" lvl="0" indent="-62778" algn="l" rtl="0">
              <a:spcBef>
                <a:spcPts val="0"/>
              </a:spcBef>
              <a:spcAft>
                <a:spcPts val="0"/>
              </a:spcAft>
              <a:buSzPts val="1400"/>
              <a:buChar char="●"/>
              <a:defRPr/>
            </a:lvl1pPr>
            <a:lvl2pPr marL="322858" marR="0" lvl="1" indent="-62778" algn="l" rtl="0">
              <a:spcBef>
                <a:spcPts val="0"/>
              </a:spcBef>
              <a:spcAft>
                <a:spcPts val="0"/>
              </a:spcAft>
              <a:buSzPts val="1400"/>
              <a:buChar char="○"/>
              <a:defRPr/>
            </a:lvl2pPr>
            <a:lvl3pPr marL="645717" marR="0" lvl="2" indent="-62778" algn="l" rtl="0">
              <a:spcBef>
                <a:spcPts val="0"/>
              </a:spcBef>
              <a:spcAft>
                <a:spcPts val="0"/>
              </a:spcAft>
              <a:buSzPts val="1400"/>
              <a:buChar char="■"/>
              <a:defRPr/>
            </a:lvl3pPr>
            <a:lvl4pPr marL="968574" marR="0" lvl="3" indent="-62778" algn="l" rtl="0">
              <a:spcBef>
                <a:spcPts val="0"/>
              </a:spcBef>
              <a:spcAft>
                <a:spcPts val="0"/>
              </a:spcAft>
              <a:buSzPts val="1400"/>
              <a:buChar char="●"/>
              <a:defRPr/>
            </a:lvl4pPr>
            <a:lvl5pPr marL="1291434" marR="0" lvl="4" indent="-62778" algn="l" rtl="0">
              <a:spcBef>
                <a:spcPts val="0"/>
              </a:spcBef>
              <a:spcAft>
                <a:spcPts val="0"/>
              </a:spcAft>
              <a:buSzPts val="1400"/>
              <a:buChar char="○"/>
              <a:defRPr/>
            </a:lvl5pPr>
            <a:lvl6pPr marL="1614291" marR="0" lvl="5" indent="-62778" algn="l" rtl="0">
              <a:spcBef>
                <a:spcPts val="0"/>
              </a:spcBef>
              <a:spcAft>
                <a:spcPts val="0"/>
              </a:spcAft>
              <a:buSzPts val="1400"/>
              <a:buChar char="■"/>
              <a:defRPr/>
            </a:lvl6pPr>
            <a:lvl7pPr marL="1937148" marR="0" lvl="6" indent="-62778" algn="l" rtl="0">
              <a:spcBef>
                <a:spcPts val="0"/>
              </a:spcBef>
              <a:spcAft>
                <a:spcPts val="0"/>
              </a:spcAft>
              <a:buSzPts val="1400"/>
              <a:buChar char="●"/>
              <a:defRPr/>
            </a:lvl7pPr>
            <a:lvl8pPr marL="2260007" marR="0" lvl="7" indent="-62778" algn="l" rtl="0">
              <a:spcBef>
                <a:spcPts val="0"/>
              </a:spcBef>
              <a:spcAft>
                <a:spcPts val="0"/>
              </a:spcAft>
              <a:buSzPts val="1400"/>
              <a:buChar char="○"/>
              <a:defRPr/>
            </a:lvl8pPr>
            <a:lvl9pPr marL="2582865" marR="0" lvl="8" indent="-62778" algn="l" rtl="0">
              <a:spcBef>
                <a:spcPts val="0"/>
              </a:spcBef>
              <a:spcAft>
                <a:spcPts val="0"/>
              </a:spcAft>
              <a:buSzPts val="1400"/>
              <a:buChar char="■"/>
              <a:defRPr/>
            </a:lvl9pPr>
          </a:lstStyle>
          <a:p>
            <a:endParaRPr/>
          </a:p>
        </p:txBody>
      </p:sp>
      <p:sp>
        <p:nvSpPr>
          <p:cNvPr id="24" name="Google Shape;24;p3"/>
          <p:cNvSpPr txBox="1">
            <a:spLocks noGrp="1"/>
          </p:cNvSpPr>
          <p:nvPr>
            <p:ph type="sldNum" idx="12"/>
          </p:nvPr>
        </p:nvSpPr>
        <p:spPr>
          <a:xfrm>
            <a:off x="21697648" y="19483382"/>
            <a:ext cx="6307430" cy="1424902"/>
          </a:xfrm>
          <a:prstGeom prst="rect">
            <a:avLst/>
          </a:prstGeom>
          <a:noFill/>
          <a:ln>
            <a:noFill/>
          </a:ln>
        </p:spPr>
        <p:txBody>
          <a:bodyPr spcFirstLastPara="1" wrap="square" lIns="418550" tIns="209275" rIns="418550" bIns="209275" anchor="t" anchorCtr="0">
            <a:noAutofit/>
          </a:bodyPr>
          <a:lstStyle>
            <a:lvl1pPr marL="0" marR="0" lvl="0"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9pPr>
          </a:lstStyle>
          <a:p>
            <a:fld id="{00000000-1234-1234-1234-12341234123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2270137" y="1900243"/>
            <a:ext cx="25734941" cy="3565059"/>
          </a:xfrm>
          <a:prstGeom prst="rect">
            <a:avLst/>
          </a:prstGeom>
          <a:noFill/>
          <a:ln>
            <a:noFill/>
          </a:ln>
        </p:spPr>
        <p:txBody>
          <a:bodyPr spcFirstLastPara="1" wrap="square" lIns="91425" tIns="91425" rIns="91425" bIns="91425" anchor="ctr" anchorCtr="0"/>
          <a:lstStyle>
            <a:lvl1pPr lvl="0" algn="ctr" rtl="0">
              <a:spcBef>
                <a:spcPts val="0"/>
              </a:spcBef>
              <a:spcAft>
                <a:spcPts val="0"/>
              </a:spcAft>
              <a:buSzPts val="1400"/>
              <a:buChar char="●"/>
              <a:defRPr/>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marL="322858" lvl="5" algn="ctr" rtl="0">
              <a:spcBef>
                <a:spcPts val="0"/>
              </a:spcBef>
              <a:spcAft>
                <a:spcPts val="0"/>
              </a:spcAft>
              <a:buSzPts val="1400"/>
              <a:buChar char="■"/>
              <a:defRPr/>
            </a:lvl6pPr>
            <a:lvl7pPr marL="645717" lvl="6" algn="ctr" rtl="0">
              <a:spcBef>
                <a:spcPts val="0"/>
              </a:spcBef>
              <a:spcAft>
                <a:spcPts val="0"/>
              </a:spcAft>
              <a:buSzPts val="1400"/>
              <a:buChar char="●"/>
              <a:defRPr/>
            </a:lvl7pPr>
            <a:lvl8pPr marL="968574" lvl="7" algn="ctr" rtl="0">
              <a:spcBef>
                <a:spcPts val="0"/>
              </a:spcBef>
              <a:spcAft>
                <a:spcPts val="0"/>
              </a:spcAft>
              <a:buSzPts val="1400"/>
              <a:buChar char="○"/>
              <a:defRPr/>
            </a:lvl8pPr>
            <a:lvl9pPr marL="1291434" lvl="8" algn="ctr" rtl="0">
              <a:spcBef>
                <a:spcPts val="0"/>
              </a:spcBef>
              <a:spcAft>
                <a:spcPts val="0"/>
              </a:spcAft>
              <a:buSzPts val="1400"/>
              <a:buChar char="■"/>
              <a:defRPr/>
            </a:lvl9pPr>
          </a:lstStyle>
          <a:p>
            <a:endParaRPr/>
          </a:p>
        </p:txBody>
      </p:sp>
      <p:sp>
        <p:nvSpPr>
          <p:cNvPr id="27" name="Google Shape;27;p4"/>
          <p:cNvSpPr txBox="1">
            <a:spLocks noGrp="1"/>
          </p:cNvSpPr>
          <p:nvPr>
            <p:ph type="body" idx="1"/>
          </p:nvPr>
        </p:nvSpPr>
        <p:spPr>
          <a:xfrm rot="5400000">
            <a:off x="8722184" y="-274853"/>
            <a:ext cx="12830848" cy="25734941"/>
          </a:xfrm>
          <a:prstGeom prst="rect">
            <a:avLst/>
          </a:prstGeom>
          <a:noFill/>
          <a:ln>
            <a:noFill/>
          </a:ln>
        </p:spPr>
        <p:txBody>
          <a:bodyPr spcFirstLastPara="1" wrap="square" lIns="91425" tIns="91425" rIns="91425" bIns="91425" anchor="t" anchorCtr="0"/>
          <a:lstStyle>
            <a:lvl1pPr marL="322858" lvl="0" indent="-224206" algn="l" rtl="0">
              <a:spcBef>
                <a:spcPts val="2063"/>
              </a:spcBef>
              <a:spcAft>
                <a:spcPts val="0"/>
              </a:spcAft>
              <a:buClr>
                <a:schemeClr val="dk1"/>
              </a:buClr>
              <a:buSzPts val="1400"/>
              <a:buFont typeface="Times New Roman"/>
              <a:buChar char="•"/>
              <a:defRPr/>
            </a:lvl1pPr>
            <a:lvl2pPr marL="645717" lvl="1" indent="-224206" algn="l" rtl="0">
              <a:spcBef>
                <a:spcPts val="1822"/>
              </a:spcBef>
              <a:spcAft>
                <a:spcPts val="0"/>
              </a:spcAft>
              <a:buClr>
                <a:schemeClr val="dk1"/>
              </a:buClr>
              <a:buSzPts val="1400"/>
              <a:buFont typeface="Times New Roman"/>
              <a:buChar char="–"/>
              <a:defRPr/>
            </a:lvl2pPr>
            <a:lvl3pPr marL="968574" lvl="2" indent="-224206" algn="l" rtl="0">
              <a:spcBef>
                <a:spcPts val="1540"/>
              </a:spcBef>
              <a:spcAft>
                <a:spcPts val="0"/>
              </a:spcAft>
              <a:buClr>
                <a:schemeClr val="dk1"/>
              </a:buClr>
              <a:buSzPts val="1400"/>
              <a:buFont typeface="Times New Roman"/>
              <a:buChar char="•"/>
              <a:defRPr/>
            </a:lvl3pPr>
            <a:lvl4pPr marL="1291434" lvl="3" indent="-224206" algn="l" rtl="0">
              <a:spcBef>
                <a:spcPts val="1285"/>
              </a:spcBef>
              <a:spcAft>
                <a:spcPts val="0"/>
              </a:spcAft>
              <a:buClr>
                <a:schemeClr val="dk1"/>
              </a:buClr>
              <a:buSzPts val="1400"/>
              <a:buFont typeface="Times New Roman"/>
              <a:buChar char="–"/>
              <a:defRPr/>
            </a:lvl4pPr>
            <a:lvl5pPr marL="1614291" lvl="4" indent="-224206" algn="l" rtl="0">
              <a:spcBef>
                <a:spcPts val="1285"/>
              </a:spcBef>
              <a:spcAft>
                <a:spcPts val="0"/>
              </a:spcAft>
              <a:buClr>
                <a:schemeClr val="dk1"/>
              </a:buClr>
              <a:buSzPts val="1400"/>
              <a:buFont typeface="Times New Roman"/>
              <a:buChar char="»"/>
              <a:defRPr/>
            </a:lvl5pPr>
            <a:lvl6pPr marL="1937148" lvl="5" indent="-224206" algn="l" rtl="0">
              <a:spcBef>
                <a:spcPts val="1285"/>
              </a:spcBef>
              <a:spcAft>
                <a:spcPts val="0"/>
              </a:spcAft>
              <a:buClr>
                <a:schemeClr val="dk1"/>
              </a:buClr>
              <a:buSzPts val="1400"/>
              <a:buFont typeface="Times New Roman"/>
              <a:buChar char="»"/>
              <a:defRPr/>
            </a:lvl6pPr>
            <a:lvl7pPr marL="2260007" lvl="6" indent="-224206" algn="l" rtl="0">
              <a:spcBef>
                <a:spcPts val="1285"/>
              </a:spcBef>
              <a:spcAft>
                <a:spcPts val="0"/>
              </a:spcAft>
              <a:buClr>
                <a:schemeClr val="dk1"/>
              </a:buClr>
              <a:buSzPts val="1400"/>
              <a:buFont typeface="Times New Roman"/>
              <a:buChar char="»"/>
              <a:defRPr/>
            </a:lvl7pPr>
            <a:lvl8pPr marL="2582865" lvl="7" indent="-224206" algn="l" rtl="0">
              <a:spcBef>
                <a:spcPts val="1285"/>
              </a:spcBef>
              <a:spcAft>
                <a:spcPts val="0"/>
              </a:spcAft>
              <a:buClr>
                <a:schemeClr val="dk1"/>
              </a:buClr>
              <a:buSzPts val="1400"/>
              <a:buFont typeface="Times New Roman"/>
              <a:buChar char="»"/>
              <a:defRPr/>
            </a:lvl8pPr>
            <a:lvl9pPr marL="2905724" lvl="8" indent="-224206" algn="l" rtl="0">
              <a:spcBef>
                <a:spcPts val="1285"/>
              </a:spcBef>
              <a:spcAft>
                <a:spcPts val="0"/>
              </a:spcAft>
              <a:buClr>
                <a:schemeClr val="dk1"/>
              </a:buClr>
              <a:buSzPts val="1400"/>
              <a:buFont typeface="Times New Roman"/>
              <a:buChar char="»"/>
              <a:defRPr/>
            </a:lvl9pPr>
          </a:lstStyle>
          <a:p>
            <a:endParaRPr/>
          </a:p>
        </p:txBody>
      </p:sp>
      <p:sp>
        <p:nvSpPr>
          <p:cNvPr id="28" name="Google Shape;28;p4"/>
          <p:cNvSpPr txBox="1">
            <a:spLocks noGrp="1"/>
          </p:cNvSpPr>
          <p:nvPr>
            <p:ph type="dt" idx="10"/>
          </p:nvPr>
        </p:nvSpPr>
        <p:spPr>
          <a:xfrm>
            <a:off x="2270136" y="19483382"/>
            <a:ext cx="6307430" cy="1424902"/>
          </a:xfrm>
          <a:prstGeom prst="rect">
            <a:avLst/>
          </a:prstGeom>
          <a:noFill/>
          <a:ln>
            <a:noFill/>
          </a:ln>
        </p:spPr>
        <p:txBody>
          <a:bodyPr spcFirstLastPara="1" wrap="square" lIns="91425" tIns="91425" rIns="91425" bIns="91425" anchor="t" anchorCtr="0"/>
          <a:lstStyle>
            <a:lvl1pPr marL="0" marR="0" lvl="0" indent="-62778" algn="l" rtl="0">
              <a:spcBef>
                <a:spcPts val="0"/>
              </a:spcBef>
              <a:spcAft>
                <a:spcPts val="0"/>
              </a:spcAft>
              <a:buSzPts val="1400"/>
              <a:buChar char="●"/>
              <a:defRPr/>
            </a:lvl1pPr>
            <a:lvl2pPr marL="322858" marR="0" lvl="1" indent="-62778" algn="l" rtl="0">
              <a:spcBef>
                <a:spcPts val="0"/>
              </a:spcBef>
              <a:spcAft>
                <a:spcPts val="0"/>
              </a:spcAft>
              <a:buSzPts val="1400"/>
              <a:buChar char="○"/>
              <a:defRPr/>
            </a:lvl2pPr>
            <a:lvl3pPr marL="645717" marR="0" lvl="2" indent="-62778" algn="l" rtl="0">
              <a:spcBef>
                <a:spcPts val="0"/>
              </a:spcBef>
              <a:spcAft>
                <a:spcPts val="0"/>
              </a:spcAft>
              <a:buSzPts val="1400"/>
              <a:buChar char="■"/>
              <a:defRPr/>
            </a:lvl3pPr>
            <a:lvl4pPr marL="968574" marR="0" lvl="3" indent="-62778" algn="l" rtl="0">
              <a:spcBef>
                <a:spcPts val="0"/>
              </a:spcBef>
              <a:spcAft>
                <a:spcPts val="0"/>
              </a:spcAft>
              <a:buSzPts val="1400"/>
              <a:buChar char="●"/>
              <a:defRPr/>
            </a:lvl4pPr>
            <a:lvl5pPr marL="1291434" marR="0" lvl="4" indent="-62778" algn="l" rtl="0">
              <a:spcBef>
                <a:spcPts val="0"/>
              </a:spcBef>
              <a:spcAft>
                <a:spcPts val="0"/>
              </a:spcAft>
              <a:buSzPts val="1400"/>
              <a:buChar char="○"/>
              <a:defRPr/>
            </a:lvl5pPr>
            <a:lvl6pPr marL="1614291" marR="0" lvl="5" indent="-62778" algn="l" rtl="0">
              <a:spcBef>
                <a:spcPts val="0"/>
              </a:spcBef>
              <a:spcAft>
                <a:spcPts val="0"/>
              </a:spcAft>
              <a:buSzPts val="1400"/>
              <a:buChar char="■"/>
              <a:defRPr/>
            </a:lvl6pPr>
            <a:lvl7pPr marL="1937148" marR="0" lvl="6" indent="-62778" algn="l" rtl="0">
              <a:spcBef>
                <a:spcPts val="0"/>
              </a:spcBef>
              <a:spcAft>
                <a:spcPts val="0"/>
              </a:spcAft>
              <a:buSzPts val="1400"/>
              <a:buChar char="●"/>
              <a:defRPr/>
            </a:lvl7pPr>
            <a:lvl8pPr marL="2260007" marR="0" lvl="7" indent="-62778" algn="l" rtl="0">
              <a:spcBef>
                <a:spcPts val="0"/>
              </a:spcBef>
              <a:spcAft>
                <a:spcPts val="0"/>
              </a:spcAft>
              <a:buSzPts val="1400"/>
              <a:buChar char="○"/>
              <a:defRPr/>
            </a:lvl8pPr>
            <a:lvl9pPr marL="2582865" marR="0" lvl="8" indent="-62778" algn="l" rtl="0">
              <a:spcBef>
                <a:spcPts val="0"/>
              </a:spcBef>
              <a:spcAft>
                <a:spcPts val="0"/>
              </a:spcAft>
              <a:buSzPts val="1400"/>
              <a:buChar char="■"/>
              <a:defRPr/>
            </a:lvl9pPr>
          </a:lstStyle>
          <a:p>
            <a:endParaRPr/>
          </a:p>
        </p:txBody>
      </p:sp>
      <p:sp>
        <p:nvSpPr>
          <p:cNvPr id="29" name="Google Shape;29;p4"/>
          <p:cNvSpPr txBox="1">
            <a:spLocks noGrp="1"/>
          </p:cNvSpPr>
          <p:nvPr>
            <p:ph type="ftr" idx="11"/>
          </p:nvPr>
        </p:nvSpPr>
        <p:spPr>
          <a:xfrm>
            <a:off x="10343602" y="19483382"/>
            <a:ext cx="9588012" cy="1424902"/>
          </a:xfrm>
          <a:prstGeom prst="rect">
            <a:avLst/>
          </a:prstGeom>
          <a:noFill/>
          <a:ln>
            <a:noFill/>
          </a:ln>
        </p:spPr>
        <p:txBody>
          <a:bodyPr spcFirstLastPara="1" wrap="square" lIns="91425" tIns="91425" rIns="91425" bIns="91425" anchor="t" anchorCtr="0"/>
          <a:lstStyle>
            <a:lvl1pPr marL="0" marR="0" lvl="0" indent="-62778" algn="l" rtl="0">
              <a:spcBef>
                <a:spcPts val="0"/>
              </a:spcBef>
              <a:spcAft>
                <a:spcPts val="0"/>
              </a:spcAft>
              <a:buSzPts val="1400"/>
              <a:buChar char="●"/>
              <a:defRPr/>
            </a:lvl1pPr>
            <a:lvl2pPr marL="322858" marR="0" lvl="1" indent="-62778" algn="l" rtl="0">
              <a:spcBef>
                <a:spcPts val="0"/>
              </a:spcBef>
              <a:spcAft>
                <a:spcPts val="0"/>
              </a:spcAft>
              <a:buSzPts val="1400"/>
              <a:buChar char="○"/>
              <a:defRPr/>
            </a:lvl2pPr>
            <a:lvl3pPr marL="645717" marR="0" lvl="2" indent="-62778" algn="l" rtl="0">
              <a:spcBef>
                <a:spcPts val="0"/>
              </a:spcBef>
              <a:spcAft>
                <a:spcPts val="0"/>
              </a:spcAft>
              <a:buSzPts val="1400"/>
              <a:buChar char="■"/>
              <a:defRPr/>
            </a:lvl3pPr>
            <a:lvl4pPr marL="968574" marR="0" lvl="3" indent="-62778" algn="l" rtl="0">
              <a:spcBef>
                <a:spcPts val="0"/>
              </a:spcBef>
              <a:spcAft>
                <a:spcPts val="0"/>
              </a:spcAft>
              <a:buSzPts val="1400"/>
              <a:buChar char="●"/>
              <a:defRPr/>
            </a:lvl4pPr>
            <a:lvl5pPr marL="1291434" marR="0" lvl="4" indent="-62778" algn="l" rtl="0">
              <a:spcBef>
                <a:spcPts val="0"/>
              </a:spcBef>
              <a:spcAft>
                <a:spcPts val="0"/>
              </a:spcAft>
              <a:buSzPts val="1400"/>
              <a:buChar char="○"/>
              <a:defRPr/>
            </a:lvl5pPr>
            <a:lvl6pPr marL="1614291" marR="0" lvl="5" indent="-62778" algn="l" rtl="0">
              <a:spcBef>
                <a:spcPts val="0"/>
              </a:spcBef>
              <a:spcAft>
                <a:spcPts val="0"/>
              </a:spcAft>
              <a:buSzPts val="1400"/>
              <a:buChar char="■"/>
              <a:defRPr/>
            </a:lvl6pPr>
            <a:lvl7pPr marL="1937148" marR="0" lvl="6" indent="-62778" algn="l" rtl="0">
              <a:spcBef>
                <a:spcPts val="0"/>
              </a:spcBef>
              <a:spcAft>
                <a:spcPts val="0"/>
              </a:spcAft>
              <a:buSzPts val="1400"/>
              <a:buChar char="●"/>
              <a:defRPr/>
            </a:lvl7pPr>
            <a:lvl8pPr marL="2260007" marR="0" lvl="7" indent="-62778" algn="l" rtl="0">
              <a:spcBef>
                <a:spcPts val="0"/>
              </a:spcBef>
              <a:spcAft>
                <a:spcPts val="0"/>
              </a:spcAft>
              <a:buSzPts val="1400"/>
              <a:buChar char="○"/>
              <a:defRPr/>
            </a:lvl8pPr>
            <a:lvl9pPr marL="2582865" marR="0" lvl="8" indent="-62778" algn="l" rtl="0">
              <a:spcBef>
                <a:spcPts val="0"/>
              </a:spcBef>
              <a:spcAft>
                <a:spcPts val="0"/>
              </a:spcAft>
              <a:buSzPts val="1400"/>
              <a:buChar char="■"/>
              <a:defRPr/>
            </a:lvl9pPr>
          </a:lstStyle>
          <a:p>
            <a:endParaRPr/>
          </a:p>
        </p:txBody>
      </p:sp>
      <p:sp>
        <p:nvSpPr>
          <p:cNvPr id="30" name="Google Shape;30;p4"/>
          <p:cNvSpPr txBox="1">
            <a:spLocks noGrp="1"/>
          </p:cNvSpPr>
          <p:nvPr>
            <p:ph type="sldNum" idx="12"/>
          </p:nvPr>
        </p:nvSpPr>
        <p:spPr>
          <a:xfrm>
            <a:off x="21697648" y="19483382"/>
            <a:ext cx="6307430" cy="1424902"/>
          </a:xfrm>
          <a:prstGeom prst="rect">
            <a:avLst/>
          </a:prstGeom>
          <a:noFill/>
          <a:ln>
            <a:noFill/>
          </a:ln>
        </p:spPr>
        <p:txBody>
          <a:bodyPr spcFirstLastPara="1" wrap="square" lIns="418550" tIns="209275" rIns="418550" bIns="209275" anchor="t" anchorCtr="0">
            <a:noAutofit/>
          </a:bodyPr>
          <a:lstStyle>
            <a:lvl1pPr marL="0" marR="0" lvl="0"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9pPr>
          </a:lstStyle>
          <a:p>
            <a:fld id="{00000000-1234-1234-1234-12341234123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5934687" y="14968762"/>
            <a:ext cx="18164455" cy="1766834"/>
          </a:xfrm>
          <a:prstGeom prst="rect">
            <a:avLst/>
          </a:prstGeom>
          <a:noFill/>
          <a:ln>
            <a:noFill/>
          </a:ln>
        </p:spPr>
        <p:txBody>
          <a:bodyPr spcFirstLastPara="1" wrap="square" lIns="91425" tIns="91425" rIns="91425" bIns="91425" anchor="b" anchorCtr="0"/>
          <a:lstStyle>
            <a:lvl1pPr lvl="0" algn="l"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33" name="Google Shape;33;p5"/>
          <p:cNvSpPr>
            <a:spLocks noGrp="1"/>
          </p:cNvSpPr>
          <p:nvPr>
            <p:ph type="pic" idx="2"/>
          </p:nvPr>
        </p:nvSpPr>
        <p:spPr>
          <a:xfrm>
            <a:off x="5934687" y="1910333"/>
            <a:ext cx="18164455" cy="12830848"/>
          </a:xfrm>
          <a:prstGeom prst="rect">
            <a:avLst/>
          </a:prstGeom>
          <a:noFill/>
          <a:ln>
            <a:noFill/>
          </a:ln>
        </p:spPr>
      </p:sp>
      <p:sp>
        <p:nvSpPr>
          <p:cNvPr id="34" name="Google Shape;34;p5"/>
          <p:cNvSpPr txBox="1">
            <a:spLocks noGrp="1"/>
          </p:cNvSpPr>
          <p:nvPr>
            <p:ph type="body" idx="1"/>
          </p:nvPr>
        </p:nvSpPr>
        <p:spPr>
          <a:xfrm>
            <a:off x="5934687" y="16735597"/>
            <a:ext cx="18164455" cy="2510116"/>
          </a:xfrm>
          <a:prstGeom prst="rect">
            <a:avLst/>
          </a:prstGeom>
          <a:noFill/>
          <a:ln>
            <a:noFill/>
          </a:ln>
        </p:spPr>
        <p:txBody>
          <a:bodyPr spcFirstLastPara="1" wrap="square" lIns="91425" tIns="91425" rIns="91425" bIns="91425" anchor="t" anchorCtr="0"/>
          <a:lstStyle>
            <a:lvl1pPr marL="322858" lvl="0" indent="-161430" rtl="0">
              <a:spcBef>
                <a:spcPts val="2063"/>
              </a:spcBef>
              <a:spcAft>
                <a:spcPts val="0"/>
              </a:spcAft>
              <a:buSzPts val="1400"/>
              <a:buFont typeface="Times New Roman"/>
              <a:buNone/>
              <a:defRPr/>
            </a:lvl1pPr>
            <a:lvl2pPr marL="645717" lvl="1" indent="-161430" rtl="0">
              <a:spcBef>
                <a:spcPts val="1822"/>
              </a:spcBef>
              <a:spcAft>
                <a:spcPts val="0"/>
              </a:spcAft>
              <a:buSzPts val="1400"/>
              <a:buFont typeface="Times New Roman"/>
              <a:buNone/>
              <a:defRPr/>
            </a:lvl2pPr>
            <a:lvl3pPr marL="968574" lvl="2" indent="-161430" rtl="0">
              <a:spcBef>
                <a:spcPts val="1540"/>
              </a:spcBef>
              <a:spcAft>
                <a:spcPts val="0"/>
              </a:spcAft>
              <a:buSzPts val="1400"/>
              <a:buFont typeface="Times New Roman"/>
              <a:buNone/>
              <a:defRPr/>
            </a:lvl3pPr>
            <a:lvl4pPr marL="1291434" lvl="3" indent="-161430" rtl="0">
              <a:spcBef>
                <a:spcPts val="1285"/>
              </a:spcBef>
              <a:spcAft>
                <a:spcPts val="0"/>
              </a:spcAft>
              <a:buSzPts val="1400"/>
              <a:buFont typeface="Times New Roman"/>
              <a:buNone/>
              <a:defRPr/>
            </a:lvl4pPr>
            <a:lvl5pPr marL="1614291" lvl="4" indent="-161430" rtl="0">
              <a:spcBef>
                <a:spcPts val="1285"/>
              </a:spcBef>
              <a:spcAft>
                <a:spcPts val="0"/>
              </a:spcAft>
              <a:buSzPts val="1400"/>
              <a:buFont typeface="Times New Roman"/>
              <a:buNone/>
              <a:defRPr/>
            </a:lvl5pPr>
            <a:lvl6pPr marL="1937148" lvl="5" indent="-161430" rtl="0">
              <a:spcBef>
                <a:spcPts val="1285"/>
              </a:spcBef>
              <a:spcAft>
                <a:spcPts val="0"/>
              </a:spcAft>
              <a:buSzPts val="1400"/>
              <a:buFont typeface="Times New Roman"/>
              <a:buNone/>
              <a:defRPr/>
            </a:lvl6pPr>
            <a:lvl7pPr marL="2260007" lvl="6" indent="-161430" rtl="0">
              <a:spcBef>
                <a:spcPts val="1285"/>
              </a:spcBef>
              <a:spcAft>
                <a:spcPts val="0"/>
              </a:spcAft>
              <a:buSzPts val="1400"/>
              <a:buFont typeface="Times New Roman"/>
              <a:buNone/>
              <a:defRPr/>
            </a:lvl7pPr>
            <a:lvl8pPr marL="2582865" lvl="7" indent="-161430" rtl="0">
              <a:spcBef>
                <a:spcPts val="1285"/>
              </a:spcBef>
              <a:spcAft>
                <a:spcPts val="0"/>
              </a:spcAft>
              <a:buSzPts val="1400"/>
              <a:buFont typeface="Times New Roman"/>
              <a:buNone/>
              <a:defRPr/>
            </a:lvl8pPr>
            <a:lvl9pPr marL="2905724" lvl="8" indent="-161430" rtl="0">
              <a:spcBef>
                <a:spcPts val="1285"/>
              </a:spcBef>
              <a:spcAft>
                <a:spcPts val="0"/>
              </a:spcAft>
              <a:buSzPts val="1400"/>
              <a:buFont typeface="Times New Roman"/>
              <a:buNone/>
              <a:defRPr/>
            </a:lvl9pPr>
          </a:lstStyle>
          <a:p>
            <a:endParaRPr/>
          </a:p>
        </p:txBody>
      </p:sp>
      <p:sp>
        <p:nvSpPr>
          <p:cNvPr id="35" name="Google Shape;35;p5"/>
          <p:cNvSpPr txBox="1">
            <a:spLocks noGrp="1"/>
          </p:cNvSpPr>
          <p:nvPr>
            <p:ph type="dt" idx="10"/>
          </p:nvPr>
        </p:nvSpPr>
        <p:spPr>
          <a:xfrm>
            <a:off x="2270136" y="19483382"/>
            <a:ext cx="6307430" cy="1424902"/>
          </a:xfrm>
          <a:prstGeom prst="rect">
            <a:avLst/>
          </a:prstGeom>
          <a:noFill/>
          <a:ln>
            <a:noFill/>
          </a:ln>
        </p:spPr>
        <p:txBody>
          <a:bodyPr spcFirstLastPara="1" wrap="square" lIns="91425" tIns="91425" rIns="91425" bIns="91425" anchor="t" anchorCtr="0"/>
          <a:lstStyle>
            <a:lvl1pPr marL="0" marR="0" lvl="0" indent="-62778" algn="l" rtl="0">
              <a:spcBef>
                <a:spcPts val="0"/>
              </a:spcBef>
              <a:spcAft>
                <a:spcPts val="0"/>
              </a:spcAft>
              <a:buSzPts val="1400"/>
              <a:buChar char="●"/>
              <a:defRPr/>
            </a:lvl1pPr>
            <a:lvl2pPr marL="322858" marR="0" lvl="1" indent="-62778" algn="l" rtl="0">
              <a:spcBef>
                <a:spcPts val="0"/>
              </a:spcBef>
              <a:spcAft>
                <a:spcPts val="0"/>
              </a:spcAft>
              <a:buSzPts val="1400"/>
              <a:buChar char="○"/>
              <a:defRPr/>
            </a:lvl2pPr>
            <a:lvl3pPr marL="645717" marR="0" lvl="2" indent="-62778" algn="l" rtl="0">
              <a:spcBef>
                <a:spcPts val="0"/>
              </a:spcBef>
              <a:spcAft>
                <a:spcPts val="0"/>
              </a:spcAft>
              <a:buSzPts val="1400"/>
              <a:buChar char="■"/>
              <a:defRPr/>
            </a:lvl3pPr>
            <a:lvl4pPr marL="968574" marR="0" lvl="3" indent="-62778" algn="l" rtl="0">
              <a:spcBef>
                <a:spcPts val="0"/>
              </a:spcBef>
              <a:spcAft>
                <a:spcPts val="0"/>
              </a:spcAft>
              <a:buSzPts val="1400"/>
              <a:buChar char="●"/>
              <a:defRPr/>
            </a:lvl4pPr>
            <a:lvl5pPr marL="1291434" marR="0" lvl="4" indent="-62778" algn="l" rtl="0">
              <a:spcBef>
                <a:spcPts val="0"/>
              </a:spcBef>
              <a:spcAft>
                <a:spcPts val="0"/>
              </a:spcAft>
              <a:buSzPts val="1400"/>
              <a:buChar char="○"/>
              <a:defRPr/>
            </a:lvl5pPr>
            <a:lvl6pPr marL="1614291" marR="0" lvl="5" indent="-62778" algn="l" rtl="0">
              <a:spcBef>
                <a:spcPts val="0"/>
              </a:spcBef>
              <a:spcAft>
                <a:spcPts val="0"/>
              </a:spcAft>
              <a:buSzPts val="1400"/>
              <a:buChar char="■"/>
              <a:defRPr/>
            </a:lvl6pPr>
            <a:lvl7pPr marL="1937148" marR="0" lvl="6" indent="-62778" algn="l" rtl="0">
              <a:spcBef>
                <a:spcPts val="0"/>
              </a:spcBef>
              <a:spcAft>
                <a:spcPts val="0"/>
              </a:spcAft>
              <a:buSzPts val="1400"/>
              <a:buChar char="●"/>
              <a:defRPr/>
            </a:lvl7pPr>
            <a:lvl8pPr marL="2260007" marR="0" lvl="7" indent="-62778" algn="l" rtl="0">
              <a:spcBef>
                <a:spcPts val="0"/>
              </a:spcBef>
              <a:spcAft>
                <a:spcPts val="0"/>
              </a:spcAft>
              <a:buSzPts val="1400"/>
              <a:buChar char="○"/>
              <a:defRPr/>
            </a:lvl8pPr>
            <a:lvl9pPr marL="2582865" marR="0" lvl="8" indent="-62778" algn="l" rtl="0">
              <a:spcBef>
                <a:spcPts val="0"/>
              </a:spcBef>
              <a:spcAft>
                <a:spcPts val="0"/>
              </a:spcAft>
              <a:buSzPts val="1400"/>
              <a:buChar char="■"/>
              <a:defRPr/>
            </a:lvl9pPr>
          </a:lstStyle>
          <a:p>
            <a:endParaRPr/>
          </a:p>
        </p:txBody>
      </p:sp>
      <p:sp>
        <p:nvSpPr>
          <p:cNvPr id="36" name="Google Shape;36;p5"/>
          <p:cNvSpPr txBox="1">
            <a:spLocks noGrp="1"/>
          </p:cNvSpPr>
          <p:nvPr>
            <p:ph type="ftr" idx="11"/>
          </p:nvPr>
        </p:nvSpPr>
        <p:spPr>
          <a:xfrm>
            <a:off x="10343602" y="19483382"/>
            <a:ext cx="9588012" cy="1424902"/>
          </a:xfrm>
          <a:prstGeom prst="rect">
            <a:avLst/>
          </a:prstGeom>
          <a:noFill/>
          <a:ln>
            <a:noFill/>
          </a:ln>
        </p:spPr>
        <p:txBody>
          <a:bodyPr spcFirstLastPara="1" wrap="square" lIns="91425" tIns="91425" rIns="91425" bIns="91425" anchor="t" anchorCtr="0"/>
          <a:lstStyle>
            <a:lvl1pPr marL="0" marR="0" lvl="0" indent="-62778" algn="l" rtl="0">
              <a:spcBef>
                <a:spcPts val="0"/>
              </a:spcBef>
              <a:spcAft>
                <a:spcPts val="0"/>
              </a:spcAft>
              <a:buSzPts val="1400"/>
              <a:buChar char="●"/>
              <a:defRPr/>
            </a:lvl1pPr>
            <a:lvl2pPr marL="322858" marR="0" lvl="1" indent="-62778" algn="l" rtl="0">
              <a:spcBef>
                <a:spcPts val="0"/>
              </a:spcBef>
              <a:spcAft>
                <a:spcPts val="0"/>
              </a:spcAft>
              <a:buSzPts val="1400"/>
              <a:buChar char="○"/>
              <a:defRPr/>
            </a:lvl2pPr>
            <a:lvl3pPr marL="645717" marR="0" lvl="2" indent="-62778" algn="l" rtl="0">
              <a:spcBef>
                <a:spcPts val="0"/>
              </a:spcBef>
              <a:spcAft>
                <a:spcPts val="0"/>
              </a:spcAft>
              <a:buSzPts val="1400"/>
              <a:buChar char="■"/>
              <a:defRPr/>
            </a:lvl3pPr>
            <a:lvl4pPr marL="968574" marR="0" lvl="3" indent="-62778" algn="l" rtl="0">
              <a:spcBef>
                <a:spcPts val="0"/>
              </a:spcBef>
              <a:spcAft>
                <a:spcPts val="0"/>
              </a:spcAft>
              <a:buSzPts val="1400"/>
              <a:buChar char="●"/>
              <a:defRPr/>
            </a:lvl4pPr>
            <a:lvl5pPr marL="1291434" marR="0" lvl="4" indent="-62778" algn="l" rtl="0">
              <a:spcBef>
                <a:spcPts val="0"/>
              </a:spcBef>
              <a:spcAft>
                <a:spcPts val="0"/>
              </a:spcAft>
              <a:buSzPts val="1400"/>
              <a:buChar char="○"/>
              <a:defRPr/>
            </a:lvl5pPr>
            <a:lvl6pPr marL="1614291" marR="0" lvl="5" indent="-62778" algn="l" rtl="0">
              <a:spcBef>
                <a:spcPts val="0"/>
              </a:spcBef>
              <a:spcAft>
                <a:spcPts val="0"/>
              </a:spcAft>
              <a:buSzPts val="1400"/>
              <a:buChar char="■"/>
              <a:defRPr/>
            </a:lvl6pPr>
            <a:lvl7pPr marL="1937148" marR="0" lvl="6" indent="-62778" algn="l" rtl="0">
              <a:spcBef>
                <a:spcPts val="0"/>
              </a:spcBef>
              <a:spcAft>
                <a:spcPts val="0"/>
              </a:spcAft>
              <a:buSzPts val="1400"/>
              <a:buChar char="●"/>
              <a:defRPr/>
            </a:lvl7pPr>
            <a:lvl8pPr marL="2260007" marR="0" lvl="7" indent="-62778" algn="l" rtl="0">
              <a:spcBef>
                <a:spcPts val="0"/>
              </a:spcBef>
              <a:spcAft>
                <a:spcPts val="0"/>
              </a:spcAft>
              <a:buSzPts val="1400"/>
              <a:buChar char="○"/>
              <a:defRPr/>
            </a:lvl8pPr>
            <a:lvl9pPr marL="2582865" marR="0" lvl="8" indent="-62778" algn="l" rtl="0">
              <a:spcBef>
                <a:spcPts val="0"/>
              </a:spcBef>
              <a:spcAft>
                <a:spcPts val="0"/>
              </a:spcAft>
              <a:buSzPts val="1400"/>
              <a:buChar char="■"/>
              <a:defRPr/>
            </a:lvl9pPr>
          </a:lstStyle>
          <a:p>
            <a:endParaRPr/>
          </a:p>
        </p:txBody>
      </p:sp>
      <p:sp>
        <p:nvSpPr>
          <p:cNvPr id="37" name="Google Shape;37;p5"/>
          <p:cNvSpPr txBox="1">
            <a:spLocks noGrp="1"/>
          </p:cNvSpPr>
          <p:nvPr>
            <p:ph type="sldNum" idx="12"/>
          </p:nvPr>
        </p:nvSpPr>
        <p:spPr>
          <a:xfrm>
            <a:off x="21697648" y="19483382"/>
            <a:ext cx="6307430" cy="1424902"/>
          </a:xfrm>
          <a:prstGeom prst="rect">
            <a:avLst/>
          </a:prstGeom>
          <a:noFill/>
          <a:ln>
            <a:noFill/>
          </a:ln>
        </p:spPr>
        <p:txBody>
          <a:bodyPr spcFirstLastPara="1" wrap="square" lIns="418550" tIns="209275" rIns="418550" bIns="209275" anchor="t" anchorCtr="0">
            <a:noAutofit/>
          </a:bodyPr>
          <a:lstStyle>
            <a:lvl1pPr marL="0" marR="0" lvl="0"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9pPr>
          </a:lstStyle>
          <a:p>
            <a:fld id="{00000000-1234-1234-1234-12341234123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1513423" y="850907"/>
            <a:ext cx="9960754" cy="3623355"/>
          </a:xfrm>
          <a:prstGeom prst="rect">
            <a:avLst/>
          </a:prstGeom>
          <a:noFill/>
          <a:ln>
            <a:noFill/>
          </a:ln>
        </p:spPr>
        <p:txBody>
          <a:bodyPr spcFirstLastPara="1" wrap="square" lIns="91425" tIns="91425" rIns="91425" bIns="91425" anchor="b" anchorCtr="0"/>
          <a:lstStyle>
            <a:lvl1pPr lvl="0" algn="l"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40" name="Google Shape;40;p6"/>
          <p:cNvSpPr txBox="1">
            <a:spLocks noGrp="1"/>
          </p:cNvSpPr>
          <p:nvPr>
            <p:ph type="body" idx="1"/>
          </p:nvPr>
        </p:nvSpPr>
        <p:spPr>
          <a:xfrm>
            <a:off x="11836817" y="850907"/>
            <a:ext cx="16924972" cy="18251306"/>
          </a:xfrm>
          <a:prstGeom prst="rect">
            <a:avLst/>
          </a:prstGeom>
          <a:noFill/>
          <a:ln>
            <a:noFill/>
          </a:ln>
        </p:spPr>
        <p:txBody>
          <a:bodyPr spcFirstLastPara="1" wrap="square" lIns="91425" tIns="91425" rIns="91425" bIns="91425" anchor="t" anchorCtr="0"/>
          <a:lstStyle>
            <a:lvl1pPr marL="322858" lvl="0" indent="-224206" rtl="0">
              <a:spcBef>
                <a:spcPts val="2063"/>
              </a:spcBef>
              <a:spcAft>
                <a:spcPts val="0"/>
              </a:spcAft>
              <a:buSzPts val="1400"/>
              <a:buChar char="•"/>
              <a:defRPr/>
            </a:lvl1pPr>
            <a:lvl2pPr marL="645717" lvl="1" indent="-224206" rtl="0">
              <a:spcBef>
                <a:spcPts val="1822"/>
              </a:spcBef>
              <a:spcAft>
                <a:spcPts val="0"/>
              </a:spcAft>
              <a:buSzPts val="1400"/>
              <a:buChar char="–"/>
              <a:defRPr/>
            </a:lvl2pPr>
            <a:lvl3pPr marL="968574" lvl="2" indent="-224206" rtl="0">
              <a:spcBef>
                <a:spcPts val="1540"/>
              </a:spcBef>
              <a:spcAft>
                <a:spcPts val="0"/>
              </a:spcAft>
              <a:buSzPts val="1400"/>
              <a:buChar char="•"/>
              <a:defRPr/>
            </a:lvl3pPr>
            <a:lvl4pPr marL="1291434" lvl="3" indent="-224206" rtl="0">
              <a:spcBef>
                <a:spcPts val="1285"/>
              </a:spcBef>
              <a:spcAft>
                <a:spcPts val="0"/>
              </a:spcAft>
              <a:buSzPts val="1400"/>
              <a:buChar char="–"/>
              <a:defRPr/>
            </a:lvl4pPr>
            <a:lvl5pPr marL="1614291" lvl="4" indent="-224206" rtl="0">
              <a:spcBef>
                <a:spcPts val="1285"/>
              </a:spcBef>
              <a:spcAft>
                <a:spcPts val="0"/>
              </a:spcAft>
              <a:buSzPts val="1400"/>
              <a:buChar char="»"/>
              <a:defRPr/>
            </a:lvl5pPr>
            <a:lvl6pPr marL="1937148" lvl="5" indent="-224206" rtl="0">
              <a:spcBef>
                <a:spcPts val="1285"/>
              </a:spcBef>
              <a:spcAft>
                <a:spcPts val="0"/>
              </a:spcAft>
              <a:buSzPts val="1400"/>
              <a:buChar char="»"/>
              <a:defRPr/>
            </a:lvl6pPr>
            <a:lvl7pPr marL="2260007" lvl="6" indent="-224206" rtl="0">
              <a:spcBef>
                <a:spcPts val="1285"/>
              </a:spcBef>
              <a:spcAft>
                <a:spcPts val="0"/>
              </a:spcAft>
              <a:buSzPts val="1400"/>
              <a:buChar char="»"/>
              <a:defRPr/>
            </a:lvl7pPr>
            <a:lvl8pPr marL="2582865" lvl="7" indent="-224206" rtl="0">
              <a:spcBef>
                <a:spcPts val="1285"/>
              </a:spcBef>
              <a:spcAft>
                <a:spcPts val="0"/>
              </a:spcAft>
              <a:buSzPts val="1400"/>
              <a:buChar char="»"/>
              <a:defRPr/>
            </a:lvl8pPr>
            <a:lvl9pPr marL="2905724" lvl="8" indent="-224206" rtl="0">
              <a:spcBef>
                <a:spcPts val="1285"/>
              </a:spcBef>
              <a:spcAft>
                <a:spcPts val="0"/>
              </a:spcAft>
              <a:buSzPts val="1400"/>
              <a:buChar char="»"/>
              <a:defRPr/>
            </a:lvl9pPr>
          </a:lstStyle>
          <a:p>
            <a:endParaRPr/>
          </a:p>
        </p:txBody>
      </p:sp>
      <p:sp>
        <p:nvSpPr>
          <p:cNvPr id="41" name="Google Shape;41;p6"/>
          <p:cNvSpPr txBox="1">
            <a:spLocks noGrp="1"/>
          </p:cNvSpPr>
          <p:nvPr>
            <p:ph type="body" idx="2"/>
          </p:nvPr>
        </p:nvSpPr>
        <p:spPr>
          <a:xfrm>
            <a:off x="1513423" y="4474261"/>
            <a:ext cx="9960754" cy="14627951"/>
          </a:xfrm>
          <a:prstGeom prst="rect">
            <a:avLst/>
          </a:prstGeom>
          <a:noFill/>
          <a:ln>
            <a:noFill/>
          </a:ln>
        </p:spPr>
        <p:txBody>
          <a:bodyPr spcFirstLastPara="1" wrap="square" lIns="91425" tIns="91425" rIns="91425" bIns="91425" anchor="t" anchorCtr="0"/>
          <a:lstStyle>
            <a:lvl1pPr marL="322858" lvl="0" indent="-161430" rtl="0">
              <a:spcBef>
                <a:spcPts val="2063"/>
              </a:spcBef>
              <a:spcAft>
                <a:spcPts val="0"/>
              </a:spcAft>
              <a:buSzPts val="1400"/>
              <a:buFont typeface="Times New Roman"/>
              <a:buNone/>
              <a:defRPr/>
            </a:lvl1pPr>
            <a:lvl2pPr marL="645717" lvl="1" indent="-161430" rtl="0">
              <a:spcBef>
                <a:spcPts val="1822"/>
              </a:spcBef>
              <a:spcAft>
                <a:spcPts val="0"/>
              </a:spcAft>
              <a:buSzPts val="1400"/>
              <a:buFont typeface="Times New Roman"/>
              <a:buNone/>
              <a:defRPr/>
            </a:lvl2pPr>
            <a:lvl3pPr marL="968574" lvl="2" indent="-161430" rtl="0">
              <a:spcBef>
                <a:spcPts val="1540"/>
              </a:spcBef>
              <a:spcAft>
                <a:spcPts val="0"/>
              </a:spcAft>
              <a:buSzPts val="1400"/>
              <a:buFont typeface="Times New Roman"/>
              <a:buNone/>
              <a:defRPr/>
            </a:lvl3pPr>
            <a:lvl4pPr marL="1291434" lvl="3" indent="-161430" rtl="0">
              <a:spcBef>
                <a:spcPts val="1285"/>
              </a:spcBef>
              <a:spcAft>
                <a:spcPts val="0"/>
              </a:spcAft>
              <a:buSzPts val="1400"/>
              <a:buFont typeface="Times New Roman"/>
              <a:buNone/>
              <a:defRPr/>
            </a:lvl4pPr>
            <a:lvl5pPr marL="1614291" lvl="4" indent="-161430" rtl="0">
              <a:spcBef>
                <a:spcPts val="1285"/>
              </a:spcBef>
              <a:spcAft>
                <a:spcPts val="0"/>
              </a:spcAft>
              <a:buSzPts val="1400"/>
              <a:buFont typeface="Times New Roman"/>
              <a:buNone/>
              <a:defRPr/>
            </a:lvl5pPr>
            <a:lvl6pPr marL="1937148" lvl="5" indent="-161430" rtl="0">
              <a:spcBef>
                <a:spcPts val="1285"/>
              </a:spcBef>
              <a:spcAft>
                <a:spcPts val="0"/>
              </a:spcAft>
              <a:buSzPts val="1400"/>
              <a:buFont typeface="Times New Roman"/>
              <a:buNone/>
              <a:defRPr/>
            </a:lvl6pPr>
            <a:lvl7pPr marL="2260007" lvl="6" indent="-161430" rtl="0">
              <a:spcBef>
                <a:spcPts val="1285"/>
              </a:spcBef>
              <a:spcAft>
                <a:spcPts val="0"/>
              </a:spcAft>
              <a:buSzPts val="1400"/>
              <a:buFont typeface="Times New Roman"/>
              <a:buNone/>
              <a:defRPr/>
            </a:lvl7pPr>
            <a:lvl8pPr marL="2582865" lvl="7" indent="-161430" rtl="0">
              <a:spcBef>
                <a:spcPts val="1285"/>
              </a:spcBef>
              <a:spcAft>
                <a:spcPts val="0"/>
              </a:spcAft>
              <a:buSzPts val="1400"/>
              <a:buFont typeface="Times New Roman"/>
              <a:buNone/>
              <a:defRPr/>
            </a:lvl8pPr>
            <a:lvl9pPr marL="2905724" lvl="8" indent="-161430" rtl="0">
              <a:spcBef>
                <a:spcPts val="1285"/>
              </a:spcBef>
              <a:spcAft>
                <a:spcPts val="0"/>
              </a:spcAft>
              <a:buSzPts val="1400"/>
              <a:buFont typeface="Times New Roman"/>
              <a:buNone/>
              <a:defRPr/>
            </a:lvl9pPr>
          </a:lstStyle>
          <a:p>
            <a:endParaRPr/>
          </a:p>
        </p:txBody>
      </p:sp>
      <p:sp>
        <p:nvSpPr>
          <p:cNvPr id="42" name="Google Shape;42;p6"/>
          <p:cNvSpPr txBox="1">
            <a:spLocks noGrp="1"/>
          </p:cNvSpPr>
          <p:nvPr>
            <p:ph type="dt" idx="10"/>
          </p:nvPr>
        </p:nvSpPr>
        <p:spPr>
          <a:xfrm>
            <a:off x="2270136" y="19483382"/>
            <a:ext cx="6307430" cy="1424902"/>
          </a:xfrm>
          <a:prstGeom prst="rect">
            <a:avLst/>
          </a:prstGeom>
          <a:noFill/>
          <a:ln>
            <a:noFill/>
          </a:ln>
        </p:spPr>
        <p:txBody>
          <a:bodyPr spcFirstLastPara="1" wrap="square" lIns="91425" tIns="91425" rIns="91425" bIns="91425" anchor="t" anchorCtr="0"/>
          <a:lstStyle>
            <a:lvl1pPr marL="0" marR="0" lvl="0" indent="-62778" algn="l" rtl="0">
              <a:spcBef>
                <a:spcPts val="0"/>
              </a:spcBef>
              <a:spcAft>
                <a:spcPts val="0"/>
              </a:spcAft>
              <a:buSzPts val="1400"/>
              <a:buChar char="●"/>
              <a:defRPr/>
            </a:lvl1pPr>
            <a:lvl2pPr marL="322858" marR="0" lvl="1" indent="-62778" algn="l" rtl="0">
              <a:spcBef>
                <a:spcPts val="0"/>
              </a:spcBef>
              <a:spcAft>
                <a:spcPts val="0"/>
              </a:spcAft>
              <a:buSzPts val="1400"/>
              <a:buChar char="○"/>
              <a:defRPr/>
            </a:lvl2pPr>
            <a:lvl3pPr marL="645717" marR="0" lvl="2" indent="-62778" algn="l" rtl="0">
              <a:spcBef>
                <a:spcPts val="0"/>
              </a:spcBef>
              <a:spcAft>
                <a:spcPts val="0"/>
              </a:spcAft>
              <a:buSzPts val="1400"/>
              <a:buChar char="■"/>
              <a:defRPr/>
            </a:lvl3pPr>
            <a:lvl4pPr marL="968574" marR="0" lvl="3" indent="-62778" algn="l" rtl="0">
              <a:spcBef>
                <a:spcPts val="0"/>
              </a:spcBef>
              <a:spcAft>
                <a:spcPts val="0"/>
              </a:spcAft>
              <a:buSzPts val="1400"/>
              <a:buChar char="●"/>
              <a:defRPr/>
            </a:lvl4pPr>
            <a:lvl5pPr marL="1291434" marR="0" lvl="4" indent="-62778" algn="l" rtl="0">
              <a:spcBef>
                <a:spcPts val="0"/>
              </a:spcBef>
              <a:spcAft>
                <a:spcPts val="0"/>
              </a:spcAft>
              <a:buSzPts val="1400"/>
              <a:buChar char="○"/>
              <a:defRPr/>
            </a:lvl5pPr>
            <a:lvl6pPr marL="1614291" marR="0" lvl="5" indent="-62778" algn="l" rtl="0">
              <a:spcBef>
                <a:spcPts val="0"/>
              </a:spcBef>
              <a:spcAft>
                <a:spcPts val="0"/>
              </a:spcAft>
              <a:buSzPts val="1400"/>
              <a:buChar char="■"/>
              <a:defRPr/>
            </a:lvl6pPr>
            <a:lvl7pPr marL="1937148" marR="0" lvl="6" indent="-62778" algn="l" rtl="0">
              <a:spcBef>
                <a:spcPts val="0"/>
              </a:spcBef>
              <a:spcAft>
                <a:spcPts val="0"/>
              </a:spcAft>
              <a:buSzPts val="1400"/>
              <a:buChar char="●"/>
              <a:defRPr/>
            </a:lvl7pPr>
            <a:lvl8pPr marL="2260007" marR="0" lvl="7" indent="-62778" algn="l" rtl="0">
              <a:spcBef>
                <a:spcPts val="0"/>
              </a:spcBef>
              <a:spcAft>
                <a:spcPts val="0"/>
              </a:spcAft>
              <a:buSzPts val="1400"/>
              <a:buChar char="○"/>
              <a:defRPr/>
            </a:lvl8pPr>
            <a:lvl9pPr marL="2582865" marR="0" lvl="8" indent="-62778" algn="l" rtl="0">
              <a:spcBef>
                <a:spcPts val="0"/>
              </a:spcBef>
              <a:spcAft>
                <a:spcPts val="0"/>
              </a:spcAft>
              <a:buSzPts val="1400"/>
              <a:buChar char="■"/>
              <a:defRPr/>
            </a:lvl9pPr>
          </a:lstStyle>
          <a:p>
            <a:endParaRPr/>
          </a:p>
        </p:txBody>
      </p:sp>
      <p:sp>
        <p:nvSpPr>
          <p:cNvPr id="43" name="Google Shape;43;p6"/>
          <p:cNvSpPr txBox="1">
            <a:spLocks noGrp="1"/>
          </p:cNvSpPr>
          <p:nvPr>
            <p:ph type="ftr" idx="11"/>
          </p:nvPr>
        </p:nvSpPr>
        <p:spPr>
          <a:xfrm>
            <a:off x="10343602" y="19483382"/>
            <a:ext cx="9588012" cy="1424902"/>
          </a:xfrm>
          <a:prstGeom prst="rect">
            <a:avLst/>
          </a:prstGeom>
          <a:noFill/>
          <a:ln>
            <a:noFill/>
          </a:ln>
        </p:spPr>
        <p:txBody>
          <a:bodyPr spcFirstLastPara="1" wrap="square" lIns="91425" tIns="91425" rIns="91425" bIns="91425" anchor="t" anchorCtr="0"/>
          <a:lstStyle>
            <a:lvl1pPr marL="0" marR="0" lvl="0" indent="-62778" algn="l" rtl="0">
              <a:spcBef>
                <a:spcPts val="0"/>
              </a:spcBef>
              <a:spcAft>
                <a:spcPts val="0"/>
              </a:spcAft>
              <a:buSzPts val="1400"/>
              <a:buChar char="●"/>
              <a:defRPr/>
            </a:lvl1pPr>
            <a:lvl2pPr marL="322858" marR="0" lvl="1" indent="-62778" algn="l" rtl="0">
              <a:spcBef>
                <a:spcPts val="0"/>
              </a:spcBef>
              <a:spcAft>
                <a:spcPts val="0"/>
              </a:spcAft>
              <a:buSzPts val="1400"/>
              <a:buChar char="○"/>
              <a:defRPr/>
            </a:lvl2pPr>
            <a:lvl3pPr marL="645717" marR="0" lvl="2" indent="-62778" algn="l" rtl="0">
              <a:spcBef>
                <a:spcPts val="0"/>
              </a:spcBef>
              <a:spcAft>
                <a:spcPts val="0"/>
              </a:spcAft>
              <a:buSzPts val="1400"/>
              <a:buChar char="■"/>
              <a:defRPr/>
            </a:lvl3pPr>
            <a:lvl4pPr marL="968574" marR="0" lvl="3" indent="-62778" algn="l" rtl="0">
              <a:spcBef>
                <a:spcPts val="0"/>
              </a:spcBef>
              <a:spcAft>
                <a:spcPts val="0"/>
              </a:spcAft>
              <a:buSzPts val="1400"/>
              <a:buChar char="●"/>
              <a:defRPr/>
            </a:lvl4pPr>
            <a:lvl5pPr marL="1291434" marR="0" lvl="4" indent="-62778" algn="l" rtl="0">
              <a:spcBef>
                <a:spcPts val="0"/>
              </a:spcBef>
              <a:spcAft>
                <a:spcPts val="0"/>
              </a:spcAft>
              <a:buSzPts val="1400"/>
              <a:buChar char="○"/>
              <a:defRPr/>
            </a:lvl5pPr>
            <a:lvl6pPr marL="1614291" marR="0" lvl="5" indent="-62778" algn="l" rtl="0">
              <a:spcBef>
                <a:spcPts val="0"/>
              </a:spcBef>
              <a:spcAft>
                <a:spcPts val="0"/>
              </a:spcAft>
              <a:buSzPts val="1400"/>
              <a:buChar char="■"/>
              <a:defRPr/>
            </a:lvl6pPr>
            <a:lvl7pPr marL="1937148" marR="0" lvl="6" indent="-62778" algn="l" rtl="0">
              <a:spcBef>
                <a:spcPts val="0"/>
              </a:spcBef>
              <a:spcAft>
                <a:spcPts val="0"/>
              </a:spcAft>
              <a:buSzPts val="1400"/>
              <a:buChar char="●"/>
              <a:defRPr/>
            </a:lvl7pPr>
            <a:lvl8pPr marL="2260007" marR="0" lvl="7" indent="-62778" algn="l" rtl="0">
              <a:spcBef>
                <a:spcPts val="0"/>
              </a:spcBef>
              <a:spcAft>
                <a:spcPts val="0"/>
              </a:spcAft>
              <a:buSzPts val="1400"/>
              <a:buChar char="○"/>
              <a:defRPr/>
            </a:lvl8pPr>
            <a:lvl9pPr marL="2582865" marR="0" lvl="8" indent="-62778" algn="l" rtl="0">
              <a:spcBef>
                <a:spcPts val="0"/>
              </a:spcBef>
              <a:spcAft>
                <a:spcPts val="0"/>
              </a:spcAft>
              <a:buSzPts val="1400"/>
              <a:buChar char="■"/>
              <a:defRPr/>
            </a:lvl9pPr>
          </a:lstStyle>
          <a:p>
            <a:endParaRPr/>
          </a:p>
        </p:txBody>
      </p:sp>
      <p:sp>
        <p:nvSpPr>
          <p:cNvPr id="44" name="Google Shape;44;p6"/>
          <p:cNvSpPr txBox="1">
            <a:spLocks noGrp="1"/>
          </p:cNvSpPr>
          <p:nvPr>
            <p:ph type="sldNum" idx="12"/>
          </p:nvPr>
        </p:nvSpPr>
        <p:spPr>
          <a:xfrm>
            <a:off x="21697648" y="19483382"/>
            <a:ext cx="6307430" cy="1424902"/>
          </a:xfrm>
          <a:prstGeom prst="rect">
            <a:avLst/>
          </a:prstGeom>
          <a:noFill/>
          <a:ln>
            <a:noFill/>
          </a:ln>
        </p:spPr>
        <p:txBody>
          <a:bodyPr spcFirstLastPara="1" wrap="square" lIns="418550" tIns="209275" rIns="418550" bIns="209275" anchor="t" anchorCtr="0">
            <a:noAutofit/>
          </a:bodyPr>
          <a:lstStyle>
            <a:lvl1pPr marL="0" marR="0" lvl="0"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9pPr>
          </a:lstStyle>
          <a:p>
            <a:fld id="{00000000-1234-1234-1234-12341234123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2270137" y="1900243"/>
            <a:ext cx="25734941" cy="3565059"/>
          </a:xfrm>
          <a:prstGeom prst="rect">
            <a:avLst/>
          </a:prstGeom>
          <a:noFill/>
          <a:ln>
            <a:noFill/>
          </a:ln>
        </p:spPr>
        <p:txBody>
          <a:bodyPr spcFirstLastPara="1" wrap="square" lIns="91425" tIns="91425" rIns="91425" bIns="91425" anchor="ctr" anchorCtr="0"/>
          <a:lstStyle>
            <a:lvl1pPr lvl="0" algn="ctr" rtl="0">
              <a:spcBef>
                <a:spcPts val="0"/>
              </a:spcBef>
              <a:spcAft>
                <a:spcPts val="0"/>
              </a:spcAft>
              <a:buSzPts val="1400"/>
              <a:buChar char="●"/>
              <a:defRPr/>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marL="322858" lvl="5" algn="ctr" rtl="0">
              <a:spcBef>
                <a:spcPts val="0"/>
              </a:spcBef>
              <a:spcAft>
                <a:spcPts val="0"/>
              </a:spcAft>
              <a:buSzPts val="1400"/>
              <a:buChar char="■"/>
              <a:defRPr/>
            </a:lvl6pPr>
            <a:lvl7pPr marL="645717" lvl="6" algn="ctr" rtl="0">
              <a:spcBef>
                <a:spcPts val="0"/>
              </a:spcBef>
              <a:spcAft>
                <a:spcPts val="0"/>
              </a:spcAft>
              <a:buSzPts val="1400"/>
              <a:buChar char="●"/>
              <a:defRPr/>
            </a:lvl7pPr>
            <a:lvl8pPr marL="968574" lvl="7" algn="ctr" rtl="0">
              <a:spcBef>
                <a:spcPts val="0"/>
              </a:spcBef>
              <a:spcAft>
                <a:spcPts val="0"/>
              </a:spcAft>
              <a:buSzPts val="1400"/>
              <a:buChar char="○"/>
              <a:defRPr/>
            </a:lvl8pPr>
            <a:lvl9pPr marL="1291434" lvl="8" algn="ctr" rtl="0">
              <a:spcBef>
                <a:spcPts val="0"/>
              </a:spcBef>
              <a:spcAft>
                <a:spcPts val="0"/>
              </a:spcAft>
              <a:buSzPts val="1400"/>
              <a:buChar char="■"/>
              <a:defRPr/>
            </a:lvl9pPr>
          </a:lstStyle>
          <a:p>
            <a:endParaRPr/>
          </a:p>
        </p:txBody>
      </p:sp>
      <p:sp>
        <p:nvSpPr>
          <p:cNvPr id="47" name="Google Shape;47;p7"/>
          <p:cNvSpPr txBox="1">
            <a:spLocks noGrp="1"/>
          </p:cNvSpPr>
          <p:nvPr>
            <p:ph type="dt" idx="10"/>
          </p:nvPr>
        </p:nvSpPr>
        <p:spPr>
          <a:xfrm>
            <a:off x="2270136" y="19483382"/>
            <a:ext cx="6307430" cy="1424902"/>
          </a:xfrm>
          <a:prstGeom prst="rect">
            <a:avLst/>
          </a:prstGeom>
          <a:noFill/>
          <a:ln>
            <a:noFill/>
          </a:ln>
        </p:spPr>
        <p:txBody>
          <a:bodyPr spcFirstLastPara="1" wrap="square" lIns="91425" tIns="91425" rIns="91425" bIns="91425" anchor="t" anchorCtr="0"/>
          <a:lstStyle>
            <a:lvl1pPr marL="0" marR="0" lvl="0" indent="-62778" algn="l" rtl="0">
              <a:spcBef>
                <a:spcPts val="0"/>
              </a:spcBef>
              <a:spcAft>
                <a:spcPts val="0"/>
              </a:spcAft>
              <a:buSzPts val="1400"/>
              <a:buChar char="●"/>
              <a:defRPr/>
            </a:lvl1pPr>
            <a:lvl2pPr marL="322858" marR="0" lvl="1" indent="-62778" algn="l" rtl="0">
              <a:spcBef>
                <a:spcPts val="0"/>
              </a:spcBef>
              <a:spcAft>
                <a:spcPts val="0"/>
              </a:spcAft>
              <a:buSzPts val="1400"/>
              <a:buChar char="○"/>
              <a:defRPr/>
            </a:lvl2pPr>
            <a:lvl3pPr marL="645717" marR="0" lvl="2" indent="-62778" algn="l" rtl="0">
              <a:spcBef>
                <a:spcPts val="0"/>
              </a:spcBef>
              <a:spcAft>
                <a:spcPts val="0"/>
              </a:spcAft>
              <a:buSzPts val="1400"/>
              <a:buChar char="■"/>
              <a:defRPr/>
            </a:lvl3pPr>
            <a:lvl4pPr marL="968574" marR="0" lvl="3" indent="-62778" algn="l" rtl="0">
              <a:spcBef>
                <a:spcPts val="0"/>
              </a:spcBef>
              <a:spcAft>
                <a:spcPts val="0"/>
              </a:spcAft>
              <a:buSzPts val="1400"/>
              <a:buChar char="●"/>
              <a:defRPr/>
            </a:lvl4pPr>
            <a:lvl5pPr marL="1291434" marR="0" lvl="4" indent="-62778" algn="l" rtl="0">
              <a:spcBef>
                <a:spcPts val="0"/>
              </a:spcBef>
              <a:spcAft>
                <a:spcPts val="0"/>
              </a:spcAft>
              <a:buSzPts val="1400"/>
              <a:buChar char="○"/>
              <a:defRPr/>
            </a:lvl5pPr>
            <a:lvl6pPr marL="1614291" marR="0" lvl="5" indent="-62778" algn="l" rtl="0">
              <a:spcBef>
                <a:spcPts val="0"/>
              </a:spcBef>
              <a:spcAft>
                <a:spcPts val="0"/>
              </a:spcAft>
              <a:buSzPts val="1400"/>
              <a:buChar char="■"/>
              <a:defRPr/>
            </a:lvl6pPr>
            <a:lvl7pPr marL="1937148" marR="0" lvl="6" indent="-62778" algn="l" rtl="0">
              <a:spcBef>
                <a:spcPts val="0"/>
              </a:spcBef>
              <a:spcAft>
                <a:spcPts val="0"/>
              </a:spcAft>
              <a:buSzPts val="1400"/>
              <a:buChar char="●"/>
              <a:defRPr/>
            </a:lvl7pPr>
            <a:lvl8pPr marL="2260007" marR="0" lvl="7" indent="-62778" algn="l" rtl="0">
              <a:spcBef>
                <a:spcPts val="0"/>
              </a:spcBef>
              <a:spcAft>
                <a:spcPts val="0"/>
              </a:spcAft>
              <a:buSzPts val="1400"/>
              <a:buChar char="○"/>
              <a:defRPr/>
            </a:lvl8pPr>
            <a:lvl9pPr marL="2582865" marR="0" lvl="8" indent="-62778" algn="l" rtl="0">
              <a:spcBef>
                <a:spcPts val="0"/>
              </a:spcBef>
              <a:spcAft>
                <a:spcPts val="0"/>
              </a:spcAft>
              <a:buSzPts val="1400"/>
              <a:buChar char="■"/>
              <a:defRPr/>
            </a:lvl9pPr>
          </a:lstStyle>
          <a:p>
            <a:endParaRPr/>
          </a:p>
        </p:txBody>
      </p:sp>
      <p:sp>
        <p:nvSpPr>
          <p:cNvPr id="48" name="Google Shape;48;p7"/>
          <p:cNvSpPr txBox="1">
            <a:spLocks noGrp="1"/>
          </p:cNvSpPr>
          <p:nvPr>
            <p:ph type="ftr" idx="11"/>
          </p:nvPr>
        </p:nvSpPr>
        <p:spPr>
          <a:xfrm>
            <a:off x="10343602" y="19483382"/>
            <a:ext cx="9588012" cy="1424902"/>
          </a:xfrm>
          <a:prstGeom prst="rect">
            <a:avLst/>
          </a:prstGeom>
          <a:noFill/>
          <a:ln>
            <a:noFill/>
          </a:ln>
        </p:spPr>
        <p:txBody>
          <a:bodyPr spcFirstLastPara="1" wrap="square" lIns="91425" tIns="91425" rIns="91425" bIns="91425" anchor="t" anchorCtr="0"/>
          <a:lstStyle>
            <a:lvl1pPr marL="0" marR="0" lvl="0" indent="-62778" algn="l" rtl="0">
              <a:spcBef>
                <a:spcPts val="0"/>
              </a:spcBef>
              <a:spcAft>
                <a:spcPts val="0"/>
              </a:spcAft>
              <a:buSzPts val="1400"/>
              <a:buChar char="●"/>
              <a:defRPr/>
            </a:lvl1pPr>
            <a:lvl2pPr marL="322858" marR="0" lvl="1" indent="-62778" algn="l" rtl="0">
              <a:spcBef>
                <a:spcPts val="0"/>
              </a:spcBef>
              <a:spcAft>
                <a:spcPts val="0"/>
              </a:spcAft>
              <a:buSzPts val="1400"/>
              <a:buChar char="○"/>
              <a:defRPr/>
            </a:lvl2pPr>
            <a:lvl3pPr marL="645717" marR="0" lvl="2" indent="-62778" algn="l" rtl="0">
              <a:spcBef>
                <a:spcPts val="0"/>
              </a:spcBef>
              <a:spcAft>
                <a:spcPts val="0"/>
              </a:spcAft>
              <a:buSzPts val="1400"/>
              <a:buChar char="■"/>
              <a:defRPr/>
            </a:lvl3pPr>
            <a:lvl4pPr marL="968574" marR="0" lvl="3" indent="-62778" algn="l" rtl="0">
              <a:spcBef>
                <a:spcPts val="0"/>
              </a:spcBef>
              <a:spcAft>
                <a:spcPts val="0"/>
              </a:spcAft>
              <a:buSzPts val="1400"/>
              <a:buChar char="●"/>
              <a:defRPr/>
            </a:lvl4pPr>
            <a:lvl5pPr marL="1291434" marR="0" lvl="4" indent="-62778" algn="l" rtl="0">
              <a:spcBef>
                <a:spcPts val="0"/>
              </a:spcBef>
              <a:spcAft>
                <a:spcPts val="0"/>
              </a:spcAft>
              <a:buSzPts val="1400"/>
              <a:buChar char="○"/>
              <a:defRPr/>
            </a:lvl5pPr>
            <a:lvl6pPr marL="1614291" marR="0" lvl="5" indent="-62778" algn="l" rtl="0">
              <a:spcBef>
                <a:spcPts val="0"/>
              </a:spcBef>
              <a:spcAft>
                <a:spcPts val="0"/>
              </a:spcAft>
              <a:buSzPts val="1400"/>
              <a:buChar char="■"/>
              <a:defRPr/>
            </a:lvl6pPr>
            <a:lvl7pPr marL="1937148" marR="0" lvl="6" indent="-62778" algn="l" rtl="0">
              <a:spcBef>
                <a:spcPts val="0"/>
              </a:spcBef>
              <a:spcAft>
                <a:spcPts val="0"/>
              </a:spcAft>
              <a:buSzPts val="1400"/>
              <a:buChar char="●"/>
              <a:defRPr/>
            </a:lvl7pPr>
            <a:lvl8pPr marL="2260007" marR="0" lvl="7" indent="-62778" algn="l" rtl="0">
              <a:spcBef>
                <a:spcPts val="0"/>
              </a:spcBef>
              <a:spcAft>
                <a:spcPts val="0"/>
              </a:spcAft>
              <a:buSzPts val="1400"/>
              <a:buChar char="○"/>
              <a:defRPr/>
            </a:lvl8pPr>
            <a:lvl9pPr marL="2582865" marR="0" lvl="8" indent="-62778" algn="l" rtl="0">
              <a:spcBef>
                <a:spcPts val="0"/>
              </a:spcBef>
              <a:spcAft>
                <a:spcPts val="0"/>
              </a:spcAft>
              <a:buSzPts val="1400"/>
              <a:buChar char="■"/>
              <a:defRPr/>
            </a:lvl9pPr>
          </a:lstStyle>
          <a:p>
            <a:endParaRPr/>
          </a:p>
        </p:txBody>
      </p:sp>
      <p:sp>
        <p:nvSpPr>
          <p:cNvPr id="49" name="Google Shape;49;p7"/>
          <p:cNvSpPr txBox="1">
            <a:spLocks noGrp="1"/>
          </p:cNvSpPr>
          <p:nvPr>
            <p:ph type="sldNum" idx="12"/>
          </p:nvPr>
        </p:nvSpPr>
        <p:spPr>
          <a:xfrm>
            <a:off x="21697648" y="19483382"/>
            <a:ext cx="6307430" cy="1424902"/>
          </a:xfrm>
          <a:prstGeom prst="rect">
            <a:avLst/>
          </a:prstGeom>
          <a:noFill/>
          <a:ln>
            <a:noFill/>
          </a:ln>
        </p:spPr>
        <p:txBody>
          <a:bodyPr spcFirstLastPara="1" wrap="square" lIns="418550" tIns="209275" rIns="418550" bIns="209275" anchor="t" anchorCtr="0">
            <a:noAutofit/>
          </a:bodyPr>
          <a:lstStyle>
            <a:lvl1pPr marL="0" marR="0" lvl="0"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9pPr>
          </a:lstStyle>
          <a:p>
            <a:fld id="{00000000-1234-1234-1234-12341234123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1513423" y="856512"/>
            <a:ext cx="27248365" cy="3563938"/>
          </a:xfrm>
          <a:prstGeom prst="rect">
            <a:avLst/>
          </a:prstGeom>
          <a:noFill/>
          <a:ln>
            <a:noFill/>
          </a:ln>
        </p:spPr>
        <p:txBody>
          <a:bodyPr spcFirstLastPara="1" wrap="square" lIns="91425" tIns="91425" rIns="91425" bIns="91425" anchor="ctr" anchorCtr="0"/>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52" name="Google Shape;52;p8"/>
          <p:cNvSpPr txBox="1">
            <a:spLocks noGrp="1"/>
          </p:cNvSpPr>
          <p:nvPr>
            <p:ph type="body" idx="1"/>
          </p:nvPr>
        </p:nvSpPr>
        <p:spPr>
          <a:xfrm>
            <a:off x="1513424" y="4787045"/>
            <a:ext cx="13377184" cy="1994415"/>
          </a:xfrm>
          <a:prstGeom prst="rect">
            <a:avLst/>
          </a:prstGeom>
          <a:noFill/>
          <a:ln>
            <a:noFill/>
          </a:ln>
        </p:spPr>
        <p:txBody>
          <a:bodyPr spcFirstLastPara="1" wrap="square" lIns="91425" tIns="91425" rIns="91425" bIns="91425" anchor="b" anchorCtr="0"/>
          <a:lstStyle>
            <a:lvl1pPr marL="322858" lvl="0" indent="-161430" rtl="0">
              <a:spcBef>
                <a:spcPts val="2063"/>
              </a:spcBef>
              <a:spcAft>
                <a:spcPts val="0"/>
              </a:spcAft>
              <a:buSzPts val="1400"/>
              <a:buFont typeface="Times New Roman"/>
              <a:buNone/>
              <a:defRPr/>
            </a:lvl1pPr>
            <a:lvl2pPr marL="645717" lvl="1" indent="-161430" rtl="0">
              <a:spcBef>
                <a:spcPts val="1822"/>
              </a:spcBef>
              <a:spcAft>
                <a:spcPts val="0"/>
              </a:spcAft>
              <a:buSzPts val="1400"/>
              <a:buFont typeface="Times New Roman"/>
              <a:buNone/>
              <a:defRPr/>
            </a:lvl2pPr>
            <a:lvl3pPr marL="968574" lvl="2" indent="-161430" rtl="0">
              <a:spcBef>
                <a:spcPts val="1540"/>
              </a:spcBef>
              <a:spcAft>
                <a:spcPts val="0"/>
              </a:spcAft>
              <a:buSzPts val="1400"/>
              <a:buFont typeface="Times New Roman"/>
              <a:buNone/>
              <a:defRPr/>
            </a:lvl3pPr>
            <a:lvl4pPr marL="1291434" lvl="3" indent="-161430" rtl="0">
              <a:spcBef>
                <a:spcPts val="1285"/>
              </a:spcBef>
              <a:spcAft>
                <a:spcPts val="0"/>
              </a:spcAft>
              <a:buSzPts val="1400"/>
              <a:buFont typeface="Times New Roman"/>
              <a:buNone/>
              <a:defRPr/>
            </a:lvl4pPr>
            <a:lvl5pPr marL="1614291" lvl="4" indent="-161430" rtl="0">
              <a:spcBef>
                <a:spcPts val="1285"/>
              </a:spcBef>
              <a:spcAft>
                <a:spcPts val="0"/>
              </a:spcAft>
              <a:buSzPts val="1400"/>
              <a:buFont typeface="Times New Roman"/>
              <a:buNone/>
              <a:defRPr/>
            </a:lvl5pPr>
            <a:lvl6pPr marL="1937148" lvl="5" indent="-161430" rtl="0">
              <a:spcBef>
                <a:spcPts val="1285"/>
              </a:spcBef>
              <a:spcAft>
                <a:spcPts val="0"/>
              </a:spcAft>
              <a:buSzPts val="1400"/>
              <a:buFont typeface="Times New Roman"/>
              <a:buNone/>
              <a:defRPr/>
            </a:lvl6pPr>
            <a:lvl7pPr marL="2260007" lvl="6" indent="-161430" rtl="0">
              <a:spcBef>
                <a:spcPts val="1285"/>
              </a:spcBef>
              <a:spcAft>
                <a:spcPts val="0"/>
              </a:spcAft>
              <a:buSzPts val="1400"/>
              <a:buFont typeface="Times New Roman"/>
              <a:buNone/>
              <a:defRPr/>
            </a:lvl7pPr>
            <a:lvl8pPr marL="2582865" lvl="7" indent="-161430" rtl="0">
              <a:spcBef>
                <a:spcPts val="1285"/>
              </a:spcBef>
              <a:spcAft>
                <a:spcPts val="0"/>
              </a:spcAft>
              <a:buSzPts val="1400"/>
              <a:buFont typeface="Times New Roman"/>
              <a:buNone/>
              <a:defRPr/>
            </a:lvl8pPr>
            <a:lvl9pPr marL="2905724" lvl="8" indent="-161430" rtl="0">
              <a:spcBef>
                <a:spcPts val="1285"/>
              </a:spcBef>
              <a:spcAft>
                <a:spcPts val="0"/>
              </a:spcAft>
              <a:buSzPts val="1400"/>
              <a:buFont typeface="Times New Roman"/>
              <a:buNone/>
              <a:defRPr/>
            </a:lvl9pPr>
          </a:lstStyle>
          <a:p>
            <a:endParaRPr/>
          </a:p>
        </p:txBody>
      </p:sp>
      <p:sp>
        <p:nvSpPr>
          <p:cNvPr id="53" name="Google Shape;53;p8"/>
          <p:cNvSpPr txBox="1">
            <a:spLocks noGrp="1"/>
          </p:cNvSpPr>
          <p:nvPr>
            <p:ph type="body" idx="2"/>
          </p:nvPr>
        </p:nvSpPr>
        <p:spPr>
          <a:xfrm>
            <a:off x="1513424" y="6781460"/>
            <a:ext cx="13377184" cy="12320753"/>
          </a:xfrm>
          <a:prstGeom prst="rect">
            <a:avLst/>
          </a:prstGeom>
          <a:noFill/>
          <a:ln>
            <a:noFill/>
          </a:ln>
        </p:spPr>
        <p:txBody>
          <a:bodyPr spcFirstLastPara="1" wrap="square" lIns="91425" tIns="91425" rIns="91425" bIns="91425" anchor="t" anchorCtr="0"/>
          <a:lstStyle>
            <a:lvl1pPr marL="322858" lvl="0" indent="-224206" rtl="0">
              <a:spcBef>
                <a:spcPts val="2063"/>
              </a:spcBef>
              <a:spcAft>
                <a:spcPts val="0"/>
              </a:spcAft>
              <a:buSzPts val="1400"/>
              <a:buChar char="•"/>
              <a:defRPr/>
            </a:lvl1pPr>
            <a:lvl2pPr marL="645717" lvl="1" indent="-224206" rtl="0">
              <a:spcBef>
                <a:spcPts val="1822"/>
              </a:spcBef>
              <a:spcAft>
                <a:spcPts val="0"/>
              </a:spcAft>
              <a:buSzPts val="1400"/>
              <a:buChar char="–"/>
              <a:defRPr/>
            </a:lvl2pPr>
            <a:lvl3pPr marL="968574" lvl="2" indent="-224206" rtl="0">
              <a:spcBef>
                <a:spcPts val="1540"/>
              </a:spcBef>
              <a:spcAft>
                <a:spcPts val="0"/>
              </a:spcAft>
              <a:buSzPts val="1400"/>
              <a:buChar char="•"/>
              <a:defRPr/>
            </a:lvl3pPr>
            <a:lvl4pPr marL="1291434" lvl="3" indent="-224206" rtl="0">
              <a:spcBef>
                <a:spcPts val="1285"/>
              </a:spcBef>
              <a:spcAft>
                <a:spcPts val="0"/>
              </a:spcAft>
              <a:buSzPts val="1400"/>
              <a:buChar char="–"/>
              <a:defRPr/>
            </a:lvl4pPr>
            <a:lvl5pPr marL="1614291" lvl="4" indent="-224206" rtl="0">
              <a:spcBef>
                <a:spcPts val="1285"/>
              </a:spcBef>
              <a:spcAft>
                <a:spcPts val="0"/>
              </a:spcAft>
              <a:buSzPts val="1400"/>
              <a:buChar char="»"/>
              <a:defRPr/>
            </a:lvl5pPr>
            <a:lvl6pPr marL="1937148" lvl="5" indent="-224206" rtl="0">
              <a:spcBef>
                <a:spcPts val="1285"/>
              </a:spcBef>
              <a:spcAft>
                <a:spcPts val="0"/>
              </a:spcAft>
              <a:buSzPts val="1400"/>
              <a:buChar char="»"/>
              <a:defRPr/>
            </a:lvl6pPr>
            <a:lvl7pPr marL="2260007" lvl="6" indent="-224206" rtl="0">
              <a:spcBef>
                <a:spcPts val="1285"/>
              </a:spcBef>
              <a:spcAft>
                <a:spcPts val="0"/>
              </a:spcAft>
              <a:buSzPts val="1400"/>
              <a:buChar char="»"/>
              <a:defRPr/>
            </a:lvl7pPr>
            <a:lvl8pPr marL="2582865" lvl="7" indent="-224206" rtl="0">
              <a:spcBef>
                <a:spcPts val="1285"/>
              </a:spcBef>
              <a:spcAft>
                <a:spcPts val="0"/>
              </a:spcAft>
              <a:buSzPts val="1400"/>
              <a:buChar char="»"/>
              <a:defRPr/>
            </a:lvl8pPr>
            <a:lvl9pPr marL="2905724" lvl="8" indent="-224206" rtl="0">
              <a:spcBef>
                <a:spcPts val="1285"/>
              </a:spcBef>
              <a:spcAft>
                <a:spcPts val="0"/>
              </a:spcAft>
              <a:buSzPts val="1400"/>
              <a:buChar char="»"/>
              <a:defRPr/>
            </a:lvl9pPr>
          </a:lstStyle>
          <a:p>
            <a:endParaRPr/>
          </a:p>
        </p:txBody>
      </p:sp>
      <p:sp>
        <p:nvSpPr>
          <p:cNvPr id="54" name="Google Shape;54;p8"/>
          <p:cNvSpPr txBox="1">
            <a:spLocks noGrp="1"/>
          </p:cNvSpPr>
          <p:nvPr>
            <p:ph type="body" idx="3"/>
          </p:nvPr>
        </p:nvSpPr>
        <p:spPr>
          <a:xfrm>
            <a:off x="15378992" y="4787045"/>
            <a:ext cx="13382798" cy="1994415"/>
          </a:xfrm>
          <a:prstGeom prst="rect">
            <a:avLst/>
          </a:prstGeom>
          <a:noFill/>
          <a:ln>
            <a:noFill/>
          </a:ln>
        </p:spPr>
        <p:txBody>
          <a:bodyPr spcFirstLastPara="1" wrap="square" lIns="91425" tIns="91425" rIns="91425" bIns="91425" anchor="b" anchorCtr="0"/>
          <a:lstStyle>
            <a:lvl1pPr marL="322858" lvl="0" indent="-161430" rtl="0">
              <a:spcBef>
                <a:spcPts val="2063"/>
              </a:spcBef>
              <a:spcAft>
                <a:spcPts val="0"/>
              </a:spcAft>
              <a:buSzPts val="1400"/>
              <a:buFont typeface="Times New Roman"/>
              <a:buNone/>
              <a:defRPr/>
            </a:lvl1pPr>
            <a:lvl2pPr marL="645717" lvl="1" indent="-161430" rtl="0">
              <a:spcBef>
                <a:spcPts val="1822"/>
              </a:spcBef>
              <a:spcAft>
                <a:spcPts val="0"/>
              </a:spcAft>
              <a:buSzPts val="1400"/>
              <a:buFont typeface="Times New Roman"/>
              <a:buNone/>
              <a:defRPr/>
            </a:lvl2pPr>
            <a:lvl3pPr marL="968574" lvl="2" indent="-161430" rtl="0">
              <a:spcBef>
                <a:spcPts val="1540"/>
              </a:spcBef>
              <a:spcAft>
                <a:spcPts val="0"/>
              </a:spcAft>
              <a:buSzPts val="1400"/>
              <a:buFont typeface="Times New Roman"/>
              <a:buNone/>
              <a:defRPr/>
            </a:lvl3pPr>
            <a:lvl4pPr marL="1291434" lvl="3" indent="-161430" rtl="0">
              <a:spcBef>
                <a:spcPts val="1285"/>
              </a:spcBef>
              <a:spcAft>
                <a:spcPts val="0"/>
              </a:spcAft>
              <a:buSzPts val="1400"/>
              <a:buFont typeface="Times New Roman"/>
              <a:buNone/>
              <a:defRPr/>
            </a:lvl4pPr>
            <a:lvl5pPr marL="1614291" lvl="4" indent="-161430" rtl="0">
              <a:spcBef>
                <a:spcPts val="1285"/>
              </a:spcBef>
              <a:spcAft>
                <a:spcPts val="0"/>
              </a:spcAft>
              <a:buSzPts val="1400"/>
              <a:buFont typeface="Times New Roman"/>
              <a:buNone/>
              <a:defRPr/>
            </a:lvl5pPr>
            <a:lvl6pPr marL="1937148" lvl="5" indent="-161430" rtl="0">
              <a:spcBef>
                <a:spcPts val="1285"/>
              </a:spcBef>
              <a:spcAft>
                <a:spcPts val="0"/>
              </a:spcAft>
              <a:buSzPts val="1400"/>
              <a:buFont typeface="Times New Roman"/>
              <a:buNone/>
              <a:defRPr/>
            </a:lvl6pPr>
            <a:lvl7pPr marL="2260007" lvl="6" indent="-161430" rtl="0">
              <a:spcBef>
                <a:spcPts val="1285"/>
              </a:spcBef>
              <a:spcAft>
                <a:spcPts val="0"/>
              </a:spcAft>
              <a:buSzPts val="1400"/>
              <a:buFont typeface="Times New Roman"/>
              <a:buNone/>
              <a:defRPr/>
            </a:lvl7pPr>
            <a:lvl8pPr marL="2582865" lvl="7" indent="-161430" rtl="0">
              <a:spcBef>
                <a:spcPts val="1285"/>
              </a:spcBef>
              <a:spcAft>
                <a:spcPts val="0"/>
              </a:spcAft>
              <a:buSzPts val="1400"/>
              <a:buFont typeface="Times New Roman"/>
              <a:buNone/>
              <a:defRPr/>
            </a:lvl8pPr>
            <a:lvl9pPr marL="2905724" lvl="8" indent="-161430" rtl="0">
              <a:spcBef>
                <a:spcPts val="1285"/>
              </a:spcBef>
              <a:spcAft>
                <a:spcPts val="0"/>
              </a:spcAft>
              <a:buSzPts val="1400"/>
              <a:buFont typeface="Times New Roman"/>
              <a:buNone/>
              <a:defRPr/>
            </a:lvl9pPr>
          </a:lstStyle>
          <a:p>
            <a:endParaRPr/>
          </a:p>
        </p:txBody>
      </p:sp>
      <p:sp>
        <p:nvSpPr>
          <p:cNvPr id="55" name="Google Shape;55;p8"/>
          <p:cNvSpPr txBox="1">
            <a:spLocks noGrp="1"/>
          </p:cNvSpPr>
          <p:nvPr>
            <p:ph type="body" idx="4"/>
          </p:nvPr>
        </p:nvSpPr>
        <p:spPr>
          <a:xfrm>
            <a:off x="15378992" y="6781460"/>
            <a:ext cx="13382798" cy="12320753"/>
          </a:xfrm>
          <a:prstGeom prst="rect">
            <a:avLst/>
          </a:prstGeom>
          <a:noFill/>
          <a:ln>
            <a:noFill/>
          </a:ln>
        </p:spPr>
        <p:txBody>
          <a:bodyPr spcFirstLastPara="1" wrap="square" lIns="91425" tIns="91425" rIns="91425" bIns="91425" anchor="t" anchorCtr="0"/>
          <a:lstStyle>
            <a:lvl1pPr marL="322858" lvl="0" indent="-224206" rtl="0">
              <a:spcBef>
                <a:spcPts val="2063"/>
              </a:spcBef>
              <a:spcAft>
                <a:spcPts val="0"/>
              </a:spcAft>
              <a:buSzPts val="1400"/>
              <a:buChar char="•"/>
              <a:defRPr/>
            </a:lvl1pPr>
            <a:lvl2pPr marL="645717" lvl="1" indent="-224206" rtl="0">
              <a:spcBef>
                <a:spcPts val="1822"/>
              </a:spcBef>
              <a:spcAft>
                <a:spcPts val="0"/>
              </a:spcAft>
              <a:buSzPts val="1400"/>
              <a:buChar char="–"/>
              <a:defRPr/>
            </a:lvl2pPr>
            <a:lvl3pPr marL="968574" lvl="2" indent="-224206" rtl="0">
              <a:spcBef>
                <a:spcPts val="1540"/>
              </a:spcBef>
              <a:spcAft>
                <a:spcPts val="0"/>
              </a:spcAft>
              <a:buSzPts val="1400"/>
              <a:buChar char="•"/>
              <a:defRPr/>
            </a:lvl3pPr>
            <a:lvl4pPr marL="1291434" lvl="3" indent="-224206" rtl="0">
              <a:spcBef>
                <a:spcPts val="1285"/>
              </a:spcBef>
              <a:spcAft>
                <a:spcPts val="0"/>
              </a:spcAft>
              <a:buSzPts val="1400"/>
              <a:buChar char="–"/>
              <a:defRPr/>
            </a:lvl4pPr>
            <a:lvl5pPr marL="1614291" lvl="4" indent="-224206" rtl="0">
              <a:spcBef>
                <a:spcPts val="1285"/>
              </a:spcBef>
              <a:spcAft>
                <a:spcPts val="0"/>
              </a:spcAft>
              <a:buSzPts val="1400"/>
              <a:buChar char="»"/>
              <a:defRPr/>
            </a:lvl5pPr>
            <a:lvl6pPr marL="1937148" lvl="5" indent="-224206" rtl="0">
              <a:spcBef>
                <a:spcPts val="1285"/>
              </a:spcBef>
              <a:spcAft>
                <a:spcPts val="0"/>
              </a:spcAft>
              <a:buSzPts val="1400"/>
              <a:buChar char="»"/>
              <a:defRPr/>
            </a:lvl6pPr>
            <a:lvl7pPr marL="2260007" lvl="6" indent="-224206" rtl="0">
              <a:spcBef>
                <a:spcPts val="1285"/>
              </a:spcBef>
              <a:spcAft>
                <a:spcPts val="0"/>
              </a:spcAft>
              <a:buSzPts val="1400"/>
              <a:buChar char="»"/>
              <a:defRPr/>
            </a:lvl7pPr>
            <a:lvl8pPr marL="2582865" lvl="7" indent="-224206" rtl="0">
              <a:spcBef>
                <a:spcPts val="1285"/>
              </a:spcBef>
              <a:spcAft>
                <a:spcPts val="0"/>
              </a:spcAft>
              <a:buSzPts val="1400"/>
              <a:buChar char="»"/>
              <a:defRPr/>
            </a:lvl8pPr>
            <a:lvl9pPr marL="2905724" lvl="8" indent="-224206" rtl="0">
              <a:spcBef>
                <a:spcPts val="1285"/>
              </a:spcBef>
              <a:spcAft>
                <a:spcPts val="0"/>
              </a:spcAft>
              <a:buSzPts val="1400"/>
              <a:buChar char="»"/>
              <a:defRPr/>
            </a:lvl9pPr>
          </a:lstStyle>
          <a:p>
            <a:endParaRPr/>
          </a:p>
        </p:txBody>
      </p:sp>
      <p:sp>
        <p:nvSpPr>
          <p:cNvPr id="56" name="Google Shape;56;p8"/>
          <p:cNvSpPr txBox="1">
            <a:spLocks noGrp="1"/>
          </p:cNvSpPr>
          <p:nvPr>
            <p:ph type="dt" idx="10"/>
          </p:nvPr>
        </p:nvSpPr>
        <p:spPr>
          <a:xfrm>
            <a:off x="2270136" y="19483382"/>
            <a:ext cx="6307430" cy="1424902"/>
          </a:xfrm>
          <a:prstGeom prst="rect">
            <a:avLst/>
          </a:prstGeom>
          <a:noFill/>
          <a:ln>
            <a:noFill/>
          </a:ln>
        </p:spPr>
        <p:txBody>
          <a:bodyPr spcFirstLastPara="1" wrap="square" lIns="91425" tIns="91425" rIns="91425" bIns="91425" anchor="t" anchorCtr="0"/>
          <a:lstStyle>
            <a:lvl1pPr marL="0" marR="0" lvl="0" indent="-62778" algn="l" rtl="0">
              <a:spcBef>
                <a:spcPts val="0"/>
              </a:spcBef>
              <a:spcAft>
                <a:spcPts val="0"/>
              </a:spcAft>
              <a:buSzPts val="1400"/>
              <a:buChar char="●"/>
              <a:defRPr/>
            </a:lvl1pPr>
            <a:lvl2pPr marL="322858" marR="0" lvl="1" indent="-62778" algn="l" rtl="0">
              <a:spcBef>
                <a:spcPts val="0"/>
              </a:spcBef>
              <a:spcAft>
                <a:spcPts val="0"/>
              </a:spcAft>
              <a:buSzPts val="1400"/>
              <a:buChar char="○"/>
              <a:defRPr/>
            </a:lvl2pPr>
            <a:lvl3pPr marL="645717" marR="0" lvl="2" indent="-62778" algn="l" rtl="0">
              <a:spcBef>
                <a:spcPts val="0"/>
              </a:spcBef>
              <a:spcAft>
                <a:spcPts val="0"/>
              </a:spcAft>
              <a:buSzPts val="1400"/>
              <a:buChar char="■"/>
              <a:defRPr/>
            </a:lvl3pPr>
            <a:lvl4pPr marL="968574" marR="0" lvl="3" indent="-62778" algn="l" rtl="0">
              <a:spcBef>
                <a:spcPts val="0"/>
              </a:spcBef>
              <a:spcAft>
                <a:spcPts val="0"/>
              </a:spcAft>
              <a:buSzPts val="1400"/>
              <a:buChar char="●"/>
              <a:defRPr/>
            </a:lvl4pPr>
            <a:lvl5pPr marL="1291434" marR="0" lvl="4" indent="-62778" algn="l" rtl="0">
              <a:spcBef>
                <a:spcPts val="0"/>
              </a:spcBef>
              <a:spcAft>
                <a:spcPts val="0"/>
              </a:spcAft>
              <a:buSzPts val="1400"/>
              <a:buChar char="○"/>
              <a:defRPr/>
            </a:lvl5pPr>
            <a:lvl6pPr marL="1614291" marR="0" lvl="5" indent="-62778" algn="l" rtl="0">
              <a:spcBef>
                <a:spcPts val="0"/>
              </a:spcBef>
              <a:spcAft>
                <a:spcPts val="0"/>
              </a:spcAft>
              <a:buSzPts val="1400"/>
              <a:buChar char="■"/>
              <a:defRPr/>
            </a:lvl6pPr>
            <a:lvl7pPr marL="1937148" marR="0" lvl="6" indent="-62778" algn="l" rtl="0">
              <a:spcBef>
                <a:spcPts val="0"/>
              </a:spcBef>
              <a:spcAft>
                <a:spcPts val="0"/>
              </a:spcAft>
              <a:buSzPts val="1400"/>
              <a:buChar char="●"/>
              <a:defRPr/>
            </a:lvl7pPr>
            <a:lvl8pPr marL="2260007" marR="0" lvl="7" indent="-62778" algn="l" rtl="0">
              <a:spcBef>
                <a:spcPts val="0"/>
              </a:spcBef>
              <a:spcAft>
                <a:spcPts val="0"/>
              </a:spcAft>
              <a:buSzPts val="1400"/>
              <a:buChar char="○"/>
              <a:defRPr/>
            </a:lvl8pPr>
            <a:lvl9pPr marL="2582865" marR="0" lvl="8" indent="-62778" algn="l" rtl="0">
              <a:spcBef>
                <a:spcPts val="0"/>
              </a:spcBef>
              <a:spcAft>
                <a:spcPts val="0"/>
              </a:spcAft>
              <a:buSzPts val="1400"/>
              <a:buChar char="■"/>
              <a:defRPr/>
            </a:lvl9pPr>
          </a:lstStyle>
          <a:p>
            <a:endParaRPr/>
          </a:p>
        </p:txBody>
      </p:sp>
      <p:sp>
        <p:nvSpPr>
          <p:cNvPr id="57" name="Google Shape;57;p8"/>
          <p:cNvSpPr txBox="1">
            <a:spLocks noGrp="1"/>
          </p:cNvSpPr>
          <p:nvPr>
            <p:ph type="ftr" idx="11"/>
          </p:nvPr>
        </p:nvSpPr>
        <p:spPr>
          <a:xfrm>
            <a:off x="10343602" y="19483382"/>
            <a:ext cx="9588012" cy="1424902"/>
          </a:xfrm>
          <a:prstGeom prst="rect">
            <a:avLst/>
          </a:prstGeom>
          <a:noFill/>
          <a:ln>
            <a:noFill/>
          </a:ln>
        </p:spPr>
        <p:txBody>
          <a:bodyPr spcFirstLastPara="1" wrap="square" lIns="91425" tIns="91425" rIns="91425" bIns="91425" anchor="t" anchorCtr="0"/>
          <a:lstStyle>
            <a:lvl1pPr marL="0" marR="0" lvl="0" indent="-62778" algn="l" rtl="0">
              <a:spcBef>
                <a:spcPts val="0"/>
              </a:spcBef>
              <a:spcAft>
                <a:spcPts val="0"/>
              </a:spcAft>
              <a:buSzPts val="1400"/>
              <a:buChar char="●"/>
              <a:defRPr/>
            </a:lvl1pPr>
            <a:lvl2pPr marL="322858" marR="0" lvl="1" indent="-62778" algn="l" rtl="0">
              <a:spcBef>
                <a:spcPts val="0"/>
              </a:spcBef>
              <a:spcAft>
                <a:spcPts val="0"/>
              </a:spcAft>
              <a:buSzPts val="1400"/>
              <a:buChar char="○"/>
              <a:defRPr/>
            </a:lvl2pPr>
            <a:lvl3pPr marL="645717" marR="0" lvl="2" indent="-62778" algn="l" rtl="0">
              <a:spcBef>
                <a:spcPts val="0"/>
              </a:spcBef>
              <a:spcAft>
                <a:spcPts val="0"/>
              </a:spcAft>
              <a:buSzPts val="1400"/>
              <a:buChar char="■"/>
              <a:defRPr/>
            </a:lvl3pPr>
            <a:lvl4pPr marL="968574" marR="0" lvl="3" indent="-62778" algn="l" rtl="0">
              <a:spcBef>
                <a:spcPts val="0"/>
              </a:spcBef>
              <a:spcAft>
                <a:spcPts val="0"/>
              </a:spcAft>
              <a:buSzPts val="1400"/>
              <a:buChar char="●"/>
              <a:defRPr/>
            </a:lvl4pPr>
            <a:lvl5pPr marL="1291434" marR="0" lvl="4" indent="-62778" algn="l" rtl="0">
              <a:spcBef>
                <a:spcPts val="0"/>
              </a:spcBef>
              <a:spcAft>
                <a:spcPts val="0"/>
              </a:spcAft>
              <a:buSzPts val="1400"/>
              <a:buChar char="○"/>
              <a:defRPr/>
            </a:lvl5pPr>
            <a:lvl6pPr marL="1614291" marR="0" lvl="5" indent="-62778" algn="l" rtl="0">
              <a:spcBef>
                <a:spcPts val="0"/>
              </a:spcBef>
              <a:spcAft>
                <a:spcPts val="0"/>
              </a:spcAft>
              <a:buSzPts val="1400"/>
              <a:buChar char="■"/>
              <a:defRPr/>
            </a:lvl6pPr>
            <a:lvl7pPr marL="1937148" marR="0" lvl="6" indent="-62778" algn="l" rtl="0">
              <a:spcBef>
                <a:spcPts val="0"/>
              </a:spcBef>
              <a:spcAft>
                <a:spcPts val="0"/>
              </a:spcAft>
              <a:buSzPts val="1400"/>
              <a:buChar char="●"/>
              <a:defRPr/>
            </a:lvl7pPr>
            <a:lvl8pPr marL="2260007" marR="0" lvl="7" indent="-62778" algn="l" rtl="0">
              <a:spcBef>
                <a:spcPts val="0"/>
              </a:spcBef>
              <a:spcAft>
                <a:spcPts val="0"/>
              </a:spcAft>
              <a:buSzPts val="1400"/>
              <a:buChar char="○"/>
              <a:defRPr/>
            </a:lvl8pPr>
            <a:lvl9pPr marL="2582865" marR="0" lvl="8" indent="-62778" algn="l" rtl="0">
              <a:spcBef>
                <a:spcPts val="0"/>
              </a:spcBef>
              <a:spcAft>
                <a:spcPts val="0"/>
              </a:spcAft>
              <a:buSzPts val="1400"/>
              <a:buChar char="■"/>
              <a:defRPr/>
            </a:lvl9pPr>
          </a:lstStyle>
          <a:p>
            <a:endParaRPr/>
          </a:p>
        </p:txBody>
      </p:sp>
      <p:sp>
        <p:nvSpPr>
          <p:cNvPr id="58" name="Google Shape;58;p8"/>
          <p:cNvSpPr txBox="1">
            <a:spLocks noGrp="1"/>
          </p:cNvSpPr>
          <p:nvPr>
            <p:ph type="sldNum" idx="12"/>
          </p:nvPr>
        </p:nvSpPr>
        <p:spPr>
          <a:xfrm>
            <a:off x="21697648" y="19483382"/>
            <a:ext cx="6307430" cy="1424902"/>
          </a:xfrm>
          <a:prstGeom prst="rect">
            <a:avLst/>
          </a:prstGeom>
          <a:noFill/>
          <a:ln>
            <a:noFill/>
          </a:ln>
        </p:spPr>
        <p:txBody>
          <a:bodyPr spcFirstLastPara="1" wrap="square" lIns="418550" tIns="209275" rIns="418550" bIns="209275" anchor="t" anchorCtr="0">
            <a:noAutofit/>
          </a:bodyPr>
          <a:lstStyle>
            <a:lvl1pPr marL="0" marR="0" lvl="0"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9pPr>
          </a:lstStyle>
          <a:p>
            <a:fld id="{00000000-1234-1234-1234-12341234123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2270137" y="1900243"/>
            <a:ext cx="25734941" cy="3565059"/>
          </a:xfrm>
          <a:prstGeom prst="rect">
            <a:avLst/>
          </a:prstGeom>
          <a:noFill/>
          <a:ln>
            <a:noFill/>
          </a:ln>
        </p:spPr>
        <p:txBody>
          <a:bodyPr spcFirstLastPara="1" wrap="square" lIns="91425" tIns="91425" rIns="91425" bIns="91425" anchor="ctr" anchorCtr="0"/>
          <a:lstStyle>
            <a:lvl1pPr lvl="0" algn="ctr" rtl="0">
              <a:spcBef>
                <a:spcPts val="0"/>
              </a:spcBef>
              <a:spcAft>
                <a:spcPts val="0"/>
              </a:spcAft>
              <a:buSzPts val="1400"/>
              <a:buChar char="●"/>
              <a:defRPr/>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marL="322858" lvl="5" algn="ctr" rtl="0">
              <a:spcBef>
                <a:spcPts val="0"/>
              </a:spcBef>
              <a:spcAft>
                <a:spcPts val="0"/>
              </a:spcAft>
              <a:buSzPts val="1400"/>
              <a:buChar char="■"/>
              <a:defRPr/>
            </a:lvl6pPr>
            <a:lvl7pPr marL="645717" lvl="6" algn="ctr" rtl="0">
              <a:spcBef>
                <a:spcPts val="0"/>
              </a:spcBef>
              <a:spcAft>
                <a:spcPts val="0"/>
              </a:spcAft>
              <a:buSzPts val="1400"/>
              <a:buChar char="●"/>
              <a:defRPr/>
            </a:lvl7pPr>
            <a:lvl8pPr marL="968574" lvl="7" algn="ctr" rtl="0">
              <a:spcBef>
                <a:spcPts val="0"/>
              </a:spcBef>
              <a:spcAft>
                <a:spcPts val="0"/>
              </a:spcAft>
              <a:buSzPts val="1400"/>
              <a:buChar char="○"/>
              <a:defRPr/>
            </a:lvl8pPr>
            <a:lvl9pPr marL="1291434" lvl="8" algn="ctr" rtl="0">
              <a:spcBef>
                <a:spcPts val="0"/>
              </a:spcBef>
              <a:spcAft>
                <a:spcPts val="0"/>
              </a:spcAft>
              <a:buSzPts val="1400"/>
              <a:buChar char="■"/>
              <a:defRPr/>
            </a:lvl9pPr>
          </a:lstStyle>
          <a:p>
            <a:endParaRPr/>
          </a:p>
        </p:txBody>
      </p:sp>
      <p:sp>
        <p:nvSpPr>
          <p:cNvPr id="61" name="Google Shape;61;p9"/>
          <p:cNvSpPr txBox="1">
            <a:spLocks noGrp="1"/>
          </p:cNvSpPr>
          <p:nvPr>
            <p:ph type="body" idx="1"/>
          </p:nvPr>
        </p:nvSpPr>
        <p:spPr>
          <a:xfrm>
            <a:off x="2270136" y="6177193"/>
            <a:ext cx="12813580" cy="12830848"/>
          </a:xfrm>
          <a:prstGeom prst="rect">
            <a:avLst/>
          </a:prstGeom>
          <a:noFill/>
          <a:ln>
            <a:noFill/>
          </a:ln>
        </p:spPr>
        <p:txBody>
          <a:bodyPr spcFirstLastPara="1" wrap="square" lIns="91425" tIns="91425" rIns="91425" bIns="91425" anchor="t" anchorCtr="0"/>
          <a:lstStyle>
            <a:lvl1pPr marL="322858" lvl="0" indent="-224206" rtl="0">
              <a:spcBef>
                <a:spcPts val="2063"/>
              </a:spcBef>
              <a:spcAft>
                <a:spcPts val="0"/>
              </a:spcAft>
              <a:buSzPts val="1400"/>
              <a:buChar char="•"/>
              <a:defRPr/>
            </a:lvl1pPr>
            <a:lvl2pPr marL="645717" lvl="1" indent="-224206" rtl="0">
              <a:spcBef>
                <a:spcPts val="1822"/>
              </a:spcBef>
              <a:spcAft>
                <a:spcPts val="0"/>
              </a:spcAft>
              <a:buSzPts val="1400"/>
              <a:buChar char="–"/>
              <a:defRPr/>
            </a:lvl2pPr>
            <a:lvl3pPr marL="968574" lvl="2" indent="-224206" rtl="0">
              <a:spcBef>
                <a:spcPts val="1540"/>
              </a:spcBef>
              <a:spcAft>
                <a:spcPts val="0"/>
              </a:spcAft>
              <a:buSzPts val="1400"/>
              <a:buChar char="•"/>
              <a:defRPr/>
            </a:lvl3pPr>
            <a:lvl4pPr marL="1291434" lvl="3" indent="-224206" rtl="0">
              <a:spcBef>
                <a:spcPts val="1285"/>
              </a:spcBef>
              <a:spcAft>
                <a:spcPts val="0"/>
              </a:spcAft>
              <a:buSzPts val="1400"/>
              <a:buChar char="–"/>
              <a:defRPr/>
            </a:lvl4pPr>
            <a:lvl5pPr marL="1614291" lvl="4" indent="-224206" rtl="0">
              <a:spcBef>
                <a:spcPts val="1285"/>
              </a:spcBef>
              <a:spcAft>
                <a:spcPts val="0"/>
              </a:spcAft>
              <a:buSzPts val="1400"/>
              <a:buChar char="»"/>
              <a:defRPr/>
            </a:lvl5pPr>
            <a:lvl6pPr marL="1937148" lvl="5" indent="-224206" rtl="0">
              <a:spcBef>
                <a:spcPts val="1285"/>
              </a:spcBef>
              <a:spcAft>
                <a:spcPts val="0"/>
              </a:spcAft>
              <a:buSzPts val="1400"/>
              <a:buChar char="»"/>
              <a:defRPr/>
            </a:lvl6pPr>
            <a:lvl7pPr marL="2260007" lvl="6" indent="-224206" rtl="0">
              <a:spcBef>
                <a:spcPts val="1285"/>
              </a:spcBef>
              <a:spcAft>
                <a:spcPts val="0"/>
              </a:spcAft>
              <a:buSzPts val="1400"/>
              <a:buChar char="»"/>
              <a:defRPr/>
            </a:lvl7pPr>
            <a:lvl8pPr marL="2582865" lvl="7" indent="-224206" rtl="0">
              <a:spcBef>
                <a:spcPts val="1285"/>
              </a:spcBef>
              <a:spcAft>
                <a:spcPts val="0"/>
              </a:spcAft>
              <a:buSzPts val="1400"/>
              <a:buChar char="»"/>
              <a:defRPr/>
            </a:lvl8pPr>
            <a:lvl9pPr marL="2905724" lvl="8" indent="-224206" rtl="0">
              <a:spcBef>
                <a:spcPts val="1285"/>
              </a:spcBef>
              <a:spcAft>
                <a:spcPts val="0"/>
              </a:spcAft>
              <a:buSzPts val="1400"/>
              <a:buChar char="»"/>
              <a:defRPr/>
            </a:lvl9pPr>
          </a:lstStyle>
          <a:p>
            <a:endParaRPr/>
          </a:p>
        </p:txBody>
      </p:sp>
      <p:sp>
        <p:nvSpPr>
          <p:cNvPr id="62" name="Google Shape;62;p9"/>
          <p:cNvSpPr txBox="1">
            <a:spLocks noGrp="1"/>
          </p:cNvSpPr>
          <p:nvPr>
            <p:ph type="body" idx="2"/>
          </p:nvPr>
        </p:nvSpPr>
        <p:spPr>
          <a:xfrm>
            <a:off x="15191498" y="6177193"/>
            <a:ext cx="12813580" cy="12830848"/>
          </a:xfrm>
          <a:prstGeom prst="rect">
            <a:avLst/>
          </a:prstGeom>
          <a:noFill/>
          <a:ln>
            <a:noFill/>
          </a:ln>
        </p:spPr>
        <p:txBody>
          <a:bodyPr spcFirstLastPara="1" wrap="square" lIns="91425" tIns="91425" rIns="91425" bIns="91425" anchor="t" anchorCtr="0"/>
          <a:lstStyle>
            <a:lvl1pPr marL="322858" lvl="0" indent="-224206" rtl="0">
              <a:spcBef>
                <a:spcPts val="2063"/>
              </a:spcBef>
              <a:spcAft>
                <a:spcPts val="0"/>
              </a:spcAft>
              <a:buSzPts val="1400"/>
              <a:buChar char="•"/>
              <a:defRPr/>
            </a:lvl1pPr>
            <a:lvl2pPr marL="645717" lvl="1" indent="-224206" rtl="0">
              <a:spcBef>
                <a:spcPts val="1822"/>
              </a:spcBef>
              <a:spcAft>
                <a:spcPts val="0"/>
              </a:spcAft>
              <a:buSzPts val="1400"/>
              <a:buChar char="–"/>
              <a:defRPr/>
            </a:lvl2pPr>
            <a:lvl3pPr marL="968574" lvl="2" indent="-224206" rtl="0">
              <a:spcBef>
                <a:spcPts val="1540"/>
              </a:spcBef>
              <a:spcAft>
                <a:spcPts val="0"/>
              </a:spcAft>
              <a:buSzPts val="1400"/>
              <a:buChar char="•"/>
              <a:defRPr/>
            </a:lvl3pPr>
            <a:lvl4pPr marL="1291434" lvl="3" indent="-224206" rtl="0">
              <a:spcBef>
                <a:spcPts val="1285"/>
              </a:spcBef>
              <a:spcAft>
                <a:spcPts val="0"/>
              </a:spcAft>
              <a:buSzPts val="1400"/>
              <a:buChar char="–"/>
              <a:defRPr/>
            </a:lvl4pPr>
            <a:lvl5pPr marL="1614291" lvl="4" indent="-224206" rtl="0">
              <a:spcBef>
                <a:spcPts val="1285"/>
              </a:spcBef>
              <a:spcAft>
                <a:spcPts val="0"/>
              </a:spcAft>
              <a:buSzPts val="1400"/>
              <a:buChar char="»"/>
              <a:defRPr/>
            </a:lvl5pPr>
            <a:lvl6pPr marL="1937148" lvl="5" indent="-224206" rtl="0">
              <a:spcBef>
                <a:spcPts val="1285"/>
              </a:spcBef>
              <a:spcAft>
                <a:spcPts val="0"/>
              </a:spcAft>
              <a:buSzPts val="1400"/>
              <a:buChar char="»"/>
              <a:defRPr/>
            </a:lvl6pPr>
            <a:lvl7pPr marL="2260007" lvl="6" indent="-224206" rtl="0">
              <a:spcBef>
                <a:spcPts val="1285"/>
              </a:spcBef>
              <a:spcAft>
                <a:spcPts val="0"/>
              </a:spcAft>
              <a:buSzPts val="1400"/>
              <a:buChar char="»"/>
              <a:defRPr/>
            </a:lvl7pPr>
            <a:lvl8pPr marL="2582865" lvl="7" indent="-224206" rtl="0">
              <a:spcBef>
                <a:spcPts val="1285"/>
              </a:spcBef>
              <a:spcAft>
                <a:spcPts val="0"/>
              </a:spcAft>
              <a:buSzPts val="1400"/>
              <a:buChar char="»"/>
              <a:defRPr/>
            </a:lvl8pPr>
            <a:lvl9pPr marL="2905724" lvl="8" indent="-224206" rtl="0">
              <a:spcBef>
                <a:spcPts val="1285"/>
              </a:spcBef>
              <a:spcAft>
                <a:spcPts val="0"/>
              </a:spcAft>
              <a:buSzPts val="1400"/>
              <a:buChar char="»"/>
              <a:defRPr/>
            </a:lvl9pPr>
          </a:lstStyle>
          <a:p>
            <a:endParaRPr/>
          </a:p>
        </p:txBody>
      </p:sp>
      <p:sp>
        <p:nvSpPr>
          <p:cNvPr id="63" name="Google Shape;63;p9"/>
          <p:cNvSpPr txBox="1">
            <a:spLocks noGrp="1"/>
          </p:cNvSpPr>
          <p:nvPr>
            <p:ph type="dt" idx="10"/>
          </p:nvPr>
        </p:nvSpPr>
        <p:spPr>
          <a:xfrm>
            <a:off x="2270136" y="19483382"/>
            <a:ext cx="6307430" cy="1424902"/>
          </a:xfrm>
          <a:prstGeom prst="rect">
            <a:avLst/>
          </a:prstGeom>
          <a:noFill/>
          <a:ln>
            <a:noFill/>
          </a:ln>
        </p:spPr>
        <p:txBody>
          <a:bodyPr spcFirstLastPara="1" wrap="square" lIns="91425" tIns="91425" rIns="91425" bIns="91425" anchor="t" anchorCtr="0"/>
          <a:lstStyle>
            <a:lvl1pPr marL="0" marR="0" lvl="0" indent="-62778" algn="l" rtl="0">
              <a:spcBef>
                <a:spcPts val="0"/>
              </a:spcBef>
              <a:spcAft>
                <a:spcPts val="0"/>
              </a:spcAft>
              <a:buSzPts val="1400"/>
              <a:buChar char="●"/>
              <a:defRPr/>
            </a:lvl1pPr>
            <a:lvl2pPr marL="322858" marR="0" lvl="1" indent="-62778" algn="l" rtl="0">
              <a:spcBef>
                <a:spcPts val="0"/>
              </a:spcBef>
              <a:spcAft>
                <a:spcPts val="0"/>
              </a:spcAft>
              <a:buSzPts val="1400"/>
              <a:buChar char="○"/>
              <a:defRPr/>
            </a:lvl2pPr>
            <a:lvl3pPr marL="645717" marR="0" lvl="2" indent="-62778" algn="l" rtl="0">
              <a:spcBef>
                <a:spcPts val="0"/>
              </a:spcBef>
              <a:spcAft>
                <a:spcPts val="0"/>
              </a:spcAft>
              <a:buSzPts val="1400"/>
              <a:buChar char="■"/>
              <a:defRPr/>
            </a:lvl3pPr>
            <a:lvl4pPr marL="968574" marR="0" lvl="3" indent="-62778" algn="l" rtl="0">
              <a:spcBef>
                <a:spcPts val="0"/>
              </a:spcBef>
              <a:spcAft>
                <a:spcPts val="0"/>
              </a:spcAft>
              <a:buSzPts val="1400"/>
              <a:buChar char="●"/>
              <a:defRPr/>
            </a:lvl4pPr>
            <a:lvl5pPr marL="1291434" marR="0" lvl="4" indent="-62778" algn="l" rtl="0">
              <a:spcBef>
                <a:spcPts val="0"/>
              </a:spcBef>
              <a:spcAft>
                <a:spcPts val="0"/>
              </a:spcAft>
              <a:buSzPts val="1400"/>
              <a:buChar char="○"/>
              <a:defRPr/>
            </a:lvl5pPr>
            <a:lvl6pPr marL="1614291" marR="0" lvl="5" indent="-62778" algn="l" rtl="0">
              <a:spcBef>
                <a:spcPts val="0"/>
              </a:spcBef>
              <a:spcAft>
                <a:spcPts val="0"/>
              </a:spcAft>
              <a:buSzPts val="1400"/>
              <a:buChar char="■"/>
              <a:defRPr/>
            </a:lvl6pPr>
            <a:lvl7pPr marL="1937148" marR="0" lvl="6" indent="-62778" algn="l" rtl="0">
              <a:spcBef>
                <a:spcPts val="0"/>
              </a:spcBef>
              <a:spcAft>
                <a:spcPts val="0"/>
              </a:spcAft>
              <a:buSzPts val="1400"/>
              <a:buChar char="●"/>
              <a:defRPr/>
            </a:lvl7pPr>
            <a:lvl8pPr marL="2260007" marR="0" lvl="7" indent="-62778" algn="l" rtl="0">
              <a:spcBef>
                <a:spcPts val="0"/>
              </a:spcBef>
              <a:spcAft>
                <a:spcPts val="0"/>
              </a:spcAft>
              <a:buSzPts val="1400"/>
              <a:buChar char="○"/>
              <a:defRPr/>
            </a:lvl8pPr>
            <a:lvl9pPr marL="2582865" marR="0" lvl="8" indent="-62778" algn="l" rtl="0">
              <a:spcBef>
                <a:spcPts val="0"/>
              </a:spcBef>
              <a:spcAft>
                <a:spcPts val="0"/>
              </a:spcAft>
              <a:buSzPts val="1400"/>
              <a:buChar char="■"/>
              <a:defRPr/>
            </a:lvl9pPr>
          </a:lstStyle>
          <a:p>
            <a:endParaRPr/>
          </a:p>
        </p:txBody>
      </p:sp>
      <p:sp>
        <p:nvSpPr>
          <p:cNvPr id="64" name="Google Shape;64;p9"/>
          <p:cNvSpPr txBox="1">
            <a:spLocks noGrp="1"/>
          </p:cNvSpPr>
          <p:nvPr>
            <p:ph type="ftr" idx="11"/>
          </p:nvPr>
        </p:nvSpPr>
        <p:spPr>
          <a:xfrm>
            <a:off x="10343602" y="19483382"/>
            <a:ext cx="9588012" cy="1424902"/>
          </a:xfrm>
          <a:prstGeom prst="rect">
            <a:avLst/>
          </a:prstGeom>
          <a:noFill/>
          <a:ln>
            <a:noFill/>
          </a:ln>
        </p:spPr>
        <p:txBody>
          <a:bodyPr spcFirstLastPara="1" wrap="square" lIns="91425" tIns="91425" rIns="91425" bIns="91425" anchor="t" anchorCtr="0"/>
          <a:lstStyle>
            <a:lvl1pPr marL="0" marR="0" lvl="0" indent="-62778" algn="l" rtl="0">
              <a:spcBef>
                <a:spcPts val="0"/>
              </a:spcBef>
              <a:spcAft>
                <a:spcPts val="0"/>
              </a:spcAft>
              <a:buSzPts val="1400"/>
              <a:buChar char="●"/>
              <a:defRPr/>
            </a:lvl1pPr>
            <a:lvl2pPr marL="322858" marR="0" lvl="1" indent="-62778" algn="l" rtl="0">
              <a:spcBef>
                <a:spcPts val="0"/>
              </a:spcBef>
              <a:spcAft>
                <a:spcPts val="0"/>
              </a:spcAft>
              <a:buSzPts val="1400"/>
              <a:buChar char="○"/>
              <a:defRPr/>
            </a:lvl2pPr>
            <a:lvl3pPr marL="645717" marR="0" lvl="2" indent="-62778" algn="l" rtl="0">
              <a:spcBef>
                <a:spcPts val="0"/>
              </a:spcBef>
              <a:spcAft>
                <a:spcPts val="0"/>
              </a:spcAft>
              <a:buSzPts val="1400"/>
              <a:buChar char="■"/>
              <a:defRPr/>
            </a:lvl3pPr>
            <a:lvl4pPr marL="968574" marR="0" lvl="3" indent="-62778" algn="l" rtl="0">
              <a:spcBef>
                <a:spcPts val="0"/>
              </a:spcBef>
              <a:spcAft>
                <a:spcPts val="0"/>
              </a:spcAft>
              <a:buSzPts val="1400"/>
              <a:buChar char="●"/>
              <a:defRPr/>
            </a:lvl4pPr>
            <a:lvl5pPr marL="1291434" marR="0" lvl="4" indent="-62778" algn="l" rtl="0">
              <a:spcBef>
                <a:spcPts val="0"/>
              </a:spcBef>
              <a:spcAft>
                <a:spcPts val="0"/>
              </a:spcAft>
              <a:buSzPts val="1400"/>
              <a:buChar char="○"/>
              <a:defRPr/>
            </a:lvl5pPr>
            <a:lvl6pPr marL="1614291" marR="0" lvl="5" indent="-62778" algn="l" rtl="0">
              <a:spcBef>
                <a:spcPts val="0"/>
              </a:spcBef>
              <a:spcAft>
                <a:spcPts val="0"/>
              </a:spcAft>
              <a:buSzPts val="1400"/>
              <a:buChar char="■"/>
              <a:defRPr/>
            </a:lvl6pPr>
            <a:lvl7pPr marL="1937148" marR="0" lvl="6" indent="-62778" algn="l" rtl="0">
              <a:spcBef>
                <a:spcPts val="0"/>
              </a:spcBef>
              <a:spcAft>
                <a:spcPts val="0"/>
              </a:spcAft>
              <a:buSzPts val="1400"/>
              <a:buChar char="●"/>
              <a:defRPr/>
            </a:lvl7pPr>
            <a:lvl8pPr marL="2260007" marR="0" lvl="7" indent="-62778" algn="l" rtl="0">
              <a:spcBef>
                <a:spcPts val="0"/>
              </a:spcBef>
              <a:spcAft>
                <a:spcPts val="0"/>
              </a:spcAft>
              <a:buSzPts val="1400"/>
              <a:buChar char="○"/>
              <a:defRPr/>
            </a:lvl8pPr>
            <a:lvl9pPr marL="2582865" marR="0" lvl="8" indent="-62778" algn="l" rtl="0">
              <a:spcBef>
                <a:spcPts val="0"/>
              </a:spcBef>
              <a:spcAft>
                <a:spcPts val="0"/>
              </a:spcAft>
              <a:buSzPts val="1400"/>
              <a:buChar char="■"/>
              <a:defRPr/>
            </a:lvl9pPr>
          </a:lstStyle>
          <a:p>
            <a:endParaRPr/>
          </a:p>
        </p:txBody>
      </p:sp>
      <p:sp>
        <p:nvSpPr>
          <p:cNvPr id="65" name="Google Shape;65;p9"/>
          <p:cNvSpPr txBox="1">
            <a:spLocks noGrp="1"/>
          </p:cNvSpPr>
          <p:nvPr>
            <p:ph type="sldNum" idx="12"/>
          </p:nvPr>
        </p:nvSpPr>
        <p:spPr>
          <a:xfrm>
            <a:off x="21697648" y="19483382"/>
            <a:ext cx="6307430" cy="1424902"/>
          </a:xfrm>
          <a:prstGeom prst="rect">
            <a:avLst/>
          </a:prstGeom>
          <a:noFill/>
          <a:ln>
            <a:noFill/>
          </a:ln>
        </p:spPr>
        <p:txBody>
          <a:bodyPr spcFirstLastPara="1" wrap="square" lIns="418550" tIns="209275" rIns="418550" bIns="209275" anchor="t" anchorCtr="0">
            <a:noAutofit/>
          </a:bodyPr>
          <a:lstStyle>
            <a:lvl1pPr marL="0" marR="0" lvl="0"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9pPr>
          </a:lstStyle>
          <a:p>
            <a:fld id="{00000000-1234-1234-1234-12341234123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6"/>
        <p:cNvGrpSpPr/>
        <p:nvPr/>
      </p:nvGrpSpPr>
      <p:grpSpPr>
        <a:xfrm>
          <a:off x="0" y="0"/>
          <a:ext cx="0" cy="0"/>
          <a:chOff x="0" y="0"/>
          <a:chExt cx="0" cy="0"/>
        </a:xfrm>
      </p:grpSpPr>
      <p:sp>
        <p:nvSpPr>
          <p:cNvPr id="67" name="Google Shape;67;p10"/>
          <p:cNvSpPr txBox="1">
            <a:spLocks noGrp="1"/>
          </p:cNvSpPr>
          <p:nvPr>
            <p:ph type="title"/>
          </p:nvPr>
        </p:nvSpPr>
        <p:spPr>
          <a:xfrm>
            <a:off x="2391389" y="13741171"/>
            <a:ext cx="25733819" cy="4246680"/>
          </a:xfrm>
          <a:prstGeom prst="rect">
            <a:avLst/>
          </a:prstGeom>
          <a:noFill/>
          <a:ln>
            <a:noFill/>
          </a:ln>
        </p:spPr>
        <p:txBody>
          <a:bodyPr spcFirstLastPara="1" wrap="square" lIns="91425" tIns="91425" rIns="91425" bIns="91425" anchor="t" anchorCtr="0"/>
          <a:lstStyle>
            <a:lvl1pPr lvl="0" algn="l"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68" name="Google Shape;68;p10"/>
          <p:cNvSpPr txBox="1">
            <a:spLocks noGrp="1"/>
          </p:cNvSpPr>
          <p:nvPr>
            <p:ph type="body" idx="1"/>
          </p:nvPr>
        </p:nvSpPr>
        <p:spPr>
          <a:xfrm>
            <a:off x="2391389" y="9062872"/>
            <a:ext cx="25733819" cy="4678299"/>
          </a:xfrm>
          <a:prstGeom prst="rect">
            <a:avLst/>
          </a:prstGeom>
          <a:noFill/>
          <a:ln>
            <a:noFill/>
          </a:ln>
        </p:spPr>
        <p:txBody>
          <a:bodyPr spcFirstLastPara="1" wrap="square" lIns="91425" tIns="91425" rIns="91425" bIns="91425" anchor="b" anchorCtr="0"/>
          <a:lstStyle>
            <a:lvl1pPr marL="322858" lvl="0" indent="-161430" rtl="0">
              <a:spcBef>
                <a:spcPts val="2063"/>
              </a:spcBef>
              <a:spcAft>
                <a:spcPts val="0"/>
              </a:spcAft>
              <a:buSzPts val="1400"/>
              <a:buFont typeface="Times New Roman"/>
              <a:buNone/>
              <a:defRPr/>
            </a:lvl1pPr>
            <a:lvl2pPr marL="645717" lvl="1" indent="-161430" rtl="0">
              <a:spcBef>
                <a:spcPts val="1822"/>
              </a:spcBef>
              <a:spcAft>
                <a:spcPts val="0"/>
              </a:spcAft>
              <a:buSzPts val="1400"/>
              <a:buFont typeface="Times New Roman"/>
              <a:buNone/>
              <a:defRPr/>
            </a:lvl2pPr>
            <a:lvl3pPr marL="968574" lvl="2" indent="-161430" rtl="0">
              <a:spcBef>
                <a:spcPts val="1540"/>
              </a:spcBef>
              <a:spcAft>
                <a:spcPts val="0"/>
              </a:spcAft>
              <a:buSzPts val="1400"/>
              <a:buFont typeface="Times New Roman"/>
              <a:buNone/>
              <a:defRPr/>
            </a:lvl3pPr>
            <a:lvl4pPr marL="1291434" lvl="3" indent="-161430" rtl="0">
              <a:spcBef>
                <a:spcPts val="1285"/>
              </a:spcBef>
              <a:spcAft>
                <a:spcPts val="0"/>
              </a:spcAft>
              <a:buSzPts val="1400"/>
              <a:buFont typeface="Times New Roman"/>
              <a:buNone/>
              <a:defRPr/>
            </a:lvl4pPr>
            <a:lvl5pPr marL="1614291" lvl="4" indent="-161430" rtl="0">
              <a:spcBef>
                <a:spcPts val="1285"/>
              </a:spcBef>
              <a:spcAft>
                <a:spcPts val="0"/>
              </a:spcAft>
              <a:buSzPts val="1400"/>
              <a:buFont typeface="Times New Roman"/>
              <a:buNone/>
              <a:defRPr/>
            </a:lvl5pPr>
            <a:lvl6pPr marL="1937148" lvl="5" indent="-161430" rtl="0">
              <a:spcBef>
                <a:spcPts val="1285"/>
              </a:spcBef>
              <a:spcAft>
                <a:spcPts val="0"/>
              </a:spcAft>
              <a:buSzPts val="1400"/>
              <a:buFont typeface="Times New Roman"/>
              <a:buNone/>
              <a:defRPr/>
            </a:lvl6pPr>
            <a:lvl7pPr marL="2260007" lvl="6" indent="-161430" rtl="0">
              <a:spcBef>
                <a:spcPts val="1285"/>
              </a:spcBef>
              <a:spcAft>
                <a:spcPts val="0"/>
              </a:spcAft>
              <a:buSzPts val="1400"/>
              <a:buFont typeface="Times New Roman"/>
              <a:buNone/>
              <a:defRPr/>
            </a:lvl7pPr>
            <a:lvl8pPr marL="2582865" lvl="7" indent="-161430" rtl="0">
              <a:spcBef>
                <a:spcPts val="1285"/>
              </a:spcBef>
              <a:spcAft>
                <a:spcPts val="0"/>
              </a:spcAft>
              <a:buSzPts val="1400"/>
              <a:buFont typeface="Times New Roman"/>
              <a:buNone/>
              <a:defRPr/>
            </a:lvl8pPr>
            <a:lvl9pPr marL="2905724" lvl="8" indent="-161430" rtl="0">
              <a:spcBef>
                <a:spcPts val="1285"/>
              </a:spcBef>
              <a:spcAft>
                <a:spcPts val="0"/>
              </a:spcAft>
              <a:buSzPts val="1400"/>
              <a:buFont typeface="Times New Roman"/>
              <a:buNone/>
              <a:defRPr/>
            </a:lvl9pPr>
          </a:lstStyle>
          <a:p>
            <a:endParaRPr/>
          </a:p>
        </p:txBody>
      </p:sp>
      <p:sp>
        <p:nvSpPr>
          <p:cNvPr id="69" name="Google Shape;69;p10"/>
          <p:cNvSpPr txBox="1">
            <a:spLocks noGrp="1"/>
          </p:cNvSpPr>
          <p:nvPr>
            <p:ph type="dt" idx="10"/>
          </p:nvPr>
        </p:nvSpPr>
        <p:spPr>
          <a:xfrm>
            <a:off x="2270136" y="19483382"/>
            <a:ext cx="6307430" cy="1424902"/>
          </a:xfrm>
          <a:prstGeom prst="rect">
            <a:avLst/>
          </a:prstGeom>
          <a:noFill/>
          <a:ln>
            <a:noFill/>
          </a:ln>
        </p:spPr>
        <p:txBody>
          <a:bodyPr spcFirstLastPara="1" wrap="square" lIns="91425" tIns="91425" rIns="91425" bIns="91425" anchor="t" anchorCtr="0"/>
          <a:lstStyle>
            <a:lvl1pPr marL="0" marR="0" lvl="0" indent="-62778" algn="l" rtl="0">
              <a:spcBef>
                <a:spcPts val="0"/>
              </a:spcBef>
              <a:spcAft>
                <a:spcPts val="0"/>
              </a:spcAft>
              <a:buSzPts val="1400"/>
              <a:buChar char="●"/>
              <a:defRPr/>
            </a:lvl1pPr>
            <a:lvl2pPr marL="322858" marR="0" lvl="1" indent="-62778" algn="l" rtl="0">
              <a:spcBef>
                <a:spcPts val="0"/>
              </a:spcBef>
              <a:spcAft>
                <a:spcPts val="0"/>
              </a:spcAft>
              <a:buSzPts val="1400"/>
              <a:buChar char="○"/>
              <a:defRPr/>
            </a:lvl2pPr>
            <a:lvl3pPr marL="645717" marR="0" lvl="2" indent="-62778" algn="l" rtl="0">
              <a:spcBef>
                <a:spcPts val="0"/>
              </a:spcBef>
              <a:spcAft>
                <a:spcPts val="0"/>
              </a:spcAft>
              <a:buSzPts val="1400"/>
              <a:buChar char="■"/>
              <a:defRPr/>
            </a:lvl3pPr>
            <a:lvl4pPr marL="968574" marR="0" lvl="3" indent="-62778" algn="l" rtl="0">
              <a:spcBef>
                <a:spcPts val="0"/>
              </a:spcBef>
              <a:spcAft>
                <a:spcPts val="0"/>
              </a:spcAft>
              <a:buSzPts val="1400"/>
              <a:buChar char="●"/>
              <a:defRPr/>
            </a:lvl4pPr>
            <a:lvl5pPr marL="1291434" marR="0" lvl="4" indent="-62778" algn="l" rtl="0">
              <a:spcBef>
                <a:spcPts val="0"/>
              </a:spcBef>
              <a:spcAft>
                <a:spcPts val="0"/>
              </a:spcAft>
              <a:buSzPts val="1400"/>
              <a:buChar char="○"/>
              <a:defRPr/>
            </a:lvl5pPr>
            <a:lvl6pPr marL="1614291" marR="0" lvl="5" indent="-62778" algn="l" rtl="0">
              <a:spcBef>
                <a:spcPts val="0"/>
              </a:spcBef>
              <a:spcAft>
                <a:spcPts val="0"/>
              </a:spcAft>
              <a:buSzPts val="1400"/>
              <a:buChar char="■"/>
              <a:defRPr/>
            </a:lvl6pPr>
            <a:lvl7pPr marL="1937148" marR="0" lvl="6" indent="-62778" algn="l" rtl="0">
              <a:spcBef>
                <a:spcPts val="0"/>
              </a:spcBef>
              <a:spcAft>
                <a:spcPts val="0"/>
              </a:spcAft>
              <a:buSzPts val="1400"/>
              <a:buChar char="●"/>
              <a:defRPr/>
            </a:lvl7pPr>
            <a:lvl8pPr marL="2260007" marR="0" lvl="7" indent="-62778" algn="l" rtl="0">
              <a:spcBef>
                <a:spcPts val="0"/>
              </a:spcBef>
              <a:spcAft>
                <a:spcPts val="0"/>
              </a:spcAft>
              <a:buSzPts val="1400"/>
              <a:buChar char="○"/>
              <a:defRPr/>
            </a:lvl8pPr>
            <a:lvl9pPr marL="2582865" marR="0" lvl="8" indent="-62778" algn="l" rtl="0">
              <a:spcBef>
                <a:spcPts val="0"/>
              </a:spcBef>
              <a:spcAft>
                <a:spcPts val="0"/>
              </a:spcAft>
              <a:buSzPts val="1400"/>
              <a:buChar char="■"/>
              <a:defRPr/>
            </a:lvl9pPr>
          </a:lstStyle>
          <a:p>
            <a:endParaRPr/>
          </a:p>
        </p:txBody>
      </p:sp>
      <p:sp>
        <p:nvSpPr>
          <p:cNvPr id="70" name="Google Shape;70;p10"/>
          <p:cNvSpPr txBox="1">
            <a:spLocks noGrp="1"/>
          </p:cNvSpPr>
          <p:nvPr>
            <p:ph type="ftr" idx="11"/>
          </p:nvPr>
        </p:nvSpPr>
        <p:spPr>
          <a:xfrm>
            <a:off x="10343602" y="19483382"/>
            <a:ext cx="9588012" cy="1424902"/>
          </a:xfrm>
          <a:prstGeom prst="rect">
            <a:avLst/>
          </a:prstGeom>
          <a:noFill/>
          <a:ln>
            <a:noFill/>
          </a:ln>
        </p:spPr>
        <p:txBody>
          <a:bodyPr spcFirstLastPara="1" wrap="square" lIns="91425" tIns="91425" rIns="91425" bIns="91425" anchor="t" anchorCtr="0"/>
          <a:lstStyle>
            <a:lvl1pPr marL="0" marR="0" lvl="0" indent="-62778" algn="l" rtl="0">
              <a:spcBef>
                <a:spcPts val="0"/>
              </a:spcBef>
              <a:spcAft>
                <a:spcPts val="0"/>
              </a:spcAft>
              <a:buSzPts val="1400"/>
              <a:buChar char="●"/>
              <a:defRPr/>
            </a:lvl1pPr>
            <a:lvl2pPr marL="322858" marR="0" lvl="1" indent="-62778" algn="l" rtl="0">
              <a:spcBef>
                <a:spcPts val="0"/>
              </a:spcBef>
              <a:spcAft>
                <a:spcPts val="0"/>
              </a:spcAft>
              <a:buSzPts val="1400"/>
              <a:buChar char="○"/>
              <a:defRPr/>
            </a:lvl2pPr>
            <a:lvl3pPr marL="645717" marR="0" lvl="2" indent="-62778" algn="l" rtl="0">
              <a:spcBef>
                <a:spcPts val="0"/>
              </a:spcBef>
              <a:spcAft>
                <a:spcPts val="0"/>
              </a:spcAft>
              <a:buSzPts val="1400"/>
              <a:buChar char="■"/>
              <a:defRPr/>
            </a:lvl3pPr>
            <a:lvl4pPr marL="968574" marR="0" lvl="3" indent="-62778" algn="l" rtl="0">
              <a:spcBef>
                <a:spcPts val="0"/>
              </a:spcBef>
              <a:spcAft>
                <a:spcPts val="0"/>
              </a:spcAft>
              <a:buSzPts val="1400"/>
              <a:buChar char="●"/>
              <a:defRPr/>
            </a:lvl4pPr>
            <a:lvl5pPr marL="1291434" marR="0" lvl="4" indent="-62778" algn="l" rtl="0">
              <a:spcBef>
                <a:spcPts val="0"/>
              </a:spcBef>
              <a:spcAft>
                <a:spcPts val="0"/>
              </a:spcAft>
              <a:buSzPts val="1400"/>
              <a:buChar char="○"/>
              <a:defRPr/>
            </a:lvl5pPr>
            <a:lvl6pPr marL="1614291" marR="0" lvl="5" indent="-62778" algn="l" rtl="0">
              <a:spcBef>
                <a:spcPts val="0"/>
              </a:spcBef>
              <a:spcAft>
                <a:spcPts val="0"/>
              </a:spcAft>
              <a:buSzPts val="1400"/>
              <a:buChar char="■"/>
              <a:defRPr/>
            </a:lvl6pPr>
            <a:lvl7pPr marL="1937148" marR="0" lvl="6" indent="-62778" algn="l" rtl="0">
              <a:spcBef>
                <a:spcPts val="0"/>
              </a:spcBef>
              <a:spcAft>
                <a:spcPts val="0"/>
              </a:spcAft>
              <a:buSzPts val="1400"/>
              <a:buChar char="●"/>
              <a:defRPr/>
            </a:lvl7pPr>
            <a:lvl8pPr marL="2260007" marR="0" lvl="7" indent="-62778" algn="l" rtl="0">
              <a:spcBef>
                <a:spcPts val="0"/>
              </a:spcBef>
              <a:spcAft>
                <a:spcPts val="0"/>
              </a:spcAft>
              <a:buSzPts val="1400"/>
              <a:buChar char="○"/>
              <a:defRPr/>
            </a:lvl8pPr>
            <a:lvl9pPr marL="2582865" marR="0" lvl="8" indent="-62778" algn="l" rtl="0">
              <a:spcBef>
                <a:spcPts val="0"/>
              </a:spcBef>
              <a:spcAft>
                <a:spcPts val="0"/>
              </a:spcAft>
              <a:buSzPts val="1400"/>
              <a:buChar char="■"/>
              <a:defRPr/>
            </a:lvl9pPr>
          </a:lstStyle>
          <a:p>
            <a:endParaRPr/>
          </a:p>
        </p:txBody>
      </p:sp>
      <p:sp>
        <p:nvSpPr>
          <p:cNvPr id="71" name="Google Shape;71;p10"/>
          <p:cNvSpPr txBox="1">
            <a:spLocks noGrp="1"/>
          </p:cNvSpPr>
          <p:nvPr>
            <p:ph type="sldNum" idx="12"/>
          </p:nvPr>
        </p:nvSpPr>
        <p:spPr>
          <a:xfrm>
            <a:off x="21697648" y="19483382"/>
            <a:ext cx="6307430" cy="1424902"/>
          </a:xfrm>
          <a:prstGeom prst="rect">
            <a:avLst/>
          </a:prstGeom>
          <a:noFill/>
          <a:ln>
            <a:noFill/>
          </a:ln>
        </p:spPr>
        <p:txBody>
          <a:bodyPr spcFirstLastPara="1" wrap="square" lIns="418550" tIns="209275" rIns="418550" bIns="209275" anchor="t" anchorCtr="0">
            <a:noAutofit/>
          </a:bodyPr>
          <a:lstStyle>
            <a:lvl1pPr marL="0" marR="0" lvl="0"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9pPr>
          </a:lstStyle>
          <a:p>
            <a:fld id="{00000000-1234-1234-1234-12341234123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2270137" y="1900243"/>
            <a:ext cx="25734941" cy="3565059"/>
          </a:xfrm>
          <a:prstGeom prst="rect">
            <a:avLst/>
          </a:prstGeom>
          <a:noFill/>
          <a:ln>
            <a:noFill/>
          </a:ln>
        </p:spPr>
        <p:txBody>
          <a:bodyPr spcFirstLastPara="1" wrap="square" lIns="91425" tIns="91425" rIns="91425" bIns="91425" anchor="ctr" anchorCtr="0"/>
          <a:lstStyle>
            <a:lvl1pPr marL="0" marR="0" lvl="0" indent="-88900" algn="ctr" rtl="0">
              <a:spcBef>
                <a:spcPts val="0"/>
              </a:spcBef>
              <a:spcAft>
                <a:spcPts val="0"/>
              </a:spcAft>
              <a:buSzPts val="1400"/>
              <a:buChar char="●"/>
              <a:defRPr/>
            </a:lvl1pPr>
            <a:lvl2pPr marL="0" marR="0" lvl="1" indent="-88900" algn="ctr" rtl="0">
              <a:spcBef>
                <a:spcPts val="0"/>
              </a:spcBef>
              <a:spcAft>
                <a:spcPts val="0"/>
              </a:spcAft>
              <a:buSzPts val="1400"/>
              <a:buChar char="○"/>
              <a:defRPr/>
            </a:lvl2pPr>
            <a:lvl3pPr marL="0" marR="0" lvl="2" indent="-88900" algn="ctr" rtl="0">
              <a:spcBef>
                <a:spcPts val="0"/>
              </a:spcBef>
              <a:spcAft>
                <a:spcPts val="0"/>
              </a:spcAft>
              <a:buSzPts val="1400"/>
              <a:buChar char="■"/>
              <a:defRPr/>
            </a:lvl3pPr>
            <a:lvl4pPr marL="0" marR="0" lvl="3" indent="-88900" algn="ctr" rtl="0">
              <a:spcBef>
                <a:spcPts val="0"/>
              </a:spcBef>
              <a:spcAft>
                <a:spcPts val="0"/>
              </a:spcAft>
              <a:buSzPts val="1400"/>
              <a:buChar char="●"/>
              <a:defRPr/>
            </a:lvl4pPr>
            <a:lvl5pPr marL="0" marR="0" lvl="4" indent="-88900" algn="ctr" rtl="0">
              <a:spcBef>
                <a:spcPts val="0"/>
              </a:spcBef>
              <a:spcAft>
                <a:spcPts val="0"/>
              </a:spcAft>
              <a:buSzPts val="1400"/>
              <a:buChar char="○"/>
              <a:defRPr/>
            </a:lvl5pPr>
            <a:lvl6pPr marL="457200" marR="0" lvl="5" indent="-88900" algn="ctr" rtl="0">
              <a:spcBef>
                <a:spcPts val="0"/>
              </a:spcBef>
              <a:spcAft>
                <a:spcPts val="0"/>
              </a:spcAft>
              <a:buSzPts val="1400"/>
              <a:buChar char="■"/>
              <a:defRPr/>
            </a:lvl6pPr>
            <a:lvl7pPr marL="914400" marR="0" lvl="6" indent="-88900" algn="ctr" rtl="0">
              <a:spcBef>
                <a:spcPts val="0"/>
              </a:spcBef>
              <a:spcAft>
                <a:spcPts val="0"/>
              </a:spcAft>
              <a:buSzPts val="1400"/>
              <a:buChar char="●"/>
              <a:defRPr/>
            </a:lvl7pPr>
            <a:lvl8pPr marL="1371600" marR="0" lvl="7" indent="-88900" algn="ctr" rtl="0">
              <a:spcBef>
                <a:spcPts val="0"/>
              </a:spcBef>
              <a:spcAft>
                <a:spcPts val="0"/>
              </a:spcAft>
              <a:buSzPts val="1400"/>
              <a:buChar char="○"/>
              <a:defRPr/>
            </a:lvl8pPr>
            <a:lvl9pPr marL="1828800" marR="0" lvl="8" indent="-88900" algn="ctr" rtl="0">
              <a:spcBef>
                <a:spcPts val="0"/>
              </a:spcBef>
              <a:spcAft>
                <a:spcPts val="0"/>
              </a:spcAft>
              <a:buSzPts val="1400"/>
              <a:buChar char="■"/>
              <a:defRPr/>
            </a:lvl9pPr>
          </a:lstStyle>
          <a:p>
            <a:endParaRPr/>
          </a:p>
        </p:txBody>
      </p:sp>
      <p:sp>
        <p:nvSpPr>
          <p:cNvPr id="11" name="Google Shape;11;p1"/>
          <p:cNvSpPr txBox="1">
            <a:spLocks noGrp="1"/>
          </p:cNvSpPr>
          <p:nvPr>
            <p:ph type="body" idx="1"/>
          </p:nvPr>
        </p:nvSpPr>
        <p:spPr>
          <a:xfrm>
            <a:off x="2270137" y="6177193"/>
            <a:ext cx="25734941" cy="12830848"/>
          </a:xfrm>
          <a:prstGeom prst="rect">
            <a:avLst/>
          </a:prstGeom>
          <a:noFill/>
          <a:ln>
            <a:noFill/>
          </a:ln>
        </p:spPr>
        <p:txBody>
          <a:bodyPr spcFirstLastPara="1" wrap="square" lIns="91425" tIns="91425" rIns="91425" bIns="91425" anchor="t" anchorCtr="0"/>
          <a:lstStyle>
            <a:lvl1pPr marL="457200" marR="0" lvl="0" indent="-317500" algn="l" rtl="0">
              <a:spcBef>
                <a:spcPts val="2920"/>
              </a:spcBef>
              <a:spcAft>
                <a:spcPts val="0"/>
              </a:spcAft>
              <a:buClr>
                <a:schemeClr val="dk1"/>
              </a:buClr>
              <a:buSzPts val="1400"/>
              <a:buFont typeface="Times New Roman"/>
              <a:buChar char="•"/>
              <a:defRPr/>
            </a:lvl1pPr>
            <a:lvl2pPr marL="914400" marR="0" lvl="1" indent="-317500" algn="l" rtl="0">
              <a:spcBef>
                <a:spcPts val="2580"/>
              </a:spcBef>
              <a:spcAft>
                <a:spcPts val="0"/>
              </a:spcAft>
              <a:buClr>
                <a:schemeClr val="dk1"/>
              </a:buClr>
              <a:buSzPts val="1400"/>
              <a:buFont typeface="Times New Roman"/>
              <a:buChar char="–"/>
              <a:defRPr/>
            </a:lvl2pPr>
            <a:lvl3pPr marL="1371600" marR="0" lvl="2" indent="-317500" algn="l" rtl="0">
              <a:spcBef>
                <a:spcPts val="2180"/>
              </a:spcBef>
              <a:spcAft>
                <a:spcPts val="0"/>
              </a:spcAft>
              <a:buClr>
                <a:schemeClr val="dk1"/>
              </a:buClr>
              <a:buSzPts val="1400"/>
              <a:buFont typeface="Times New Roman"/>
              <a:buChar char="•"/>
              <a:defRPr/>
            </a:lvl3pPr>
            <a:lvl4pPr marL="1828800" marR="0" lvl="3" indent="-317500" algn="l" rtl="0">
              <a:spcBef>
                <a:spcPts val="1820"/>
              </a:spcBef>
              <a:spcAft>
                <a:spcPts val="0"/>
              </a:spcAft>
              <a:buClr>
                <a:schemeClr val="dk1"/>
              </a:buClr>
              <a:buSzPts val="1400"/>
              <a:buFont typeface="Times New Roman"/>
              <a:buChar char="–"/>
              <a:defRPr/>
            </a:lvl4pPr>
            <a:lvl5pPr marL="2286000" marR="0" lvl="4" indent="-317500" algn="l" rtl="0">
              <a:spcBef>
                <a:spcPts val="1820"/>
              </a:spcBef>
              <a:spcAft>
                <a:spcPts val="0"/>
              </a:spcAft>
              <a:buClr>
                <a:schemeClr val="dk1"/>
              </a:buClr>
              <a:buSzPts val="1400"/>
              <a:buFont typeface="Times New Roman"/>
              <a:buChar char="»"/>
              <a:defRPr/>
            </a:lvl5pPr>
            <a:lvl6pPr marL="2743200" marR="0" lvl="5" indent="-317500" algn="l" rtl="0">
              <a:spcBef>
                <a:spcPts val="1820"/>
              </a:spcBef>
              <a:spcAft>
                <a:spcPts val="0"/>
              </a:spcAft>
              <a:buClr>
                <a:schemeClr val="dk1"/>
              </a:buClr>
              <a:buSzPts val="1400"/>
              <a:buFont typeface="Times New Roman"/>
              <a:buChar char="»"/>
              <a:defRPr/>
            </a:lvl6pPr>
            <a:lvl7pPr marL="3200400" marR="0" lvl="6" indent="-317500" algn="l" rtl="0">
              <a:spcBef>
                <a:spcPts val="1820"/>
              </a:spcBef>
              <a:spcAft>
                <a:spcPts val="0"/>
              </a:spcAft>
              <a:buClr>
                <a:schemeClr val="dk1"/>
              </a:buClr>
              <a:buSzPts val="1400"/>
              <a:buFont typeface="Times New Roman"/>
              <a:buChar char="»"/>
              <a:defRPr/>
            </a:lvl7pPr>
            <a:lvl8pPr marL="3657600" marR="0" lvl="7" indent="-317500" algn="l" rtl="0">
              <a:spcBef>
                <a:spcPts val="1820"/>
              </a:spcBef>
              <a:spcAft>
                <a:spcPts val="0"/>
              </a:spcAft>
              <a:buClr>
                <a:schemeClr val="dk1"/>
              </a:buClr>
              <a:buSzPts val="1400"/>
              <a:buFont typeface="Times New Roman"/>
              <a:buChar char="»"/>
              <a:defRPr/>
            </a:lvl8pPr>
            <a:lvl9pPr marL="4114800" marR="0" lvl="8" indent="-317500" algn="l" rtl="0">
              <a:spcBef>
                <a:spcPts val="1820"/>
              </a:spcBef>
              <a:spcAft>
                <a:spcPts val="0"/>
              </a:spcAft>
              <a:buClr>
                <a:schemeClr val="dk1"/>
              </a:buClr>
              <a:buSzPts val="1400"/>
              <a:buFont typeface="Times New Roman"/>
              <a:buChar char="»"/>
              <a:defRPr/>
            </a:lvl9pPr>
          </a:lstStyle>
          <a:p>
            <a:endParaRPr/>
          </a:p>
        </p:txBody>
      </p:sp>
      <p:sp>
        <p:nvSpPr>
          <p:cNvPr id="12" name="Google Shape;12;p1"/>
          <p:cNvSpPr txBox="1">
            <a:spLocks noGrp="1"/>
          </p:cNvSpPr>
          <p:nvPr>
            <p:ph type="dt" idx="10"/>
          </p:nvPr>
        </p:nvSpPr>
        <p:spPr>
          <a:xfrm>
            <a:off x="2270136" y="19483382"/>
            <a:ext cx="6307430" cy="1424902"/>
          </a:xfrm>
          <a:prstGeom prst="rect">
            <a:avLst/>
          </a:prstGeom>
          <a:noFill/>
          <a:ln>
            <a:noFill/>
          </a:ln>
        </p:spPr>
        <p:txBody>
          <a:bodyPr spcFirstLastPara="1" wrap="square" lIns="91425" tIns="91425" rIns="91425" bIns="91425" anchor="t" anchorCtr="0"/>
          <a:lstStyle>
            <a:lvl1pPr marL="0" marR="0" lvl="0" indent="-62778" algn="l" rtl="0">
              <a:spcBef>
                <a:spcPts val="0"/>
              </a:spcBef>
              <a:spcAft>
                <a:spcPts val="0"/>
              </a:spcAft>
              <a:buSzPts val="1400"/>
              <a:buChar char="●"/>
              <a:defRPr/>
            </a:lvl1pPr>
            <a:lvl2pPr marL="322858" marR="0" lvl="1" indent="-62778" algn="l" rtl="0">
              <a:spcBef>
                <a:spcPts val="0"/>
              </a:spcBef>
              <a:spcAft>
                <a:spcPts val="0"/>
              </a:spcAft>
              <a:buSzPts val="1400"/>
              <a:buChar char="○"/>
              <a:defRPr/>
            </a:lvl2pPr>
            <a:lvl3pPr marL="645717" marR="0" lvl="2" indent="-62778" algn="l" rtl="0">
              <a:spcBef>
                <a:spcPts val="0"/>
              </a:spcBef>
              <a:spcAft>
                <a:spcPts val="0"/>
              </a:spcAft>
              <a:buSzPts val="1400"/>
              <a:buChar char="■"/>
              <a:defRPr/>
            </a:lvl3pPr>
            <a:lvl4pPr marL="968574" marR="0" lvl="3" indent="-62778" algn="l" rtl="0">
              <a:spcBef>
                <a:spcPts val="0"/>
              </a:spcBef>
              <a:spcAft>
                <a:spcPts val="0"/>
              </a:spcAft>
              <a:buSzPts val="1400"/>
              <a:buChar char="●"/>
              <a:defRPr/>
            </a:lvl4pPr>
            <a:lvl5pPr marL="1291434" marR="0" lvl="4" indent="-62778" algn="l" rtl="0">
              <a:spcBef>
                <a:spcPts val="0"/>
              </a:spcBef>
              <a:spcAft>
                <a:spcPts val="0"/>
              </a:spcAft>
              <a:buSzPts val="1400"/>
              <a:buChar char="○"/>
              <a:defRPr/>
            </a:lvl5pPr>
            <a:lvl6pPr marL="1614291" marR="0" lvl="5" indent="-62778" algn="l" rtl="0">
              <a:spcBef>
                <a:spcPts val="0"/>
              </a:spcBef>
              <a:spcAft>
                <a:spcPts val="0"/>
              </a:spcAft>
              <a:buSzPts val="1400"/>
              <a:buChar char="■"/>
              <a:defRPr/>
            </a:lvl6pPr>
            <a:lvl7pPr marL="1937148" marR="0" lvl="6" indent="-62778" algn="l" rtl="0">
              <a:spcBef>
                <a:spcPts val="0"/>
              </a:spcBef>
              <a:spcAft>
                <a:spcPts val="0"/>
              </a:spcAft>
              <a:buSzPts val="1400"/>
              <a:buChar char="●"/>
              <a:defRPr/>
            </a:lvl7pPr>
            <a:lvl8pPr marL="2260007" marR="0" lvl="7" indent="-62778" algn="l" rtl="0">
              <a:spcBef>
                <a:spcPts val="0"/>
              </a:spcBef>
              <a:spcAft>
                <a:spcPts val="0"/>
              </a:spcAft>
              <a:buSzPts val="1400"/>
              <a:buChar char="○"/>
              <a:defRPr/>
            </a:lvl8pPr>
            <a:lvl9pPr marL="2582865" marR="0" lvl="8" indent="-62778" algn="l" rtl="0">
              <a:spcBef>
                <a:spcPts val="0"/>
              </a:spcBef>
              <a:spcAft>
                <a:spcPts val="0"/>
              </a:spcAft>
              <a:buSzPts val="1400"/>
              <a:buChar char="■"/>
              <a:defRPr/>
            </a:lvl9pPr>
          </a:lstStyle>
          <a:p>
            <a:endParaRPr/>
          </a:p>
        </p:txBody>
      </p:sp>
      <p:sp>
        <p:nvSpPr>
          <p:cNvPr id="13" name="Google Shape;13;p1"/>
          <p:cNvSpPr txBox="1">
            <a:spLocks noGrp="1"/>
          </p:cNvSpPr>
          <p:nvPr>
            <p:ph type="ftr" idx="11"/>
          </p:nvPr>
        </p:nvSpPr>
        <p:spPr>
          <a:xfrm>
            <a:off x="10343602" y="19483382"/>
            <a:ext cx="9588012" cy="1424902"/>
          </a:xfrm>
          <a:prstGeom prst="rect">
            <a:avLst/>
          </a:prstGeom>
          <a:noFill/>
          <a:ln>
            <a:noFill/>
          </a:ln>
        </p:spPr>
        <p:txBody>
          <a:bodyPr spcFirstLastPara="1" wrap="square" lIns="91425" tIns="91425" rIns="91425" bIns="91425" anchor="t" anchorCtr="0"/>
          <a:lstStyle>
            <a:lvl1pPr marL="0" marR="0" lvl="0" indent="-62778" algn="l" rtl="0">
              <a:spcBef>
                <a:spcPts val="0"/>
              </a:spcBef>
              <a:spcAft>
                <a:spcPts val="0"/>
              </a:spcAft>
              <a:buSzPts val="1400"/>
              <a:buChar char="●"/>
              <a:defRPr/>
            </a:lvl1pPr>
            <a:lvl2pPr marL="322858" marR="0" lvl="1" indent="-62778" algn="l" rtl="0">
              <a:spcBef>
                <a:spcPts val="0"/>
              </a:spcBef>
              <a:spcAft>
                <a:spcPts val="0"/>
              </a:spcAft>
              <a:buSzPts val="1400"/>
              <a:buChar char="○"/>
              <a:defRPr/>
            </a:lvl2pPr>
            <a:lvl3pPr marL="645717" marR="0" lvl="2" indent="-62778" algn="l" rtl="0">
              <a:spcBef>
                <a:spcPts val="0"/>
              </a:spcBef>
              <a:spcAft>
                <a:spcPts val="0"/>
              </a:spcAft>
              <a:buSzPts val="1400"/>
              <a:buChar char="■"/>
              <a:defRPr/>
            </a:lvl3pPr>
            <a:lvl4pPr marL="968574" marR="0" lvl="3" indent="-62778" algn="l" rtl="0">
              <a:spcBef>
                <a:spcPts val="0"/>
              </a:spcBef>
              <a:spcAft>
                <a:spcPts val="0"/>
              </a:spcAft>
              <a:buSzPts val="1400"/>
              <a:buChar char="●"/>
              <a:defRPr/>
            </a:lvl4pPr>
            <a:lvl5pPr marL="1291434" marR="0" lvl="4" indent="-62778" algn="l" rtl="0">
              <a:spcBef>
                <a:spcPts val="0"/>
              </a:spcBef>
              <a:spcAft>
                <a:spcPts val="0"/>
              </a:spcAft>
              <a:buSzPts val="1400"/>
              <a:buChar char="○"/>
              <a:defRPr/>
            </a:lvl5pPr>
            <a:lvl6pPr marL="1614291" marR="0" lvl="5" indent="-62778" algn="l" rtl="0">
              <a:spcBef>
                <a:spcPts val="0"/>
              </a:spcBef>
              <a:spcAft>
                <a:spcPts val="0"/>
              </a:spcAft>
              <a:buSzPts val="1400"/>
              <a:buChar char="■"/>
              <a:defRPr/>
            </a:lvl6pPr>
            <a:lvl7pPr marL="1937148" marR="0" lvl="6" indent="-62778" algn="l" rtl="0">
              <a:spcBef>
                <a:spcPts val="0"/>
              </a:spcBef>
              <a:spcAft>
                <a:spcPts val="0"/>
              </a:spcAft>
              <a:buSzPts val="1400"/>
              <a:buChar char="●"/>
              <a:defRPr/>
            </a:lvl7pPr>
            <a:lvl8pPr marL="2260007" marR="0" lvl="7" indent="-62778" algn="l" rtl="0">
              <a:spcBef>
                <a:spcPts val="0"/>
              </a:spcBef>
              <a:spcAft>
                <a:spcPts val="0"/>
              </a:spcAft>
              <a:buSzPts val="1400"/>
              <a:buChar char="○"/>
              <a:defRPr/>
            </a:lvl8pPr>
            <a:lvl9pPr marL="2582865" marR="0" lvl="8" indent="-62778" algn="l" rtl="0">
              <a:spcBef>
                <a:spcPts val="0"/>
              </a:spcBef>
              <a:spcAft>
                <a:spcPts val="0"/>
              </a:spcAft>
              <a:buSzPts val="1400"/>
              <a:buChar char="■"/>
              <a:defRPr/>
            </a:lvl9pPr>
          </a:lstStyle>
          <a:p>
            <a:endParaRPr/>
          </a:p>
        </p:txBody>
      </p:sp>
      <p:sp>
        <p:nvSpPr>
          <p:cNvPr id="14" name="Google Shape;14;p1"/>
          <p:cNvSpPr txBox="1">
            <a:spLocks noGrp="1"/>
          </p:cNvSpPr>
          <p:nvPr>
            <p:ph type="sldNum" idx="12"/>
          </p:nvPr>
        </p:nvSpPr>
        <p:spPr>
          <a:xfrm>
            <a:off x="21697648" y="19483382"/>
            <a:ext cx="6307430" cy="1424902"/>
          </a:xfrm>
          <a:prstGeom prst="rect">
            <a:avLst/>
          </a:prstGeom>
          <a:noFill/>
          <a:ln>
            <a:noFill/>
          </a:ln>
        </p:spPr>
        <p:txBody>
          <a:bodyPr spcFirstLastPara="1" wrap="square" lIns="418550" tIns="209275" rIns="418550" bIns="209275" anchor="t" anchorCtr="0">
            <a:noAutofit/>
          </a:bodyPr>
          <a:lstStyle>
            <a:lvl1pPr marL="0" marR="0" lvl="0"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9pPr>
          </a:lstStyle>
          <a:p>
            <a:fld id="{00000000-1234-1234-1234-123412341234}" type="slidenum">
              <a:rPr lang="en-US" smtClean="0"/>
              <a:pPr/>
              <a:t>‹#›</a:t>
            </a:fld>
            <a:endParaRPr lang="en-US" sz="988">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sp>
        <p:nvSpPr>
          <p:cNvPr id="92" name="Google Shape;92;p13"/>
          <p:cNvSpPr txBox="1"/>
          <p:nvPr/>
        </p:nvSpPr>
        <p:spPr>
          <a:xfrm>
            <a:off x="5577405" y="-7086"/>
            <a:ext cx="18815692" cy="839598"/>
          </a:xfrm>
          <a:prstGeom prst="rect">
            <a:avLst/>
          </a:prstGeom>
          <a:solidFill>
            <a:schemeClr val="accent1">
              <a:lumMod val="75000"/>
            </a:schemeClr>
          </a:solidFill>
          <a:ln>
            <a:noFill/>
          </a:ln>
        </p:spPr>
        <p:txBody>
          <a:bodyPr spcFirstLastPara="1" wrap="square" lIns="64563" tIns="32273" rIns="64563" bIns="32273" anchor="t" anchorCtr="0">
            <a:noAutofit/>
          </a:bodyPr>
          <a:lstStyle/>
          <a:p>
            <a:pPr algn="ctr">
              <a:buClr>
                <a:schemeClr val="dk1"/>
              </a:buClr>
            </a:pPr>
            <a:r>
              <a:rPr lang="en-US" sz="5084" b="1" dirty="0">
                <a:solidFill>
                  <a:schemeClr val="bg1"/>
                </a:solidFill>
              </a:rPr>
              <a:t>Semi-supervised Learning using Variational Autoencoders</a:t>
            </a:r>
            <a:endParaRPr sz="5084" dirty="0">
              <a:solidFill>
                <a:schemeClr val="bg1"/>
              </a:solidFill>
            </a:endParaRPr>
          </a:p>
        </p:txBody>
      </p:sp>
      <p:graphicFrame>
        <p:nvGraphicFramePr>
          <p:cNvPr id="93" name="Google Shape;93;p13"/>
          <p:cNvGraphicFramePr/>
          <p:nvPr>
            <p:extLst>
              <p:ext uri="{D42A27DB-BD31-4B8C-83A1-F6EECF244321}">
                <p14:modId xmlns:p14="http://schemas.microsoft.com/office/powerpoint/2010/main" val="3452203223"/>
              </p:ext>
            </p:extLst>
          </p:nvPr>
        </p:nvGraphicFramePr>
        <p:xfrm>
          <a:off x="9367201" y="877559"/>
          <a:ext cx="11422806" cy="983828"/>
        </p:xfrm>
        <a:graphic>
          <a:graphicData uri="http://schemas.openxmlformats.org/drawingml/2006/table">
            <a:tbl>
              <a:tblPr>
                <a:noFill/>
                <a:tableStyleId>{C6BC8DBA-7418-44DE-A905-4A3DDD48CAAF}</a:tableStyleId>
              </a:tblPr>
              <a:tblGrid>
                <a:gridCol w="11422806">
                  <a:extLst>
                    <a:ext uri="{9D8B030D-6E8A-4147-A177-3AD203B41FA5}">
                      <a16:colId xmlns:a16="http://schemas.microsoft.com/office/drawing/2014/main" val="20000"/>
                    </a:ext>
                  </a:extLst>
                </a:gridCol>
              </a:tblGrid>
              <a:tr h="983828">
                <a:tc>
                  <a:txBody>
                    <a:bodyPr/>
                    <a:lstStyle/>
                    <a:p>
                      <a:pPr marL="0" marR="0" lvl="0" indent="0" algn="ctr" rtl="0">
                        <a:lnSpc>
                          <a:spcPct val="100000"/>
                        </a:lnSpc>
                        <a:spcBef>
                          <a:spcPts val="800"/>
                        </a:spcBef>
                        <a:spcAft>
                          <a:spcPts val="0"/>
                        </a:spcAft>
                        <a:buClr>
                          <a:schemeClr val="dk1"/>
                        </a:buClr>
                        <a:buFont typeface="Arial"/>
                        <a:buNone/>
                      </a:pPr>
                      <a:r>
                        <a:rPr lang="en-US" sz="2500" dirty="0">
                          <a:solidFill>
                            <a:schemeClr val="dk1"/>
                          </a:solidFill>
                        </a:rPr>
                        <a:t>a P14 project in 02456 Deep Learning, autumn 2020</a:t>
                      </a:r>
                    </a:p>
                    <a:p>
                      <a:pPr marL="0" marR="0" lvl="0" indent="0" algn="ctr" defTabSz="914400" rtl="0" eaLnBrk="1" fontAlgn="auto" latinLnBrk="0" hangingPunct="1">
                        <a:lnSpc>
                          <a:spcPct val="100000"/>
                        </a:lnSpc>
                        <a:spcBef>
                          <a:spcPts val="800"/>
                        </a:spcBef>
                        <a:spcAft>
                          <a:spcPts val="0"/>
                        </a:spcAft>
                        <a:buClr>
                          <a:schemeClr val="dk1"/>
                        </a:buClr>
                        <a:buSzTx/>
                        <a:buFont typeface="Arial"/>
                        <a:buNone/>
                        <a:tabLst/>
                        <a:defRPr/>
                      </a:pPr>
                      <a:r>
                        <a:rPr lang="en-US" sz="2500" i="1" dirty="0">
                          <a:solidFill>
                            <a:schemeClr val="dk1"/>
                          </a:solidFill>
                        </a:rPr>
                        <a:t>by Uffe Poul Hansen s203264 &amp; Axel Bregnsbo s152672</a:t>
                      </a:r>
                      <a:endParaRPr lang="en-US" sz="2500" i="1" dirty="0"/>
                    </a:p>
                  </a:txBody>
                  <a:tcPr marL="0" marR="0" marT="32273" marB="32273"/>
                </a:tc>
                <a:extLst>
                  <a:ext uri="{0D108BD9-81ED-4DB2-BD59-A6C34878D82A}">
                    <a16:rowId xmlns:a16="http://schemas.microsoft.com/office/drawing/2014/main" val="10000"/>
                  </a:ext>
                </a:extLst>
              </a:tr>
            </a:tbl>
          </a:graphicData>
        </a:graphic>
      </p:graphicFrame>
      <p:sp>
        <p:nvSpPr>
          <p:cNvPr id="95" name="Google Shape;95;p13"/>
          <p:cNvSpPr txBox="1"/>
          <p:nvPr/>
        </p:nvSpPr>
        <p:spPr>
          <a:xfrm>
            <a:off x="13093178" y="2151846"/>
            <a:ext cx="3207758" cy="650333"/>
          </a:xfrm>
          <a:prstGeom prst="rect">
            <a:avLst/>
          </a:prstGeom>
          <a:solidFill>
            <a:schemeClr val="accent5">
              <a:lumMod val="75000"/>
            </a:schemeClr>
          </a:solidFill>
          <a:ln>
            <a:noFill/>
          </a:ln>
        </p:spPr>
        <p:txBody>
          <a:bodyPr spcFirstLastPara="1" wrap="square" lIns="64563" tIns="64563" rIns="64563" bIns="64563" anchor="t" anchorCtr="0">
            <a:noAutofit/>
          </a:bodyPr>
          <a:lstStyle/>
          <a:p>
            <a:pPr algn="ctr"/>
            <a:r>
              <a:rPr lang="en-US" sz="3390" b="1" dirty="0">
                <a:solidFill>
                  <a:schemeClr val="bg1"/>
                </a:solidFill>
              </a:rPr>
              <a:t>Introduction</a:t>
            </a:r>
            <a:endParaRPr sz="3390" b="1" dirty="0">
              <a:solidFill>
                <a:schemeClr val="bg1"/>
              </a:solidFill>
            </a:endParaRPr>
          </a:p>
        </p:txBody>
      </p:sp>
      <p:sp>
        <p:nvSpPr>
          <p:cNvPr id="144" name="Google Shape;144;p13"/>
          <p:cNvSpPr/>
          <p:nvPr/>
        </p:nvSpPr>
        <p:spPr>
          <a:xfrm>
            <a:off x="18652198" y="12214153"/>
            <a:ext cx="5437363" cy="10021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64563" tIns="64563" rIns="64563" bIns="64563" anchor="ctr" anchorCtr="0">
            <a:noAutofit/>
          </a:bodyPr>
          <a:lstStyle/>
          <a:p>
            <a:endParaRPr sz="698"/>
          </a:p>
        </p:txBody>
      </p:sp>
      <p:sp>
        <p:nvSpPr>
          <p:cNvPr id="145" name="Google Shape;145;p13"/>
          <p:cNvSpPr/>
          <p:nvPr/>
        </p:nvSpPr>
        <p:spPr>
          <a:xfrm>
            <a:off x="9526528" y="9214281"/>
            <a:ext cx="53600" cy="79447"/>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64563" tIns="64563" rIns="64563" bIns="64563" anchor="ctr" anchorCtr="0">
            <a:noAutofit/>
          </a:bodyPr>
          <a:lstStyle/>
          <a:p>
            <a:endParaRPr sz="698"/>
          </a:p>
        </p:txBody>
      </p:sp>
      <p:sp>
        <p:nvSpPr>
          <p:cNvPr id="59" name="Google Shape;95;p13">
            <a:extLst>
              <a:ext uri="{FF2B5EF4-FFF2-40B4-BE49-F238E27FC236}">
                <a16:creationId xmlns:a16="http://schemas.microsoft.com/office/drawing/2014/main" id="{FB55B74F-A557-42BE-8370-4C31AAB42147}"/>
              </a:ext>
            </a:extLst>
          </p:cNvPr>
          <p:cNvSpPr txBox="1"/>
          <p:nvPr/>
        </p:nvSpPr>
        <p:spPr>
          <a:xfrm>
            <a:off x="2369645" y="1330258"/>
            <a:ext cx="3207758" cy="650333"/>
          </a:xfrm>
          <a:prstGeom prst="rect">
            <a:avLst/>
          </a:prstGeom>
          <a:solidFill>
            <a:schemeClr val="accent5">
              <a:lumMod val="75000"/>
            </a:schemeClr>
          </a:solidFill>
          <a:ln>
            <a:noFill/>
          </a:ln>
        </p:spPr>
        <p:txBody>
          <a:bodyPr spcFirstLastPara="1" wrap="square" lIns="64563" tIns="64563" rIns="64563" bIns="64563" anchor="t" anchorCtr="0">
            <a:noAutofit/>
          </a:bodyPr>
          <a:lstStyle/>
          <a:p>
            <a:pPr algn="ctr"/>
            <a:r>
              <a:rPr lang="en-US" sz="3390" b="1" dirty="0">
                <a:solidFill>
                  <a:schemeClr val="bg1"/>
                </a:solidFill>
              </a:rPr>
              <a:t>The Models</a:t>
            </a:r>
            <a:endParaRPr sz="3390" b="1" dirty="0">
              <a:solidFill>
                <a:schemeClr val="bg1"/>
              </a:solidFill>
            </a:endParaRPr>
          </a:p>
        </p:txBody>
      </p:sp>
      <p:sp>
        <p:nvSpPr>
          <p:cNvPr id="69" name="Google Shape;95;p13">
            <a:extLst>
              <a:ext uri="{FF2B5EF4-FFF2-40B4-BE49-F238E27FC236}">
                <a16:creationId xmlns:a16="http://schemas.microsoft.com/office/drawing/2014/main" id="{E52D5635-FD8A-40E7-B1A1-9ED184283092}"/>
              </a:ext>
            </a:extLst>
          </p:cNvPr>
          <p:cNvSpPr txBox="1"/>
          <p:nvPr/>
        </p:nvSpPr>
        <p:spPr>
          <a:xfrm>
            <a:off x="14132449" y="15412899"/>
            <a:ext cx="4587825" cy="650333"/>
          </a:xfrm>
          <a:prstGeom prst="rect">
            <a:avLst/>
          </a:prstGeom>
          <a:solidFill>
            <a:schemeClr val="accent5">
              <a:lumMod val="75000"/>
            </a:schemeClr>
          </a:solidFill>
          <a:ln>
            <a:noFill/>
          </a:ln>
        </p:spPr>
        <p:txBody>
          <a:bodyPr spcFirstLastPara="1" wrap="square" lIns="64563" tIns="64563" rIns="64563" bIns="64563" anchor="t" anchorCtr="0">
            <a:noAutofit/>
          </a:bodyPr>
          <a:lstStyle/>
          <a:p>
            <a:pPr algn="ctr"/>
            <a:r>
              <a:rPr lang="en-US" sz="3390" b="1" dirty="0">
                <a:solidFill>
                  <a:schemeClr val="bg1"/>
                </a:solidFill>
              </a:rPr>
              <a:t>Model Parameters</a:t>
            </a:r>
            <a:endParaRPr sz="3390" b="1" dirty="0">
              <a:solidFill>
                <a:schemeClr val="bg1"/>
              </a:solidFill>
            </a:endParaRPr>
          </a:p>
        </p:txBody>
      </p:sp>
      <p:sp>
        <p:nvSpPr>
          <p:cNvPr id="70" name="Google Shape;95;p13">
            <a:extLst>
              <a:ext uri="{FF2B5EF4-FFF2-40B4-BE49-F238E27FC236}">
                <a16:creationId xmlns:a16="http://schemas.microsoft.com/office/drawing/2014/main" id="{8F93DD45-D77D-4951-BDC4-4CD352736B5F}"/>
              </a:ext>
            </a:extLst>
          </p:cNvPr>
          <p:cNvSpPr txBox="1"/>
          <p:nvPr/>
        </p:nvSpPr>
        <p:spPr>
          <a:xfrm>
            <a:off x="19690189" y="13821935"/>
            <a:ext cx="4587825" cy="646977"/>
          </a:xfrm>
          <a:prstGeom prst="rect">
            <a:avLst/>
          </a:prstGeom>
          <a:solidFill>
            <a:schemeClr val="accent5">
              <a:lumMod val="75000"/>
            </a:schemeClr>
          </a:solidFill>
          <a:ln>
            <a:noFill/>
          </a:ln>
        </p:spPr>
        <p:txBody>
          <a:bodyPr spcFirstLastPara="1" wrap="square" lIns="64563" tIns="64563" rIns="64563" bIns="64563" anchor="t" anchorCtr="0">
            <a:noAutofit/>
          </a:bodyPr>
          <a:lstStyle/>
          <a:p>
            <a:pPr algn="ctr"/>
            <a:r>
              <a:rPr lang="en-US" sz="3390" b="1" dirty="0">
                <a:solidFill>
                  <a:schemeClr val="bg1"/>
                </a:solidFill>
              </a:rPr>
              <a:t>Classifier Results</a:t>
            </a:r>
            <a:endParaRPr sz="3390" b="1" dirty="0">
              <a:solidFill>
                <a:schemeClr val="bg1"/>
              </a:solidFill>
            </a:endParaRPr>
          </a:p>
        </p:txBody>
      </p:sp>
      <p:sp>
        <p:nvSpPr>
          <p:cNvPr id="73" name="Google Shape;95;p13">
            <a:extLst>
              <a:ext uri="{FF2B5EF4-FFF2-40B4-BE49-F238E27FC236}">
                <a16:creationId xmlns:a16="http://schemas.microsoft.com/office/drawing/2014/main" id="{A5101C8D-A68D-4ED3-B060-1DC37BA08B0A}"/>
              </a:ext>
            </a:extLst>
          </p:cNvPr>
          <p:cNvSpPr txBox="1"/>
          <p:nvPr/>
        </p:nvSpPr>
        <p:spPr>
          <a:xfrm>
            <a:off x="12712054" y="7891836"/>
            <a:ext cx="4587825" cy="650333"/>
          </a:xfrm>
          <a:prstGeom prst="rect">
            <a:avLst/>
          </a:prstGeom>
          <a:solidFill>
            <a:schemeClr val="accent5">
              <a:lumMod val="75000"/>
            </a:schemeClr>
          </a:solidFill>
          <a:ln>
            <a:noFill/>
          </a:ln>
        </p:spPr>
        <p:txBody>
          <a:bodyPr spcFirstLastPara="1" wrap="square" lIns="64563" tIns="64563" rIns="64563" bIns="64563" anchor="t" anchorCtr="0">
            <a:noAutofit/>
          </a:bodyPr>
          <a:lstStyle/>
          <a:p>
            <a:pPr algn="ctr"/>
            <a:r>
              <a:rPr lang="en-US" sz="3390" b="1" dirty="0">
                <a:solidFill>
                  <a:schemeClr val="bg1"/>
                </a:solidFill>
              </a:rPr>
              <a:t>Summary</a:t>
            </a:r>
            <a:endParaRPr sz="3390" b="1" dirty="0">
              <a:solidFill>
                <a:schemeClr val="bg1"/>
              </a:solidFill>
            </a:endParaRPr>
          </a:p>
        </p:txBody>
      </p:sp>
      <p:sp>
        <p:nvSpPr>
          <p:cNvPr id="74" name="Google Shape;95;p13">
            <a:extLst>
              <a:ext uri="{FF2B5EF4-FFF2-40B4-BE49-F238E27FC236}">
                <a16:creationId xmlns:a16="http://schemas.microsoft.com/office/drawing/2014/main" id="{A524F66D-F763-4900-AA1B-29BB3973C244}"/>
              </a:ext>
            </a:extLst>
          </p:cNvPr>
          <p:cNvSpPr txBox="1"/>
          <p:nvPr/>
        </p:nvSpPr>
        <p:spPr>
          <a:xfrm>
            <a:off x="25375335" y="13824689"/>
            <a:ext cx="4702141" cy="650333"/>
          </a:xfrm>
          <a:prstGeom prst="rect">
            <a:avLst/>
          </a:prstGeom>
          <a:solidFill>
            <a:schemeClr val="accent5">
              <a:lumMod val="75000"/>
            </a:schemeClr>
          </a:solidFill>
          <a:ln>
            <a:noFill/>
          </a:ln>
        </p:spPr>
        <p:txBody>
          <a:bodyPr spcFirstLastPara="1" wrap="square" lIns="64563" tIns="64563" rIns="64563" bIns="64563" anchor="t" anchorCtr="0">
            <a:noAutofit/>
          </a:bodyPr>
          <a:lstStyle/>
          <a:p>
            <a:pPr algn="ctr"/>
            <a:r>
              <a:rPr lang="en-US" sz="3390" b="1" dirty="0">
                <a:solidFill>
                  <a:schemeClr val="bg1"/>
                </a:solidFill>
              </a:rPr>
              <a:t>Style Transfer</a:t>
            </a:r>
            <a:endParaRPr sz="3390" b="1" dirty="0">
              <a:solidFill>
                <a:schemeClr val="bg1"/>
              </a:solidFill>
            </a:endParaRPr>
          </a:p>
        </p:txBody>
      </p:sp>
      <p:sp>
        <p:nvSpPr>
          <p:cNvPr id="75" name="Google Shape;95;p13">
            <a:extLst>
              <a:ext uri="{FF2B5EF4-FFF2-40B4-BE49-F238E27FC236}">
                <a16:creationId xmlns:a16="http://schemas.microsoft.com/office/drawing/2014/main" id="{8E82B126-E9FB-4331-821A-1C2BA5F4EEDC}"/>
              </a:ext>
            </a:extLst>
          </p:cNvPr>
          <p:cNvSpPr txBox="1"/>
          <p:nvPr/>
        </p:nvSpPr>
        <p:spPr>
          <a:xfrm>
            <a:off x="23090676" y="1333239"/>
            <a:ext cx="4587825" cy="650333"/>
          </a:xfrm>
          <a:prstGeom prst="rect">
            <a:avLst/>
          </a:prstGeom>
          <a:solidFill>
            <a:schemeClr val="accent5">
              <a:lumMod val="75000"/>
            </a:schemeClr>
          </a:solidFill>
          <a:ln>
            <a:noFill/>
          </a:ln>
        </p:spPr>
        <p:txBody>
          <a:bodyPr spcFirstLastPara="1" wrap="square" lIns="64563" tIns="64563" rIns="64563" bIns="64563" anchor="t" anchorCtr="0">
            <a:noAutofit/>
          </a:bodyPr>
          <a:lstStyle/>
          <a:p>
            <a:pPr algn="ctr"/>
            <a:r>
              <a:rPr lang="en-US" sz="3390" b="1" dirty="0">
                <a:solidFill>
                  <a:schemeClr val="bg1"/>
                </a:solidFill>
              </a:rPr>
              <a:t>Inside the VAE</a:t>
            </a:r>
            <a:endParaRPr sz="3390" b="1" dirty="0">
              <a:solidFill>
                <a:schemeClr val="bg1"/>
              </a:solidFill>
            </a:endParaRPr>
          </a:p>
        </p:txBody>
      </p:sp>
      <p:pic>
        <p:nvPicPr>
          <p:cNvPr id="23" name="Picture 22" descr="Text, letter&#10;&#10;Description automatically generated">
            <a:extLst>
              <a:ext uri="{FF2B5EF4-FFF2-40B4-BE49-F238E27FC236}">
                <a16:creationId xmlns:a16="http://schemas.microsoft.com/office/drawing/2014/main" id="{8D8C70EA-46E8-47E4-8231-32A408D1F643}"/>
              </a:ext>
            </a:extLst>
          </p:cNvPr>
          <p:cNvPicPr>
            <a:picLocks noChangeAspect="1"/>
          </p:cNvPicPr>
          <p:nvPr/>
        </p:nvPicPr>
        <p:blipFill>
          <a:blip r:embed="rId3"/>
          <a:stretch>
            <a:fillRect/>
          </a:stretch>
        </p:blipFill>
        <p:spPr>
          <a:xfrm>
            <a:off x="1998579" y="9209396"/>
            <a:ext cx="4244438" cy="1957418"/>
          </a:xfrm>
          <a:prstGeom prst="rect">
            <a:avLst/>
          </a:prstGeom>
        </p:spPr>
      </p:pic>
      <p:pic>
        <p:nvPicPr>
          <p:cNvPr id="27" name="Picture 26" descr="Text&#10;&#10;Description automatically generated">
            <a:extLst>
              <a:ext uri="{FF2B5EF4-FFF2-40B4-BE49-F238E27FC236}">
                <a16:creationId xmlns:a16="http://schemas.microsoft.com/office/drawing/2014/main" id="{2DB2F221-05AC-40DC-839C-655906752055}"/>
              </a:ext>
            </a:extLst>
          </p:cNvPr>
          <p:cNvPicPr>
            <a:picLocks noChangeAspect="1"/>
          </p:cNvPicPr>
          <p:nvPr/>
        </p:nvPicPr>
        <p:blipFill>
          <a:blip r:embed="rId4"/>
          <a:stretch>
            <a:fillRect/>
          </a:stretch>
        </p:blipFill>
        <p:spPr>
          <a:xfrm>
            <a:off x="1317189" y="14875912"/>
            <a:ext cx="5320681" cy="1082971"/>
          </a:xfrm>
          <a:prstGeom prst="rect">
            <a:avLst/>
          </a:prstGeom>
        </p:spPr>
      </p:pic>
      <p:pic>
        <p:nvPicPr>
          <p:cNvPr id="31" name="Picture 30" descr="Text&#10;&#10;Description automatically generated">
            <a:extLst>
              <a:ext uri="{FF2B5EF4-FFF2-40B4-BE49-F238E27FC236}">
                <a16:creationId xmlns:a16="http://schemas.microsoft.com/office/drawing/2014/main" id="{E0C90FC1-CAD4-41D1-BD81-A296E1488B51}"/>
              </a:ext>
            </a:extLst>
          </p:cNvPr>
          <p:cNvPicPr>
            <a:picLocks noChangeAspect="1"/>
          </p:cNvPicPr>
          <p:nvPr/>
        </p:nvPicPr>
        <p:blipFill>
          <a:blip r:embed="rId5"/>
          <a:stretch>
            <a:fillRect/>
          </a:stretch>
        </p:blipFill>
        <p:spPr>
          <a:xfrm>
            <a:off x="1381426" y="19744598"/>
            <a:ext cx="5186151" cy="1082971"/>
          </a:xfrm>
          <a:prstGeom prst="rect">
            <a:avLst/>
          </a:prstGeom>
        </p:spPr>
      </p:pic>
      <p:sp>
        <p:nvSpPr>
          <p:cNvPr id="94" name="Google Shape;94;p13"/>
          <p:cNvSpPr txBox="1"/>
          <p:nvPr/>
        </p:nvSpPr>
        <p:spPr>
          <a:xfrm>
            <a:off x="9421645" y="2845633"/>
            <a:ext cx="10504655" cy="4788492"/>
          </a:xfrm>
          <a:prstGeom prst="rect">
            <a:avLst/>
          </a:prstGeom>
          <a:noFill/>
          <a:ln>
            <a:noFill/>
          </a:ln>
        </p:spPr>
        <p:txBody>
          <a:bodyPr spcFirstLastPara="1" wrap="square" lIns="64563" tIns="64563" rIns="64563" bIns="64563" anchor="t" anchorCtr="0">
            <a:noAutofit/>
          </a:bodyPr>
          <a:lstStyle/>
          <a:p>
            <a:pPr>
              <a:buClr>
                <a:schemeClr val="dk1"/>
              </a:buClr>
              <a:buSzPts val="1100"/>
            </a:pPr>
            <a:r>
              <a:rPr lang="en-US" sz="1695" dirty="0"/>
              <a:t>Based on the article by Kingma et al. [1] we are presenting two different classifiers based on VAE’s, where the VAE part enables us to train the model on non-labelled data. As we both train on labelled/supervised and on unlabeled/unsupervised, it is called semi-supervised learning. These VAE classifiers are then compared to a classical FF model which can only be trained on labelled data.</a:t>
            </a:r>
          </a:p>
          <a:p>
            <a:pPr>
              <a:buClr>
                <a:schemeClr val="dk1"/>
              </a:buClr>
              <a:buSzPts val="1100"/>
            </a:pPr>
            <a:endParaRPr lang="en-US" sz="1695" dirty="0"/>
          </a:p>
          <a:p>
            <a:pPr>
              <a:buClr>
                <a:schemeClr val="dk1"/>
              </a:buClr>
              <a:buSzPts val="1100"/>
            </a:pPr>
            <a:r>
              <a:rPr lang="en-US" sz="1695" dirty="0"/>
              <a:t>M1: VAE + classifier that is using the much smaller latent space instead of the full image</a:t>
            </a:r>
          </a:p>
          <a:p>
            <a:pPr>
              <a:buClr>
                <a:schemeClr val="dk1"/>
              </a:buClr>
              <a:buSzPts val="1100"/>
            </a:pPr>
            <a:r>
              <a:rPr lang="en-US" sz="1695" dirty="0"/>
              <a:t>M2: VAE where the continuous z latent space is augmented with a discreet y class variable. The network generating the p(</a:t>
            </a:r>
            <a:r>
              <a:rPr lang="en-US" sz="1695" dirty="0" err="1"/>
              <a:t>y|z</a:t>
            </a:r>
            <a:r>
              <a:rPr lang="en-US" sz="1695" dirty="0"/>
              <a:t>) posterior is used as classifier.</a:t>
            </a:r>
          </a:p>
          <a:p>
            <a:pPr>
              <a:buClr>
                <a:schemeClr val="dk1"/>
              </a:buClr>
              <a:buSzPts val="1100"/>
            </a:pPr>
            <a:r>
              <a:rPr lang="en-US" sz="1695" dirty="0"/>
              <a:t>FF: a reference classifier used for comparison. It has the same number of weights as the parts of M1 and M2 that are used for classification.</a:t>
            </a:r>
          </a:p>
          <a:p>
            <a:pPr>
              <a:buClr>
                <a:schemeClr val="dk1"/>
              </a:buClr>
              <a:buSzPts val="1100"/>
            </a:pPr>
            <a:endParaRPr lang="en-US" sz="1695" dirty="0"/>
          </a:p>
          <a:p>
            <a:pPr>
              <a:buClr>
                <a:schemeClr val="dk1"/>
              </a:buClr>
              <a:buSzPts val="1100"/>
            </a:pPr>
            <a:r>
              <a:rPr lang="en-US" sz="1695" dirty="0"/>
              <a:t>The M2 model has the interesting property that is enables style transfer: with given input x, one can hold z and vary y, and get digit pictures of other numbers, that have a style like the reference picture, see lower right corner.</a:t>
            </a:r>
          </a:p>
          <a:p>
            <a:pPr>
              <a:buClr>
                <a:schemeClr val="dk1"/>
              </a:buClr>
              <a:buSzPts val="1100"/>
            </a:pPr>
            <a:endParaRPr lang="en-US" sz="1695" dirty="0"/>
          </a:p>
          <a:p>
            <a:pPr lvl="0">
              <a:buClr>
                <a:schemeClr val="dk1"/>
              </a:buClr>
              <a:buSzPts val="1100"/>
            </a:pPr>
            <a:r>
              <a:rPr lang="en-US" sz="1695" dirty="0"/>
              <a:t>[1]: Kingma et al. (2014). Semi-supervised Learning with Deep Generative Models, arxiv.org/abs/1406.5298v2</a:t>
            </a:r>
          </a:p>
        </p:txBody>
      </p:sp>
      <p:pic>
        <p:nvPicPr>
          <p:cNvPr id="3" name="Picture 3">
            <a:extLst>
              <a:ext uri="{FF2B5EF4-FFF2-40B4-BE49-F238E27FC236}">
                <a16:creationId xmlns:a16="http://schemas.microsoft.com/office/drawing/2014/main" id="{06929EFF-B9A7-48E0-BBC7-D1CCFA7C734D}"/>
              </a:ext>
            </a:extLst>
          </p:cNvPr>
          <p:cNvPicPr>
            <a:picLocks noChangeAspect="1"/>
          </p:cNvPicPr>
          <p:nvPr/>
        </p:nvPicPr>
        <p:blipFill>
          <a:blip r:embed="rId6"/>
          <a:stretch>
            <a:fillRect/>
          </a:stretch>
        </p:blipFill>
        <p:spPr>
          <a:xfrm>
            <a:off x="1677649" y="2216276"/>
            <a:ext cx="4872152" cy="3420265"/>
          </a:xfrm>
          <a:prstGeom prst="rect">
            <a:avLst/>
          </a:prstGeom>
        </p:spPr>
      </p:pic>
      <p:pic>
        <p:nvPicPr>
          <p:cNvPr id="4" name="Picture 4">
            <a:extLst>
              <a:ext uri="{FF2B5EF4-FFF2-40B4-BE49-F238E27FC236}">
                <a16:creationId xmlns:a16="http://schemas.microsoft.com/office/drawing/2014/main" id="{3B2ABE12-C99D-4633-B78B-E9B9B97011D0}"/>
              </a:ext>
            </a:extLst>
          </p:cNvPr>
          <p:cNvPicPr>
            <a:picLocks noChangeAspect="1"/>
          </p:cNvPicPr>
          <p:nvPr/>
        </p:nvPicPr>
        <p:blipFill>
          <a:blip r:embed="rId7"/>
          <a:stretch>
            <a:fillRect/>
          </a:stretch>
        </p:blipFill>
        <p:spPr>
          <a:xfrm>
            <a:off x="452582" y="5649230"/>
            <a:ext cx="7334182" cy="3457383"/>
          </a:xfrm>
          <a:prstGeom prst="rect">
            <a:avLst/>
          </a:prstGeom>
        </p:spPr>
      </p:pic>
      <p:pic>
        <p:nvPicPr>
          <p:cNvPr id="5" name="Picture 5">
            <a:extLst>
              <a:ext uri="{FF2B5EF4-FFF2-40B4-BE49-F238E27FC236}">
                <a16:creationId xmlns:a16="http://schemas.microsoft.com/office/drawing/2014/main" id="{871F308B-7E25-4CF6-884C-7C2D806B547E}"/>
              </a:ext>
            </a:extLst>
          </p:cNvPr>
          <p:cNvPicPr>
            <a:picLocks noChangeAspect="1"/>
          </p:cNvPicPr>
          <p:nvPr/>
        </p:nvPicPr>
        <p:blipFill>
          <a:blip r:embed="rId8"/>
          <a:stretch>
            <a:fillRect/>
          </a:stretch>
        </p:blipFill>
        <p:spPr>
          <a:xfrm>
            <a:off x="561813" y="11410524"/>
            <a:ext cx="7124598" cy="3468902"/>
          </a:xfrm>
          <a:prstGeom prst="rect">
            <a:avLst/>
          </a:prstGeom>
        </p:spPr>
      </p:pic>
      <p:pic>
        <p:nvPicPr>
          <p:cNvPr id="6" name="Picture 6">
            <a:extLst>
              <a:ext uri="{FF2B5EF4-FFF2-40B4-BE49-F238E27FC236}">
                <a16:creationId xmlns:a16="http://schemas.microsoft.com/office/drawing/2014/main" id="{62DC4C63-6FC9-4567-8AFF-CFBCFCDFAE7B}"/>
              </a:ext>
            </a:extLst>
          </p:cNvPr>
          <p:cNvPicPr>
            <a:picLocks noChangeAspect="1"/>
          </p:cNvPicPr>
          <p:nvPr/>
        </p:nvPicPr>
        <p:blipFill>
          <a:blip r:embed="rId9"/>
          <a:stretch>
            <a:fillRect/>
          </a:stretch>
        </p:blipFill>
        <p:spPr>
          <a:xfrm>
            <a:off x="675615" y="16186023"/>
            <a:ext cx="6876908" cy="3460588"/>
          </a:xfrm>
          <a:prstGeom prst="rect">
            <a:avLst/>
          </a:prstGeom>
        </p:spPr>
      </p:pic>
      <p:pic>
        <p:nvPicPr>
          <p:cNvPr id="7" name="Picture 7">
            <a:extLst>
              <a:ext uri="{FF2B5EF4-FFF2-40B4-BE49-F238E27FC236}">
                <a16:creationId xmlns:a16="http://schemas.microsoft.com/office/drawing/2014/main" id="{8D9ED741-1AD3-4272-92A4-753D7DA60592}"/>
              </a:ext>
            </a:extLst>
          </p:cNvPr>
          <p:cNvPicPr>
            <a:picLocks noChangeAspect="1"/>
          </p:cNvPicPr>
          <p:nvPr/>
        </p:nvPicPr>
        <p:blipFill>
          <a:blip r:embed="rId10"/>
          <a:stretch>
            <a:fillRect/>
          </a:stretch>
        </p:blipFill>
        <p:spPr>
          <a:xfrm>
            <a:off x="8059779" y="16262804"/>
            <a:ext cx="5428881" cy="3304817"/>
          </a:xfrm>
          <a:prstGeom prst="rect">
            <a:avLst/>
          </a:prstGeom>
        </p:spPr>
      </p:pic>
      <p:pic>
        <p:nvPicPr>
          <p:cNvPr id="8" name="Picture 8">
            <a:extLst>
              <a:ext uri="{FF2B5EF4-FFF2-40B4-BE49-F238E27FC236}">
                <a16:creationId xmlns:a16="http://schemas.microsoft.com/office/drawing/2014/main" id="{B5021767-3922-455D-9604-2ACEC01EA349}"/>
              </a:ext>
            </a:extLst>
          </p:cNvPr>
          <p:cNvPicPr>
            <a:picLocks noChangeAspect="1"/>
          </p:cNvPicPr>
          <p:nvPr/>
        </p:nvPicPr>
        <p:blipFill>
          <a:blip r:embed="rId11"/>
          <a:stretch>
            <a:fillRect/>
          </a:stretch>
        </p:blipFill>
        <p:spPr>
          <a:xfrm>
            <a:off x="20672985" y="2080269"/>
            <a:ext cx="4704867" cy="4652552"/>
          </a:xfrm>
          <a:prstGeom prst="rect">
            <a:avLst/>
          </a:prstGeom>
        </p:spPr>
      </p:pic>
      <p:sp>
        <p:nvSpPr>
          <p:cNvPr id="39" name="Google Shape;94;p13">
            <a:extLst>
              <a:ext uri="{FF2B5EF4-FFF2-40B4-BE49-F238E27FC236}">
                <a16:creationId xmlns:a16="http://schemas.microsoft.com/office/drawing/2014/main" id="{817C7DB9-C69A-4A45-BA50-8211AB8F81CD}"/>
              </a:ext>
            </a:extLst>
          </p:cNvPr>
          <p:cNvSpPr txBox="1"/>
          <p:nvPr/>
        </p:nvSpPr>
        <p:spPr>
          <a:xfrm>
            <a:off x="20686075" y="6946638"/>
            <a:ext cx="4701469" cy="582595"/>
          </a:xfrm>
          <a:prstGeom prst="rect">
            <a:avLst/>
          </a:prstGeom>
          <a:noFill/>
          <a:ln>
            <a:noFill/>
          </a:ln>
        </p:spPr>
        <p:txBody>
          <a:bodyPr spcFirstLastPara="1" wrap="square" lIns="64563" tIns="64563" rIns="64563" bIns="64563" anchor="t" anchorCtr="0">
            <a:noAutofit/>
          </a:bodyPr>
          <a:lstStyle/>
          <a:p>
            <a:r>
              <a:rPr lang="en-US" sz="1000" i="1" dirty="0"/>
              <a:t>This illustration shows renditions of various points in latent space of an M1 model. The depicted model uses 5-dimensional latent space. Three dimensions are locked to 0, while the remaining two dimensions are traversed from -5 to 5.</a:t>
            </a:r>
          </a:p>
        </p:txBody>
      </p:sp>
      <p:pic>
        <p:nvPicPr>
          <p:cNvPr id="10" name="Picture 10">
            <a:extLst>
              <a:ext uri="{FF2B5EF4-FFF2-40B4-BE49-F238E27FC236}">
                <a16:creationId xmlns:a16="http://schemas.microsoft.com/office/drawing/2014/main" id="{432A8773-5CFB-4459-8C19-4304031EE4A4}"/>
              </a:ext>
            </a:extLst>
          </p:cNvPr>
          <p:cNvPicPr>
            <a:picLocks noChangeAspect="1"/>
          </p:cNvPicPr>
          <p:nvPr/>
        </p:nvPicPr>
        <p:blipFill>
          <a:blip r:embed="rId12"/>
          <a:stretch>
            <a:fillRect/>
          </a:stretch>
        </p:blipFill>
        <p:spPr>
          <a:xfrm>
            <a:off x="25380618" y="1982023"/>
            <a:ext cx="4711681" cy="2320073"/>
          </a:xfrm>
          <a:prstGeom prst="rect">
            <a:avLst/>
          </a:prstGeom>
        </p:spPr>
      </p:pic>
      <p:pic>
        <p:nvPicPr>
          <p:cNvPr id="2" name="Picture 8">
            <a:extLst>
              <a:ext uri="{FF2B5EF4-FFF2-40B4-BE49-F238E27FC236}">
                <a16:creationId xmlns:a16="http://schemas.microsoft.com/office/drawing/2014/main" id="{02787139-9392-4299-A507-A2A64FBA51CE}"/>
              </a:ext>
            </a:extLst>
          </p:cNvPr>
          <p:cNvPicPr>
            <a:picLocks noChangeAspect="1"/>
          </p:cNvPicPr>
          <p:nvPr/>
        </p:nvPicPr>
        <p:blipFill>
          <a:blip r:embed="rId13"/>
          <a:stretch>
            <a:fillRect/>
          </a:stretch>
        </p:blipFill>
        <p:spPr>
          <a:xfrm>
            <a:off x="25361550" y="4856200"/>
            <a:ext cx="4727550" cy="2319071"/>
          </a:xfrm>
          <a:prstGeom prst="rect">
            <a:avLst/>
          </a:prstGeom>
        </p:spPr>
      </p:pic>
      <p:sp>
        <p:nvSpPr>
          <p:cNvPr id="32" name="Google Shape;94;p13">
            <a:extLst>
              <a:ext uri="{FF2B5EF4-FFF2-40B4-BE49-F238E27FC236}">
                <a16:creationId xmlns:a16="http://schemas.microsoft.com/office/drawing/2014/main" id="{99327910-EBB2-4CE0-A070-6F8FA7CABD82}"/>
              </a:ext>
            </a:extLst>
          </p:cNvPr>
          <p:cNvSpPr txBox="1"/>
          <p:nvPr/>
        </p:nvSpPr>
        <p:spPr>
          <a:xfrm>
            <a:off x="20650414" y="12823742"/>
            <a:ext cx="4720521" cy="754121"/>
          </a:xfrm>
          <a:prstGeom prst="rect">
            <a:avLst/>
          </a:prstGeom>
          <a:noFill/>
          <a:ln>
            <a:noFill/>
          </a:ln>
        </p:spPr>
        <p:txBody>
          <a:bodyPr spcFirstLastPara="1" wrap="square" lIns="64563" tIns="64563" rIns="64563" bIns="64563" anchor="t" anchorCtr="0">
            <a:noAutofit/>
          </a:bodyPr>
          <a:lstStyle/>
          <a:p>
            <a:r>
              <a:rPr lang="en-US" sz="1000" i="1"/>
              <a:t>This illustration shows renditions of various points in latent space of an M2 model. The depicted model uses 5-dimensional latent space. Three dimensions are locked to 0, while the remaining two dimensions are traversed from -5 to 5. For each coordinate, the digit "4" is rendered.</a:t>
            </a:r>
            <a:endParaRPr lang="en-US" sz="950" i="1"/>
          </a:p>
        </p:txBody>
      </p:sp>
      <p:sp>
        <p:nvSpPr>
          <p:cNvPr id="33" name="Google Shape;94;p13">
            <a:extLst>
              <a:ext uri="{FF2B5EF4-FFF2-40B4-BE49-F238E27FC236}">
                <a16:creationId xmlns:a16="http://schemas.microsoft.com/office/drawing/2014/main" id="{82A31832-138C-4155-93F4-B52FC6309133}"/>
              </a:ext>
            </a:extLst>
          </p:cNvPr>
          <p:cNvSpPr txBox="1"/>
          <p:nvPr/>
        </p:nvSpPr>
        <p:spPr>
          <a:xfrm>
            <a:off x="25455210" y="12823263"/>
            <a:ext cx="4701469" cy="582595"/>
          </a:xfrm>
          <a:prstGeom prst="rect">
            <a:avLst/>
          </a:prstGeom>
          <a:noFill/>
          <a:ln>
            <a:noFill/>
          </a:ln>
        </p:spPr>
        <p:txBody>
          <a:bodyPr spcFirstLastPara="1" wrap="square" lIns="64563" tIns="64563" rIns="64563" bIns="64563" anchor="t" anchorCtr="0">
            <a:noAutofit/>
          </a:bodyPr>
          <a:lstStyle/>
          <a:p>
            <a:r>
              <a:rPr lang="en-US" sz="1000" i="1"/>
              <a:t>This illustration shows renditions of various points in latent space of an M2 model. The depicted model uses 5-dimensional latent space. A 5-dimensional diagonal is traversed from -5 to 5. For each point, all digits are rendered.</a:t>
            </a:r>
            <a:endParaRPr lang="en-US" sz="950" i="1"/>
          </a:p>
        </p:txBody>
      </p:sp>
      <p:sp>
        <p:nvSpPr>
          <p:cNvPr id="34" name="Google Shape;94;p13">
            <a:extLst>
              <a:ext uri="{FF2B5EF4-FFF2-40B4-BE49-F238E27FC236}">
                <a16:creationId xmlns:a16="http://schemas.microsoft.com/office/drawing/2014/main" id="{96AB60E5-CEF0-448E-A488-033DC3EEFF9F}"/>
              </a:ext>
            </a:extLst>
          </p:cNvPr>
          <p:cNvSpPr txBox="1"/>
          <p:nvPr/>
        </p:nvSpPr>
        <p:spPr>
          <a:xfrm>
            <a:off x="25467239" y="7092268"/>
            <a:ext cx="4723886" cy="436900"/>
          </a:xfrm>
          <a:prstGeom prst="rect">
            <a:avLst/>
          </a:prstGeom>
          <a:noFill/>
          <a:ln>
            <a:noFill/>
          </a:ln>
        </p:spPr>
        <p:txBody>
          <a:bodyPr spcFirstLastPara="1" wrap="square" lIns="64563" tIns="64563" rIns="64563" bIns="64563" anchor="t" anchorCtr="0">
            <a:noAutofit/>
          </a:bodyPr>
          <a:lstStyle/>
          <a:p>
            <a:r>
              <a:rPr lang="en-US" sz="1000" i="1"/>
              <a:t>Same as above, but with 50 latent dimensions. We can see that the increased number of dimensions allows a tighter gathering around 0.</a:t>
            </a:r>
            <a:endParaRPr lang="en-US" sz="950" i="1"/>
          </a:p>
        </p:txBody>
      </p:sp>
      <p:sp>
        <p:nvSpPr>
          <p:cNvPr id="35" name="Google Shape;94;p13">
            <a:extLst>
              <a:ext uri="{FF2B5EF4-FFF2-40B4-BE49-F238E27FC236}">
                <a16:creationId xmlns:a16="http://schemas.microsoft.com/office/drawing/2014/main" id="{B0DC9DD8-AAD2-479A-A875-A594EA6711B7}"/>
              </a:ext>
            </a:extLst>
          </p:cNvPr>
          <p:cNvSpPr txBox="1"/>
          <p:nvPr/>
        </p:nvSpPr>
        <p:spPr>
          <a:xfrm>
            <a:off x="25467249" y="4190833"/>
            <a:ext cx="4510918" cy="694667"/>
          </a:xfrm>
          <a:prstGeom prst="rect">
            <a:avLst/>
          </a:prstGeom>
          <a:noFill/>
          <a:ln>
            <a:noFill/>
          </a:ln>
        </p:spPr>
        <p:txBody>
          <a:bodyPr spcFirstLastPara="1" wrap="square" lIns="64563" tIns="64563" rIns="64563" bIns="64563" anchor="t" anchorCtr="0">
            <a:noAutofit/>
          </a:bodyPr>
          <a:lstStyle/>
          <a:p>
            <a:r>
              <a:rPr lang="en-US" sz="1000" i="1"/>
              <a:t>This histogram depicts the distribution of the Mu parameter of the posterior when encoding all datapoints available on a fully trained M1 model with 5 latent dimensions. The regularization term attempts to force these towards 0, while the reconstruction term demands a certain spread.</a:t>
            </a:r>
            <a:endParaRPr lang="en-US" sz="950" i="1"/>
          </a:p>
        </p:txBody>
      </p:sp>
      <p:pic>
        <p:nvPicPr>
          <p:cNvPr id="9" name="Picture 10">
            <a:extLst>
              <a:ext uri="{FF2B5EF4-FFF2-40B4-BE49-F238E27FC236}">
                <a16:creationId xmlns:a16="http://schemas.microsoft.com/office/drawing/2014/main" id="{2FE837FA-0BAC-40B1-BF20-94CC3E82EAEC}"/>
              </a:ext>
            </a:extLst>
          </p:cNvPr>
          <p:cNvPicPr>
            <a:picLocks noChangeAspect="1"/>
          </p:cNvPicPr>
          <p:nvPr/>
        </p:nvPicPr>
        <p:blipFill>
          <a:blip r:embed="rId14"/>
          <a:stretch>
            <a:fillRect/>
          </a:stretch>
        </p:blipFill>
        <p:spPr>
          <a:xfrm>
            <a:off x="20672816" y="8075448"/>
            <a:ext cx="4704867" cy="4652551"/>
          </a:xfrm>
          <a:prstGeom prst="rect">
            <a:avLst/>
          </a:prstGeom>
        </p:spPr>
      </p:pic>
      <p:pic>
        <p:nvPicPr>
          <p:cNvPr id="11" name="Picture 11">
            <a:extLst>
              <a:ext uri="{FF2B5EF4-FFF2-40B4-BE49-F238E27FC236}">
                <a16:creationId xmlns:a16="http://schemas.microsoft.com/office/drawing/2014/main" id="{D8D3BC8A-A45C-4C77-959E-F14748E52A54}"/>
              </a:ext>
            </a:extLst>
          </p:cNvPr>
          <p:cNvPicPr>
            <a:picLocks noChangeAspect="1"/>
          </p:cNvPicPr>
          <p:nvPr/>
        </p:nvPicPr>
        <p:blipFill>
          <a:blip r:embed="rId15"/>
          <a:stretch>
            <a:fillRect/>
          </a:stretch>
        </p:blipFill>
        <p:spPr>
          <a:xfrm>
            <a:off x="25452989" y="8075271"/>
            <a:ext cx="4685814" cy="4652906"/>
          </a:xfrm>
          <a:prstGeom prst="rect">
            <a:avLst/>
          </a:prstGeom>
        </p:spPr>
      </p:pic>
      <p:pic>
        <p:nvPicPr>
          <p:cNvPr id="12" name="Picture 12">
            <a:extLst>
              <a:ext uri="{FF2B5EF4-FFF2-40B4-BE49-F238E27FC236}">
                <a16:creationId xmlns:a16="http://schemas.microsoft.com/office/drawing/2014/main" id="{4C861563-123A-46BE-8CE2-8B814DDEA56E}"/>
              </a:ext>
            </a:extLst>
          </p:cNvPr>
          <p:cNvPicPr>
            <a:picLocks noChangeAspect="1"/>
          </p:cNvPicPr>
          <p:nvPr/>
        </p:nvPicPr>
        <p:blipFill>
          <a:blip r:embed="rId16"/>
          <a:stretch>
            <a:fillRect/>
          </a:stretch>
        </p:blipFill>
        <p:spPr>
          <a:xfrm>
            <a:off x="25357773" y="14762038"/>
            <a:ext cx="4704868" cy="4652490"/>
          </a:xfrm>
          <a:prstGeom prst="rect">
            <a:avLst/>
          </a:prstGeom>
        </p:spPr>
      </p:pic>
      <p:sp>
        <p:nvSpPr>
          <p:cNvPr id="38" name="Google Shape;94;p13">
            <a:extLst>
              <a:ext uri="{FF2B5EF4-FFF2-40B4-BE49-F238E27FC236}">
                <a16:creationId xmlns:a16="http://schemas.microsoft.com/office/drawing/2014/main" id="{4FA63354-D4EB-46EC-AFC0-BB131D3DCBAE}"/>
              </a:ext>
            </a:extLst>
          </p:cNvPr>
          <p:cNvSpPr txBox="1"/>
          <p:nvPr/>
        </p:nvSpPr>
        <p:spPr>
          <a:xfrm>
            <a:off x="25360409" y="19415042"/>
            <a:ext cx="4720521" cy="754121"/>
          </a:xfrm>
          <a:prstGeom prst="rect">
            <a:avLst/>
          </a:prstGeom>
          <a:noFill/>
          <a:ln>
            <a:noFill/>
          </a:ln>
        </p:spPr>
        <p:txBody>
          <a:bodyPr spcFirstLastPara="1" wrap="square" lIns="64563" tIns="64563" rIns="64563" bIns="64563" anchor="t" anchorCtr="0">
            <a:noAutofit/>
          </a:bodyPr>
          <a:lstStyle/>
          <a:p>
            <a:r>
              <a:rPr lang="en-US" sz="1000" i="1"/>
              <a:t>This illustration shows attempts to copy the style from a provided digit. Posterior distribution is derived from provided image (left most column, and each digit is recreated using a sample from the posterior.</a:t>
            </a:r>
            <a:endParaRPr lang="en-US" sz="950" i="1"/>
          </a:p>
        </p:txBody>
      </p:sp>
      <p:sp>
        <p:nvSpPr>
          <p:cNvPr id="40" name="Google Shape;94;p13">
            <a:extLst>
              <a:ext uri="{FF2B5EF4-FFF2-40B4-BE49-F238E27FC236}">
                <a16:creationId xmlns:a16="http://schemas.microsoft.com/office/drawing/2014/main" id="{B62373BA-1166-44EF-917F-8B77ABBB4F60}"/>
              </a:ext>
            </a:extLst>
          </p:cNvPr>
          <p:cNvSpPr txBox="1"/>
          <p:nvPr/>
        </p:nvSpPr>
        <p:spPr>
          <a:xfrm>
            <a:off x="19006897" y="18544358"/>
            <a:ext cx="5958965" cy="1412176"/>
          </a:xfrm>
          <a:prstGeom prst="rect">
            <a:avLst/>
          </a:prstGeom>
          <a:noFill/>
          <a:ln>
            <a:noFill/>
          </a:ln>
        </p:spPr>
        <p:txBody>
          <a:bodyPr spcFirstLastPara="1" wrap="square" lIns="64563" tIns="64563" rIns="64563" bIns="64563" anchor="t" anchorCtr="0">
            <a:noAutofit/>
          </a:bodyPr>
          <a:lstStyle/>
          <a:p>
            <a:r>
              <a:rPr lang="en-US" sz="1000" i="1" dirty="0"/>
              <a:t>Learning from unlabelled data. On the graph above, we show the achived accuracies when training each of the models on 100 labelled samples and increasing numbers of unlabelled samples. Naturally, the standard FFNN does not support semisupervised learning, and is not trained on the unlabelled data, so the result is constant. The complexity of the variational model penalizes the network when compared to a standard FFNN when identical data is available, but the ability to improve the model from unlabelled data quickly pays off. The M2 VAE performing better with no unlabelled datapoints than with 100 </a:t>
            </a:r>
            <a:r>
              <a:rPr lang="en-US" sz="1000" i="1"/>
              <a:t>unlabelled datapoints is a curiosity we have yet to explain.</a:t>
            </a:r>
            <a:endParaRPr lang="en-US" sz="1000" i="1" dirty="0"/>
          </a:p>
        </p:txBody>
      </p:sp>
      <p:sp>
        <p:nvSpPr>
          <p:cNvPr id="41" name="Google Shape;95;p13">
            <a:extLst>
              <a:ext uri="{FF2B5EF4-FFF2-40B4-BE49-F238E27FC236}">
                <a16:creationId xmlns:a16="http://schemas.microsoft.com/office/drawing/2014/main" id="{C4FAA04A-96E7-4BC8-BA5C-FDCEFDC67C7D}"/>
              </a:ext>
            </a:extLst>
          </p:cNvPr>
          <p:cNvSpPr txBox="1"/>
          <p:nvPr/>
        </p:nvSpPr>
        <p:spPr>
          <a:xfrm>
            <a:off x="8064475" y="15425838"/>
            <a:ext cx="5417281" cy="650333"/>
          </a:xfrm>
          <a:prstGeom prst="rect">
            <a:avLst/>
          </a:prstGeom>
          <a:solidFill>
            <a:schemeClr val="accent5">
              <a:lumMod val="75000"/>
            </a:schemeClr>
          </a:solidFill>
          <a:ln>
            <a:noFill/>
          </a:ln>
        </p:spPr>
        <p:txBody>
          <a:bodyPr spcFirstLastPara="1" wrap="square" lIns="64563" tIns="64563" rIns="64563" bIns="64563" anchor="t" anchorCtr="0">
            <a:noAutofit/>
          </a:bodyPr>
          <a:lstStyle/>
          <a:p>
            <a:pPr algn="ctr"/>
            <a:r>
              <a:rPr lang="en-US" sz="3350" b="1">
                <a:solidFill>
                  <a:schemeClr val="bg1"/>
                </a:solidFill>
              </a:rPr>
              <a:t>Heart of the M2</a:t>
            </a:r>
            <a:endParaRPr sz="3390" b="1" dirty="0">
              <a:solidFill>
                <a:schemeClr val="bg1"/>
              </a:solidFill>
            </a:endParaRPr>
          </a:p>
        </p:txBody>
      </p:sp>
      <p:sp>
        <p:nvSpPr>
          <p:cNvPr id="42" name="Google Shape;94;p13">
            <a:extLst>
              <a:ext uri="{FF2B5EF4-FFF2-40B4-BE49-F238E27FC236}">
                <a16:creationId xmlns:a16="http://schemas.microsoft.com/office/drawing/2014/main" id="{C70E9DBC-CFB4-42FD-80AB-55BAE18C1A5C}"/>
              </a:ext>
            </a:extLst>
          </p:cNvPr>
          <p:cNvSpPr txBox="1"/>
          <p:nvPr/>
        </p:nvSpPr>
        <p:spPr>
          <a:xfrm>
            <a:off x="8058057" y="19530165"/>
            <a:ext cx="2943774" cy="325063"/>
          </a:xfrm>
          <a:prstGeom prst="rect">
            <a:avLst/>
          </a:prstGeom>
          <a:noFill/>
          <a:ln>
            <a:noFill/>
          </a:ln>
        </p:spPr>
        <p:txBody>
          <a:bodyPr spcFirstLastPara="1" wrap="square" lIns="64563" tIns="64563" rIns="64563" bIns="64563" anchor="t" anchorCtr="0">
            <a:noAutofit/>
          </a:bodyPr>
          <a:lstStyle/>
          <a:p>
            <a:r>
              <a:rPr lang="en-US" sz="1000" i="1"/>
              <a:t>Python implementation of the M2 loss calculation.</a:t>
            </a:r>
            <a:endParaRPr lang="en-US" sz="1000" i="1" dirty="0"/>
          </a:p>
        </p:txBody>
      </p:sp>
      <p:graphicFrame>
        <p:nvGraphicFramePr>
          <p:cNvPr id="15" name="Table 15">
            <a:extLst>
              <a:ext uri="{FF2B5EF4-FFF2-40B4-BE49-F238E27FC236}">
                <a16:creationId xmlns:a16="http://schemas.microsoft.com/office/drawing/2014/main" id="{C7E7D98C-8F0B-4A9C-98D3-7869CEBEAD82}"/>
              </a:ext>
            </a:extLst>
          </p:cNvPr>
          <p:cNvGraphicFramePr>
            <a:graphicFrameLocks noGrp="1"/>
          </p:cNvGraphicFramePr>
          <p:nvPr>
            <p:extLst>
              <p:ext uri="{D42A27DB-BD31-4B8C-83A1-F6EECF244321}">
                <p14:modId xmlns:p14="http://schemas.microsoft.com/office/powerpoint/2010/main" val="2992134770"/>
              </p:ext>
            </p:extLst>
          </p:nvPr>
        </p:nvGraphicFramePr>
        <p:xfrm>
          <a:off x="14028003" y="16186353"/>
          <a:ext cx="4855117" cy="3423588"/>
        </p:xfrm>
        <a:graphic>
          <a:graphicData uri="http://schemas.openxmlformats.org/drawingml/2006/table">
            <a:tbl>
              <a:tblPr firstRow="1" bandRow="1">
                <a:tableStyleId>{C6BC8DBA-7418-44DE-A905-4A3DDD48CAAF}</a:tableStyleId>
              </a:tblPr>
              <a:tblGrid>
                <a:gridCol w="971550">
                  <a:extLst>
                    <a:ext uri="{9D8B030D-6E8A-4147-A177-3AD203B41FA5}">
                      <a16:colId xmlns:a16="http://schemas.microsoft.com/office/drawing/2014/main" val="1492711555"/>
                    </a:ext>
                  </a:extLst>
                </a:gridCol>
                <a:gridCol w="1971675">
                  <a:extLst>
                    <a:ext uri="{9D8B030D-6E8A-4147-A177-3AD203B41FA5}">
                      <a16:colId xmlns:a16="http://schemas.microsoft.com/office/drawing/2014/main" val="2645854026"/>
                    </a:ext>
                  </a:extLst>
                </a:gridCol>
                <a:gridCol w="1017858">
                  <a:extLst>
                    <a:ext uri="{9D8B030D-6E8A-4147-A177-3AD203B41FA5}">
                      <a16:colId xmlns:a16="http://schemas.microsoft.com/office/drawing/2014/main" val="2591674332"/>
                    </a:ext>
                  </a:extLst>
                </a:gridCol>
                <a:gridCol w="894034">
                  <a:extLst>
                    <a:ext uri="{9D8B030D-6E8A-4147-A177-3AD203B41FA5}">
                      <a16:colId xmlns:a16="http://schemas.microsoft.com/office/drawing/2014/main" val="3656035242"/>
                    </a:ext>
                  </a:extLst>
                </a:gridCol>
              </a:tblGrid>
              <a:tr h="438150">
                <a:tc>
                  <a:txBody>
                    <a:bodyPr/>
                    <a:lstStyle/>
                    <a:p>
                      <a:pPr algn="ctr"/>
                      <a:r>
                        <a:rPr lang="en-US" b="1"/>
                        <a:t>Model</a:t>
                      </a:r>
                    </a:p>
                  </a:txBody>
                  <a:tcPr anchor="ctr"/>
                </a:tc>
                <a:tc>
                  <a:txBody>
                    <a:bodyPr/>
                    <a:lstStyle/>
                    <a:p>
                      <a:pPr algn="ctr"/>
                      <a:r>
                        <a:rPr lang="en-US" b="1"/>
                        <a:t>Structure</a:t>
                      </a:r>
                    </a:p>
                  </a:txBody>
                  <a:tcPr anchor="ctr"/>
                </a:tc>
                <a:tc>
                  <a:txBody>
                    <a:bodyPr/>
                    <a:lstStyle/>
                    <a:p>
                      <a:pPr algn="ctr"/>
                      <a:r>
                        <a:rPr lang="en-US" b="1"/>
                        <a:t>Classification Parameters</a:t>
                      </a:r>
                    </a:p>
                  </a:txBody>
                  <a:tcPr anchor="ctr"/>
                </a:tc>
                <a:tc>
                  <a:txBody>
                    <a:bodyPr/>
                    <a:lstStyle/>
                    <a:p>
                      <a:pPr algn="ctr"/>
                      <a:r>
                        <a:rPr lang="en-US" b="1"/>
                        <a:t>Additional Parameters</a:t>
                      </a:r>
                    </a:p>
                  </a:txBody>
                  <a:tcPr anchor="ctr"/>
                </a:tc>
                <a:extLst>
                  <a:ext uri="{0D108BD9-81ED-4DB2-BD59-A6C34878D82A}">
                    <a16:rowId xmlns:a16="http://schemas.microsoft.com/office/drawing/2014/main" val="3923778748"/>
                  </a:ext>
                </a:extLst>
              </a:tr>
              <a:tr h="476250">
                <a:tc>
                  <a:txBody>
                    <a:bodyPr/>
                    <a:lstStyle/>
                    <a:p>
                      <a:pPr algn="ctr"/>
                      <a:r>
                        <a:rPr lang="en-US" sz="1400" b="1"/>
                        <a:t>FF NN</a:t>
                      </a:r>
                    </a:p>
                  </a:txBody>
                  <a:tcPr anchor="ctr"/>
                </a:tc>
                <a:tc>
                  <a:txBody>
                    <a:bodyPr/>
                    <a:lstStyle/>
                    <a:p>
                      <a:r>
                        <a:rPr lang="en-US" u="sng"/>
                        <a:t>Classifier:</a:t>
                      </a:r>
                      <a:endParaRPr lang="en-US" u="sng" dirty="0"/>
                    </a:p>
                    <a:p>
                      <a:pPr lvl="0">
                        <a:buNone/>
                      </a:pPr>
                      <a:r>
                        <a:rPr lang="en-US"/>
                        <a:t>784 – 500 – 250 - 10</a:t>
                      </a:r>
                    </a:p>
                  </a:txBody>
                  <a:tcPr/>
                </a:tc>
                <a:tc>
                  <a:txBody>
                    <a:bodyPr/>
                    <a:lstStyle/>
                    <a:p>
                      <a:pPr lvl="0" algn="ctr">
                        <a:buNone/>
                      </a:pPr>
                      <a:r>
                        <a:rPr lang="en-US" sz="1000" b="0" i="0" u="none" strike="noStrike" noProof="0">
                          <a:latin typeface="Arial"/>
                        </a:rPr>
                        <a:t>520250</a:t>
                      </a:r>
                      <a:endParaRPr lang="en-US"/>
                    </a:p>
                  </a:txBody>
                  <a:tcPr anchor="ctr"/>
                </a:tc>
                <a:tc>
                  <a:txBody>
                    <a:bodyPr/>
                    <a:lstStyle/>
                    <a:p>
                      <a:pPr algn="ctr"/>
                      <a:r>
                        <a:rPr lang="en-US"/>
                        <a:t>0</a:t>
                      </a:r>
                    </a:p>
                  </a:txBody>
                  <a:tcPr anchor="ctr"/>
                </a:tc>
                <a:extLst>
                  <a:ext uri="{0D108BD9-81ED-4DB2-BD59-A6C34878D82A}">
                    <a16:rowId xmlns:a16="http://schemas.microsoft.com/office/drawing/2014/main" val="1029429516"/>
                  </a:ext>
                </a:extLst>
              </a:tr>
              <a:tr h="1047749">
                <a:tc>
                  <a:txBody>
                    <a:bodyPr/>
                    <a:lstStyle/>
                    <a:p>
                      <a:pPr algn="ctr"/>
                      <a:r>
                        <a:rPr lang="en-US" sz="1400" b="1"/>
                        <a:t>M1</a:t>
                      </a:r>
                    </a:p>
                  </a:txBody>
                  <a:tcPr anchor="ctr"/>
                </a:tc>
                <a:tc>
                  <a:txBody>
                    <a:bodyPr/>
                    <a:lstStyle/>
                    <a:p>
                      <a:r>
                        <a:rPr lang="en-US" u="sng" dirty="0"/>
                        <a:t>Encoder:</a:t>
                      </a:r>
                    </a:p>
                    <a:p>
                      <a:pPr lvl="0">
                        <a:buNone/>
                      </a:pPr>
                      <a:r>
                        <a:rPr lang="en-US" dirty="0"/>
                        <a:t>784 – 450 – 250 – 100 – 100</a:t>
                      </a:r>
                    </a:p>
                    <a:p>
                      <a:pPr lvl="0">
                        <a:buNone/>
                      </a:pPr>
                      <a:r>
                        <a:rPr lang="en-US" u="sng" dirty="0"/>
                        <a:t>Classifier:</a:t>
                      </a:r>
                    </a:p>
                    <a:p>
                      <a:pPr lvl="0">
                        <a:buNone/>
                      </a:pPr>
                      <a:r>
                        <a:rPr lang="en-US" dirty="0"/>
                        <a:t>100 – 100 – 80 – 10 </a:t>
                      </a:r>
                    </a:p>
                    <a:p>
                      <a:pPr lvl="0">
                        <a:buNone/>
                      </a:pPr>
                      <a:r>
                        <a:rPr lang="en-US" u="sng" dirty="0"/>
                        <a:t>Decoder:</a:t>
                      </a:r>
                    </a:p>
                    <a:p>
                      <a:pPr lvl="0">
                        <a:buNone/>
                      </a:pPr>
                      <a:r>
                        <a:rPr lang="en-US" dirty="0"/>
                        <a:t>50 – 128 – 256 – 512 - 784</a:t>
                      </a:r>
                      <a:endParaRPr lang="en-US" sz="1000" b="0" i="0" u="none" strike="noStrike" noProof="0" dirty="0">
                        <a:latin typeface="Arial"/>
                      </a:endParaRPr>
                    </a:p>
                  </a:txBody>
                  <a:tcPr/>
                </a:tc>
                <a:tc>
                  <a:txBody>
                    <a:bodyPr/>
                    <a:lstStyle/>
                    <a:p>
                      <a:pPr lvl="0" algn="ctr">
                        <a:buNone/>
                      </a:pPr>
                      <a:r>
                        <a:rPr lang="en-US" sz="1000" b="0" i="0" u="none" strike="noStrike" noProof="0">
                          <a:latin typeface="Arial"/>
                        </a:rPr>
                        <a:t>520090</a:t>
                      </a:r>
                      <a:endParaRPr lang="en-US"/>
                    </a:p>
                  </a:txBody>
                  <a:tcPr anchor="ctr"/>
                </a:tc>
                <a:tc>
                  <a:txBody>
                    <a:bodyPr/>
                    <a:lstStyle/>
                    <a:p>
                      <a:pPr lvl="0" algn="ctr">
                        <a:buNone/>
                      </a:pPr>
                      <a:r>
                        <a:rPr lang="en-US" sz="1000" b="0" i="0" u="none" strike="noStrike" noProof="0">
                          <a:latin typeface="Arial"/>
                        </a:rPr>
                        <a:t>572544</a:t>
                      </a:r>
                      <a:endParaRPr lang="en-US"/>
                    </a:p>
                  </a:txBody>
                  <a:tcPr anchor="ctr"/>
                </a:tc>
                <a:extLst>
                  <a:ext uri="{0D108BD9-81ED-4DB2-BD59-A6C34878D82A}">
                    <a16:rowId xmlns:a16="http://schemas.microsoft.com/office/drawing/2014/main" val="3461480242"/>
                  </a:ext>
                </a:extLst>
              </a:tr>
              <a:tr h="1461439">
                <a:tc>
                  <a:txBody>
                    <a:bodyPr/>
                    <a:lstStyle/>
                    <a:p>
                      <a:pPr algn="ctr"/>
                      <a:r>
                        <a:rPr lang="en-US" sz="1400" b="1"/>
                        <a:t>M2</a:t>
                      </a:r>
                    </a:p>
                  </a:txBody>
                  <a:tcPr anchor="ctr"/>
                </a:tc>
                <a:tc>
                  <a:txBody>
                    <a:bodyPr/>
                    <a:lstStyle/>
                    <a:p>
                      <a:r>
                        <a:rPr lang="en-US" u="sng"/>
                        <a:t>Encoder 1:</a:t>
                      </a:r>
                    </a:p>
                    <a:p>
                      <a:pPr lvl="0">
                        <a:buNone/>
                      </a:pPr>
                      <a:r>
                        <a:rPr lang="en-US"/>
                        <a:t>784 – 200</a:t>
                      </a:r>
                    </a:p>
                    <a:p>
                      <a:pPr lvl="0">
                        <a:buNone/>
                      </a:pPr>
                      <a:r>
                        <a:rPr lang="en-US" u="sng"/>
                        <a:t>Encoder 2:</a:t>
                      </a:r>
                    </a:p>
                    <a:p>
                      <a:pPr lvl="0">
                        <a:buNone/>
                      </a:pPr>
                      <a:r>
                        <a:rPr lang="en-US"/>
                        <a:t>210 – 200 – 10 </a:t>
                      </a:r>
                    </a:p>
                    <a:p>
                      <a:pPr lvl="0">
                        <a:buNone/>
                      </a:pPr>
                      <a:r>
                        <a:rPr lang="en-US" u="sng"/>
                        <a:t>Classifier:</a:t>
                      </a:r>
                    </a:p>
                    <a:p>
                      <a:pPr lvl="0">
                        <a:buNone/>
                      </a:pPr>
                      <a:r>
                        <a:rPr lang="en-US"/>
                        <a:t>784 – 500 – 250 – 10 </a:t>
                      </a:r>
                    </a:p>
                    <a:p>
                      <a:pPr lvl="0">
                        <a:buNone/>
                      </a:pPr>
                      <a:r>
                        <a:rPr lang="en-US" u="sng"/>
                        <a:t>Decoder:</a:t>
                      </a:r>
                    </a:p>
                    <a:p>
                      <a:pPr lvl="0">
                        <a:buNone/>
                      </a:pPr>
                      <a:r>
                        <a:rPr lang="en-US"/>
                        <a:t>15 – 200 – 400 – 600 </a:t>
                      </a:r>
                      <a:endParaRPr lang="en-US" dirty="0"/>
                    </a:p>
                  </a:txBody>
                  <a:tcPr/>
                </a:tc>
                <a:tc>
                  <a:txBody>
                    <a:bodyPr/>
                    <a:lstStyle/>
                    <a:p>
                      <a:pPr lvl="0" algn="ctr">
                        <a:buNone/>
                      </a:pPr>
                      <a:r>
                        <a:rPr lang="en-US" sz="1000" b="0" i="0" u="none" strike="noStrike" noProof="0">
                          <a:latin typeface="Arial"/>
                        </a:rPr>
                        <a:t>520250</a:t>
                      </a:r>
                      <a:endParaRPr lang="en-US"/>
                    </a:p>
                  </a:txBody>
                  <a:tcPr anchor="ctr"/>
                </a:tc>
                <a:tc>
                  <a:txBody>
                    <a:bodyPr/>
                    <a:lstStyle/>
                    <a:p>
                      <a:pPr lvl="0" algn="ctr">
                        <a:buNone/>
                      </a:pPr>
                      <a:r>
                        <a:rPr lang="en-US" sz="1000" b="0" i="0" u="none" strike="noStrike" noProof="0" dirty="0">
                          <a:latin typeface="Arial"/>
                        </a:rPr>
                        <a:t>996800</a:t>
                      </a:r>
                      <a:endParaRPr lang="en-US" dirty="0"/>
                    </a:p>
                  </a:txBody>
                  <a:tcPr anchor="ctr"/>
                </a:tc>
                <a:extLst>
                  <a:ext uri="{0D108BD9-81ED-4DB2-BD59-A6C34878D82A}">
                    <a16:rowId xmlns:a16="http://schemas.microsoft.com/office/drawing/2014/main" val="1197059390"/>
                  </a:ext>
                </a:extLst>
              </a:tr>
            </a:tbl>
          </a:graphicData>
        </a:graphic>
      </p:graphicFrame>
      <p:sp>
        <p:nvSpPr>
          <p:cNvPr id="45" name="Google Shape;94;p13">
            <a:extLst>
              <a:ext uri="{FF2B5EF4-FFF2-40B4-BE49-F238E27FC236}">
                <a16:creationId xmlns:a16="http://schemas.microsoft.com/office/drawing/2014/main" id="{8ABEA079-1630-4015-A81E-EA191AA34648}"/>
              </a:ext>
            </a:extLst>
          </p:cNvPr>
          <p:cNvSpPr txBox="1"/>
          <p:nvPr/>
        </p:nvSpPr>
        <p:spPr>
          <a:xfrm>
            <a:off x="13972410" y="19653395"/>
            <a:ext cx="4938956" cy="762150"/>
          </a:xfrm>
          <a:prstGeom prst="rect">
            <a:avLst/>
          </a:prstGeom>
          <a:noFill/>
          <a:ln>
            <a:noFill/>
          </a:ln>
        </p:spPr>
        <p:txBody>
          <a:bodyPr spcFirstLastPara="1" wrap="square" lIns="64563" tIns="64563" rIns="64563" bIns="64563" anchor="t" anchorCtr="0">
            <a:noAutofit/>
          </a:bodyPr>
          <a:lstStyle/>
          <a:p>
            <a:r>
              <a:rPr lang="en-US" sz="1000" i="1" dirty="0"/>
              <a:t>Modelling of the various network components. All sub networks are FCFF, using </a:t>
            </a:r>
            <a:r>
              <a:rPr lang="en-US" sz="1000" i="1" dirty="0" err="1"/>
              <a:t>ReLU</a:t>
            </a:r>
            <a:r>
              <a:rPr lang="en-US" sz="1000" i="1" dirty="0"/>
              <a:t> activation function in the hidden layers. Sigmoid is used as activation function in the output layer of FF and M1 classifier.</a:t>
            </a:r>
          </a:p>
        </p:txBody>
      </p:sp>
      <p:pic>
        <p:nvPicPr>
          <p:cNvPr id="16" name="Picture 16">
            <a:extLst>
              <a:ext uri="{FF2B5EF4-FFF2-40B4-BE49-F238E27FC236}">
                <a16:creationId xmlns:a16="http://schemas.microsoft.com/office/drawing/2014/main" id="{A295B0BE-364D-4843-A111-02586F3BA138}"/>
              </a:ext>
            </a:extLst>
          </p:cNvPr>
          <p:cNvPicPr>
            <a:picLocks noChangeAspect="1"/>
          </p:cNvPicPr>
          <p:nvPr/>
        </p:nvPicPr>
        <p:blipFill>
          <a:blip r:embed="rId17"/>
          <a:stretch>
            <a:fillRect/>
          </a:stretch>
        </p:blipFill>
        <p:spPr>
          <a:xfrm>
            <a:off x="19009136" y="14472224"/>
            <a:ext cx="5948161" cy="4142674"/>
          </a:xfrm>
          <a:prstGeom prst="rect">
            <a:avLst/>
          </a:prstGeom>
        </p:spPr>
      </p:pic>
      <p:sp>
        <p:nvSpPr>
          <p:cNvPr id="13" name="Rectangle 12">
            <a:extLst>
              <a:ext uri="{FF2B5EF4-FFF2-40B4-BE49-F238E27FC236}">
                <a16:creationId xmlns:a16="http://schemas.microsoft.com/office/drawing/2014/main" id="{7E4B3C81-B691-4187-852F-5C1995EA64D1}"/>
              </a:ext>
            </a:extLst>
          </p:cNvPr>
          <p:cNvSpPr/>
          <p:nvPr/>
        </p:nvSpPr>
        <p:spPr>
          <a:xfrm>
            <a:off x="9367201" y="8828908"/>
            <a:ext cx="10120695" cy="6370975"/>
          </a:xfrm>
          <a:prstGeom prst="rect">
            <a:avLst/>
          </a:prstGeom>
        </p:spPr>
        <p:txBody>
          <a:bodyPr wrap="square">
            <a:spAutoFit/>
          </a:bodyPr>
          <a:lstStyle/>
          <a:p>
            <a:pPr>
              <a:buClr>
                <a:schemeClr val="dk1"/>
              </a:buClr>
              <a:buSzPts val="1100"/>
            </a:pPr>
            <a:r>
              <a:rPr lang="en-US" sz="1700" dirty="0"/>
              <a:t>With just 100 labelled training data, and 40k unlabeled, we achieved 94% accuracy on the MNIST test set using the M2 VAE classifier, and thus substantially beating an FF classifier having the same size of weights, which could only achieve 73% accuracy.</a:t>
            </a:r>
          </a:p>
          <a:p>
            <a:pPr>
              <a:buClr>
                <a:schemeClr val="dk1"/>
              </a:buClr>
              <a:buSzPts val="1100"/>
            </a:pPr>
            <a:endParaRPr lang="en-US" sz="1700" dirty="0"/>
          </a:p>
          <a:p>
            <a:pPr>
              <a:buClr>
                <a:schemeClr val="dk1"/>
              </a:buClr>
              <a:buSzPts val="1100"/>
            </a:pPr>
            <a:r>
              <a:rPr lang="en-US" sz="1700" dirty="0"/>
              <a:t>The initial functional M2 was only giving 78% accuracy with 100/40k training, not much better than 73% from FF. Two changes were made giving a large improvement:</a:t>
            </a:r>
          </a:p>
          <a:p>
            <a:pPr marL="285750" indent="-285750">
              <a:buClr>
                <a:schemeClr val="dk1"/>
              </a:buClr>
              <a:buSzPts val="1100"/>
              <a:buFont typeface="Wingdings" panose="05000000000000000000" pitchFamily="2" charset="2"/>
              <a:buChar char="q"/>
            </a:pPr>
            <a:r>
              <a:rPr lang="en-US" sz="1700" dirty="0"/>
              <a:t>Changing the alpha coefficient, which weights the labelled classifier loss. It was initially 0.1, which is the value used </a:t>
            </a:r>
            <a:r>
              <a:rPr lang="en-US" sz="1700" dirty="0" err="1"/>
              <a:t>Kingma</a:t>
            </a:r>
            <a:r>
              <a:rPr lang="en-US" sz="1700" dirty="0"/>
              <a:t> in [1], and we changed it to 0.5</a:t>
            </a:r>
          </a:p>
          <a:p>
            <a:pPr marL="285750" indent="-285750">
              <a:buClr>
                <a:schemeClr val="dk1"/>
              </a:buClr>
              <a:buSzPts val="1100"/>
              <a:buFont typeface="Wingdings" panose="05000000000000000000" pitchFamily="2" charset="2"/>
              <a:buChar char="q"/>
            </a:pPr>
            <a:r>
              <a:rPr lang="en-US" sz="1700" dirty="0"/>
              <a:t>Making a forward pass with both labelled and unlabeled training data, before doing a back prop &amp; coefficient update, instead of having a separate backward pass for labelled and for unlabeled.</a:t>
            </a:r>
          </a:p>
          <a:p>
            <a:pPr>
              <a:buClr>
                <a:schemeClr val="dk1"/>
              </a:buClr>
              <a:buSzPts val="1100"/>
            </a:pPr>
            <a:endParaRPr lang="en-US" sz="1700" dirty="0"/>
          </a:p>
          <a:p>
            <a:pPr>
              <a:buClr>
                <a:schemeClr val="dk1"/>
              </a:buClr>
              <a:buSzPts val="1100"/>
            </a:pPr>
            <a:r>
              <a:rPr lang="en-US" sz="1700" dirty="0"/>
              <a:t>Our focus was getting M1 &amp; M2 to work and therefore only did limited experimentation with the hyper parameters of the internal neural networks. These are all using FFNN, </a:t>
            </a:r>
            <a:r>
              <a:rPr lang="en-US" sz="1700" dirty="0" err="1"/>
              <a:t>ReLU</a:t>
            </a:r>
            <a:r>
              <a:rPr lang="en-US" sz="1700" dirty="0"/>
              <a:t> &amp; BatchNorm1d.</a:t>
            </a:r>
          </a:p>
          <a:p>
            <a:pPr>
              <a:buClr>
                <a:schemeClr val="dk1"/>
              </a:buClr>
              <a:buSzPts val="1100"/>
            </a:pPr>
            <a:endParaRPr lang="en-US" sz="1700" dirty="0"/>
          </a:p>
          <a:p>
            <a:pPr>
              <a:buClr>
                <a:schemeClr val="dk1"/>
              </a:buClr>
              <a:buSzPts val="1100"/>
            </a:pPr>
            <a:r>
              <a:rPr lang="en-US" sz="1700" dirty="0"/>
              <a:t>We fell into quite some </a:t>
            </a:r>
            <a:r>
              <a:rPr lang="en-US" sz="1700" dirty="0" err="1"/>
              <a:t>PyTorch</a:t>
            </a:r>
            <a:r>
              <a:rPr lang="en-US" sz="1700" dirty="0"/>
              <a:t> and model-building bumps during our journey. Especially M2 was tricky to get to work. Some of the pain points:</a:t>
            </a:r>
          </a:p>
          <a:p>
            <a:pPr marL="285750" indent="-285750">
              <a:buClr>
                <a:schemeClr val="dk1"/>
              </a:buClr>
              <a:buSzPts val="1100"/>
              <a:buFont typeface="Wingdings" panose="05000000000000000000" pitchFamily="2" charset="2"/>
              <a:buChar char="q"/>
            </a:pPr>
            <a:r>
              <a:rPr lang="en-US" sz="1700" dirty="0"/>
              <a:t>Wrongly having </a:t>
            </a:r>
            <a:r>
              <a:rPr lang="en-US" sz="1700" dirty="0" err="1"/>
              <a:t>ReLU</a:t>
            </a:r>
            <a:r>
              <a:rPr lang="en-US" sz="1700" dirty="0"/>
              <a:t> activation function on the network calculating the posterior </a:t>
            </a:r>
            <a:r>
              <a:rPr lang="en-US" sz="1700" dirty="0" err="1"/>
              <a:t>my,sigma</a:t>
            </a:r>
            <a:endParaRPr lang="en-US" sz="1700" dirty="0"/>
          </a:p>
          <a:p>
            <a:pPr marL="285750" indent="-285750">
              <a:buClr>
                <a:schemeClr val="dk1"/>
              </a:buClr>
              <a:buSzPts val="1100"/>
              <a:buFont typeface="Wingdings" panose="05000000000000000000" pitchFamily="2" charset="2"/>
              <a:buChar char="q"/>
            </a:pPr>
            <a:r>
              <a:rPr lang="en-US" sz="1700" dirty="0"/>
              <a:t>M2 training ending in </a:t>
            </a:r>
            <a:r>
              <a:rPr lang="en-US" sz="1700" dirty="0" err="1"/>
              <a:t>NaN</a:t>
            </a:r>
            <a:r>
              <a:rPr lang="en-US" sz="1700" dirty="0"/>
              <a:t> after a few epochs due to sub-parts of the loss function having wrong sign</a:t>
            </a:r>
          </a:p>
          <a:p>
            <a:pPr marL="285750" indent="-285750">
              <a:buClr>
                <a:schemeClr val="dk1"/>
              </a:buClr>
              <a:buSzPts val="1100"/>
              <a:buFont typeface="Wingdings" panose="05000000000000000000" pitchFamily="2" charset="2"/>
              <a:buChar char="q"/>
            </a:pPr>
            <a:r>
              <a:rPr lang="en-US" sz="1700" dirty="0"/>
              <a:t>Applying </a:t>
            </a:r>
            <a:r>
              <a:rPr lang="en-US" sz="1700" dirty="0" err="1"/>
              <a:t>softmax</a:t>
            </a:r>
            <a:r>
              <a:rPr lang="en-US" sz="1700" dirty="0"/>
              <a:t>() along wrong dimension</a:t>
            </a:r>
          </a:p>
          <a:p>
            <a:pPr marL="285750" indent="-285750">
              <a:buClr>
                <a:schemeClr val="dk1"/>
              </a:buClr>
              <a:buSzPts val="1100"/>
              <a:buFont typeface="Wingdings" panose="05000000000000000000" pitchFamily="2" charset="2"/>
              <a:buChar char="q"/>
            </a:pPr>
            <a:r>
              <a:rPr lang="en-US" sz="1700" dirty="0"/>
              <a:t>M1 encoder weights were not frozen during classifier training.</a:t>
            </a:r>
          </a:p>
          <a:p>
            <a:pPr marL="285750" indent="-285750">
              <a:buClr>
                <a:schemeClr val="dk1"/>
              </a:buClr>
              <a:buSzPts val="1100"/>
              <a:buFont typeface="Wingdings" panose="05000000000000000000" pitchFamily="2" charset="2"/>
              <a:buChar char="q"/>
            </a:pPr>
            <a:r>
              <a:rPr lang="en-US" sz="1700" dirty="0"/>
              <a:t>Getting too good classifier results because, because a fresh set of labelled training set were wrongly introduced when doing an incremental training.</a:t>
            </a:r>
          </a:p>
          <a:p>
            <a:pPr>
              <a:buClr>
                <a:schemeClr val="dk1"/>
              </a:buClr>
              <a:buSzPts val="1100"/>
            </a:pPr>
            <a:endParaRPr lang="en-US" sz="1700" dirty="0"/>
          </a:p>
          <a:p>
            <a:pPr>
              <a:buClr>
                <a:schemeClr val="dk1"/>
              </a:buClr>
              <a:buSzPts val="1100"/>
            </a:pPr>
            <a:endParaRPr lang="en-US" sz="1700" dirty="0"/>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1107</TotalTime>
  <Words>1056</Words>
  <Application>Microsoft Office PowerPoint</Application>
  <PresentationFormat>Custom</PresentationFormat>
  <Paragraphs>73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Wingdings</vt:lpstr>
      <vt:lpstr>Times New Roman</vt:lpstr>
      <vt:lpstr>Default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Axel Bregnsbo (AXBR)</cp:lastModifiedBy>
  <cp:revision>366</cp:revision>
  <cp:lastPrinted>2020-12-10T11:41:48Z</cp:lastPrinted>
  <dcterms:modified xsi:type="dcterms:W3CDTF">2020-12-10T11:41:56Z</dcterms:modified>
</cp:coreProperties>
</file>