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42808525" cy="30279975"/>
  <p:notesSz cx="9928225" cy="6797675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6BC8DBA-7418-44DE-A905-4A3DDD48CAAF}">
  <a:tblStyle styleId="{C6BC8DBA-7418-44DE-A905-4A3DDD48CAA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69E6E92-C9E3-418E-914A-254489C08C5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6" d="100"/>
          <a:sy n="36" d="100"/>
        </p:scale>
        <p:origin x="1638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4300537" cy="33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-889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marR="0" lvl="6" indent="-889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7pPr>
            <a:lvl8pPr marL="4572000" marR="0" lvl="7" indent="-889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8pPr>
            <a:lvl9pPr marL="6400800" marR="0" lvl="8" indent="-889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5622925" y="0"/>
            <a:ext cx="4303712" cy="33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-889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marR="0" lvl="6" indent="-889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7pPr>
            <a:lvl8pPr marL="4572000" marR="0" lvl="7" indent="-889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8pPr>
            <a:lvl9pPr marL="6400800" marR="0" lvl="8" indent="-889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163887" y="509587"/>
            <a:ext cx="3602037" cy="25479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92187" y="3227387"/>
            <a:ext cx="7943850" cy="30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6456362"/>
            <a:ext cx="4300537" cy="33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-889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marR="0" lvl="6" indent="-889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7pPr>
            <a:lvl8pPr marL="4572000" marR="0" lvl="7" indent="-889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8pPr>
            <a:lvl9pPr marL="6400800" marR="0" lvl="8" indent="-889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5622925" y="6456362"/>
            <a:ext cx="4303712" cy="33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:notes"/>
          <p:cNvSpPr txBox="1"/>
          <p:nvPr/>
        </p:nvSpPr>
        <p:spPr>
          <a:xfrm>
            <a:off x="5622925" y="6456362"/>
            <a:ext cx="4303712" cy="33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/>
          </a:p>
        </p:txBody>
      </p:sp>
      <p:sp>
        <p:nvSpPr>
          <p:cNvPr id="86" name="Google Shape;8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63888" y="509588"/>
            <a:ext cx="3602037" cy="25479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7" name="Google Shape;87;p4:notes"/>
          <p:cNvSpPr txBox="1">
            <a:spLocks noGrp="1"/>
          </p:cNvSpPr>
          <p:nvPr>
            <p:ph type="body" idx="1"/>
          </p:nvPr>
        </p:nvSpPr>
        <p:spPr>
          <a:xfrm>
            <a:off x="992187" y="3227387"/>
            <a:ext cx="7943850" cy="30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3209925" y="27589163"/>
            <a:ext cx="8918575" cy="2017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14625638" y="27589163"/>
            <a:ext cx="13557250" cy="2017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30680025" y="27589163"/>
            <a:ext cx="8918575" cy="2017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8550" tIns="209275" rIns="418550" bIns="20927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3209925" y="2690812"/>
            <a:ext cx="36388676" cy="5048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>
            <a:off x="3209925" y="8747125"/>
            <a:ext cx="36388676" cy="18168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algn="l" rtl="0">
              <a:spcBef>
                <a:spcPts val="29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•"/>
              <a:defRPr/>
            </a:lvl1pPr>
            <a:lvl2pPr marL="914400" lvl="1" indent="-317500" algn="l" rtl="0">
              <a:spcBef>
                <a:spcPts val="25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–"/>
              <a:defRPr/>
            </a:lvl2pPr>
            <a:lvl3pPr marL="1371600" lvl="2" indent="-317500" algn="l" rtl="0">
              <a:spcBef>
                <a:spcPts val="2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•"/>
              <a:defRPr/>
            </a:lvl3pPr>
            <a:lvl4pPr marL="1828800" lvl="3" indent="-317500" algn="l" rtl="0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–"/>
              <a:defRPr/>
            </a:lvl4pPr>
            <a:lvl5pPr marL="2286000" lvl="4" indent="-317500" algn="l" rtl="0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/>
            </a:lvl5pPr>
            <a:lvl6pPr marL="2743200" lvl="5" indent="-317500" algn="l" rtl="0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/>
            </a:lvl6pPr>
            <a:lvl7pPr marL="3200400" lvl="6" indent="-317500" algn="l" rtl="0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/>
            </a:lvl7pPr>
            <a:lvl8pPr marL="3657600" lvl="7" indent="-317500" algn="l" rtl="0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/>
            </a:lvl8pPr>
            <a:lvl9pPr marL="4114800" lvl="8" indent="-317500" algn="l" rtl="0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3209925" y="27589163"/>
            <a:ext cx="8918575" cy="2017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14625638" y="27589163"/>
            <a:ext cx="13557250" cy="2017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30680025" y="27589163"/>
            <a:ext cx="8918575" cy="2017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8550" tIns="209275" rIns="418550" bIns="20927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ctrTitle"/>
          </p:nvPr>
        </p:nvSpPr>
        <p:spPr>
          <a:xfrm>
            <a:off x="3209925" y="9405938"/>
            <a:ext cx="36388676" cy="6491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0" marR="0" lvl="1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0" marR="0" lvl="2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0" marR="0" lvl="3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0" marR="0" lvl="4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457200" marR="0" lvl="5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914400" marR="0" lvl="6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1371600" marR="0" lvl="7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1828800" marR="0" lvl="8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subTitle" idx="1"/>
          </p:nvPr>
        </p:nvSpPr>
        <p:spPr>
          <a:xfrm>
            <a:off x="6421438" y="17159288"/>
            <a:ext cx="29965651" cy="7737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spcBef>
                <a:spcPts val="29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/>
            </a:lvl1pPr>
            <a:lvl2pPr marL="457200" marR="0" lvl="1" indent="0" algn="ctr" rtl="0">
              <a:spcBef>
                <a:spcPts val="25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/>
            </a:lvl2pPr>
            <a:lvl3pPr marL="914400" marR="0" lvl="2" indent="0" algn="ctr" rtl="0">
              <a:spcBef>
                <a:spcPts val="2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/>
            </a:lvl3pPr>
            <a:lvl4pPr marL="1371600" marR="0" lvl="3" indent="0" algn="ctr" rtl="0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/>
            </a:lvl4pPr>
            <a:lvl5pPr marL="1828800" marR="0" lvl="4" indent="0" algn="ctr" rtl="0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/>
            </a:lvl5pPr>
            <a:lvl6pPr marL="2286000" marR="0" lvl="5" indent="0" algn="ctr" rtl="0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/>
            </a:lvl6pPr>
            <a:lvl7pPr marL="2743200" marR="0" lvl="6" indent="0" algn="ctr" rtl="0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/>
            </a:lvl7pPr>
            <a:lvl8pPr marL="3200400" marR="0" lvl="7" indent="0" algn="ctr" rtl="0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/>
            </a:lvl8pPr>
            <a:lvl9pPr marL="3657600" marR="0" lvl="8" indent="0" algn="ctr" rtl="0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3209925" y="27589163"/>
            <a:ext cx="8918575" cy="2017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14625638" y="27589163"/>
            <a:ext cx="13557250" cy="2017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30680025" y="27589163"/>
            <a:ext cx="8918575" cy="2017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8550" tIns="209275" rIns="418550" bIns="20927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 rot="5400000">
            <a:off x="22937787" y="10255251"/>
            <a:ext cx="24225251" cy="9096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 rot="5400000">
            <a:off x="4667249" y="1233488"/>
            <a:ext cx="24225251" cy="27139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algn="l" rtl="0">
              <a:spcBef>
                <a:spcPts val="29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•"/>
              <a:defRPr/>
            </a:lvl1pPr>
            <a:lvl2pPr marL="914400" lvl="1" indent="-317500" algn="l" rtl="0">
              <a:spcBef>
                <a:spcPts val="25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–"/>
              <a:defRPr/>
            </a:lvl2pPr>
            <a:lvl3pPr marL="1371600" lvl="2" indent="-317500" algn="l" rtl="0">
              <a:spcBef>
                <a:spcPts val="2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•"/>
              <a:defRPr/>
            </a:lvl3pPr>
            <a:lvl4pPr marL="1828800" lvl="3" indent="-317500" algn="l" rtl="0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–"/>
              <a:defRPr/>
            </a:lvl4pPr>
            <a:lvl5pPr marL="2286000" lvl="4" indent="-317500" algn="l" rtl="0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/>
            </a:lvl5pPr>
            <a:lvl6pPr marL="2743200" lvl="5" indent="-317500" algn="l" rtl="0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/>
            </a:lvl6pPr>
            <a:lvl7pPr marL="3200400" lvl="6" indent="-317500" algn="l" rtl="0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/>
            </a:lvl7pPr>
            <a:lvl8pPr marL="3657600" lvl="7" indent="-317500" algn="l" rtl="0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/>
            </a:lvl8pPr>
            <a:lvl9pPr marL="4114800" lvl="8" indent="-317500" algn="l" rtl="0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3209925" y="27589163"/>
            <a:ext cx="8918575" cy="2017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14625638" y="27589163"/>
            <a:ext cx="13557250" cy="2017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30680025" y="27589163"/>
            <a:ext cx="8918575" cy="2017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8550" tIns="209275" rIns="418550" bIns="20927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3209925" y="2690812"/>
            <a:ext cx="36388676" cy="5048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 rot="5400000">
            <a:off x="12319793" y="-362744"/>
            <a:ext cx="18168938" cy="36388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algn="l" rtl="0">
              <a:spcBef>
                <a:spcPts val="29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•"/>
              <a:defRPr/>
            </a:lvl1pPr>
            <a:lvl2pPr marL="914400" lvl="1" indent="-317500" algn="l" rtl="0">
              <a:spcBef>
                <a:spcPts val="25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–"/>
              <a:defRPr/>
            </a:lvl2pPr>
            <a:lvl3pPr marL="1371600" lvl="2" indent="-317500" algn="l" rtl="0">
              <a:spcBef>
                <a:spcPts val="2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•"/>
              <a:defRPr/>
            </a:lvl3pPr>
            <a:lvl4pPr marL="1828800" lvl="3" indent="-317500" algn="l" rtl="0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–"/>
              <a:defRPr/>
            </a:lvl4pPr>
            <a:lvl5pPr marL="2286000" lvl="4" indent="-317500" algn="l" rtl="0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/>
            </a:lvl5pPr>
            <a:lvl6pPr marL="2743200" lvl="5" indent="-317500" algn="l" rtl="0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/>
            </a:lvl6pPr>
            <a:lvl7pPr marL="3200400" lvl="6" indent="-317500" algn="l" rtl="0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/>
            </a:lvl7pPr>
            <a:lvl8pPr marL="3657600" lvl="7" indent="-317500" algn="l" rtl="0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/>
            </a:lvl8pPr>
            <a:lvl9pPr marL="4114800" lvl="8" indent="-317500" algn="l" rtl="0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3209925" y="27589163"/>
            <a:ext cx="8918575" cy="2017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14625638" y="27589163"/>
            <a:ext cx="13557250" cy="2017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30680025" y="27589163"/>
            <a:ext cx="8918575" cy="2017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8550" tIns="209275" rIns="418550" bIns="20927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391525" y="21196300"/>
            <a:ext cx="25684164" cy="25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>
            <a:spLocks noGrp="1"/>
          </p:cNvSpPr>
          <p:nvPr>
            <p:ph type="pic" idx="2"/>
          </p:nvPr>
        </p:nvSpPr>
        <p:spPr>
          <a:xfrm>
            <a:off x="8391525" y="2705100"/>
            <a:ext cx="25684164" cy="18168938"/>
          </a:xfrm>
          <a:prstGeom prst="rect">
            <a:avLst/>
          </a:prstGeom>
          <a:noFill/>
          <a:ln>
            <a:noFill/>
          </a:ln>
        </p:spPr>
      </p:sp>
      <p:sp>
        <p:nvSpPr>
          <p:cNvPr id="34" name="Google Shape;34;p5"/>
          <p:cNvSpPr txBox="1">
            <a:spLocks noGrp="1"/>
          </p:cNvSpPr>
          <p:nvPr>
            <p:ph type="body" idx="1"/>
          </p:nvPr>
        </p:nvSpPr>
        <p:spPr>
          <a:xfrm>
            <a:off x="8391525" y="23698200"/>
            <a:ext cx="25684164" cy="355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28600" rtl="0">
              <a:spcBef>
                <a:spcPts val="29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1pPr>
            <a:lvl2pPr marL="914400" lvl="1" indent="-228600" rtl="0">
              <a:spcBef>
                <a:spcPts val="258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2pPr>
            <a:lvl3pPr marL="1371600" lvl="2" indent="-228600" rtl="0">
              <a:spcBef>
                <a:spcPts val="218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3pPr>
            <a:lvl4pPr marL="1828800" lvl="3" indent="-228600" rtl="0">
              <a:spcBef>
                <a:spcPts val="18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4pPr>
            <a:lvl5pPr marL="2286000" lvl="4" indent="-228600" rtl="0">
              <a:spcBef>
                <a:spcPts val="18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5pPr>
            <a:lvl6pPr marL="2743200" lvl="5" indent="-228600" rtl="0">
              <a:spcBef>
                <a:spcPts val="18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6pPr>
            <a:lvl7pPr marL="3200400" lvl="6" indent="-228600" rtl="0">
              <a:spcBef>
                <a:spcPts val="18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7pPr>
            <a:lvl8pPr marL="3657600" lvl="7" indent="-228600" rtl="0">
              <a:spcBef>
                <a:spcPts val="18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8pPr>
            <a:lvl9pPr marL="4114800" lvl="8" indent="-228600" rtl="0">
              <a:spcBef>
                <a:spcPts val="18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3209925" y="27589163"/>
            <a:ext cx="8918575" cy="2017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14625638" y="27589163"/>
            <a:ext cx="13557250" cy="2017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30680025" y="27589163"/>
            <a:ext cx="8918575" cy="2017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8550" tIns="209275" rIns="418550" bIns="20927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2139950" y="1204913"/>
            <a:ext cx="14084300" cy="51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16737013" y="1204913"/>
            <a:ext cx="23931561" cy="25844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292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rtl="0">
              <a:spcBef>
                <a:spcPts val="2580"/>
              </a:spcBef>
              <a:spcAft>
                <a:spcPts val="0"/>
              </a:spcAft>
              <a:buSzPts val="1400"/>
              <a:buChar char="–"/>
              <a:defRPr/>
            </a:lvl2pPr>
            <a:lvl3pPr marL="1371600" lvl="2" indent="-317500" rtl="0">
              <a:spcBef>
                <a:spcPts val="218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rtl="0">
              <a:spcBef>
                <a:spcPts val="1820"/>
              </a:spcBef>
              <a:spcAft>
                <a:spcPts val="0"/>
              </a:spcAft>
              <a:buSzPts val="1400"/>
              <a:buChar char="–"/>
              <a:defRPr/>
            </a:lvl4pPr>
            <a:lvl5pPr marL="2286000" lvl="4" indent="-317500" rtl="0">
              <a:spcBef>
                <a:spcPts val="1820"/>
              </a:spcBef>
              <a:spcAft>
                <a:spcPts val="0"/>
              </a:spcAft>
              <a:buSzPts val="1400"/>
              <a:buChar char="»"/>
              <a:defRPr/>
            </a:lvl5pPr>
            <a:lvl6pPr marL="2743200" lvl="5" indent="-317500" rtl="0">
              <a:spcBef>
                <a:spcPts val="1820"/>
              </a:spcBef>
              <a:spcAft>
                <a:spcPts val="0"/>
              </a:spcAft>
              <a:buSzPts val="1400"/>
              <a:buChar char="»"/>
              <a:defRPr/>
            </a:lvl6pPr>
            <a:lvl7pPr marL="3200400" lvl="6" indent="-317500" rtl="0">
              <a:spcBef>
                <a:spcPts val="1820"/>
              </a:spcBef>
              <a:spcAft>
                <a:spcPts val="0"/>
              </a:spcAft>
              <a:buSzPts val="1400"/>
              <a:buChar char="»"/>
              <a:defRPr/>
            </a:lvl7pPr>
            <a:lvl8pPr marL="3657600" lvl="7" indent="-317500" rtl="0">
              <a:spcBef>
                <a:spcPts val="1820"/>
              </a:spcBef>
              <a:spcAft>
                <a:spcPts val="0"/>
              </a:spcAft>
              <a:buSzPts val="1400"/>
              <a:buChar char="»"/>
              <a:defRPr/>
            </a:lvl8pPr>
            <a:lvl9pPr marL="4114800" lvl="8" indent="-317500" rtl="0">
              <a:spcBef>
                <a:spcPts val="1820"/>
              </a:spcBef>
              <a:spcAft>
                <a:spcPts val="0"/>
              </a:spcAft>
              <a:buSzPts val="1400"/>
              <a:buChar char="»"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2139950" y="6335713"/>
            <a:ext cx="14084300" cy="207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28600" rtl="0">
              <a:spcBef>
                <a:spcPts val="29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1pPr>
            <a:lvl2pPr marL="914400" lvl="1" indent="-228600" rtl="0">
              <a:spcBef>
                <a:spcPts val="258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2pPr>
            <a:lvl3pPr marL="1371600" lvl="2" indent="-228600" rtl="0">
              <a:spcBef>
                <a:spcPts val="218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3pPr>
            <a:lvl4pPr marL="1828800" lvl="3" indent="-228600" rtl="0">
              <a:spcBef>
                <a:spcPts val="18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4pPr>
            <a:lvl5pPr marL="2286000" lvl="4" indent="-228600" rtl="0">
              <a:spcBef>
                <a:spcPts val="18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5pPr>
            <a:lvl6pPr marL="2743200" lvl="5" indent="-228600" rtl="0">
              <a:spcBef>
                <a:spcPts val="18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6pPr>
            <a:lvl7pPr marL="3200400" lvl="6" indent="-228600" rtl="0">
              <a:spcBef>
                <a:spcPts val="18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7pPr>
            <a:lvl8pPr marL="3657600" lvl="7" indent="-228600" rtl="0">
              <a:spcBef>
                <a:spcPts val="18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8pPr>
            <a:lvl9pPr marL="4114800" lvl="8" indent="-228600" rtl="0">
              <a:spcBef>
                <a:spcPts val="18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3209925" y="27589163"/>
            <a:ext cx="8918575" cy="2017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14625638" y="27589163"/>
            <a:ext cx="13557250" cy="2017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30680025" y="27589163"/>
            <a:ext cx="8918575" cy="2017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8550" tIns="209275" rIns="418550" bIns="20927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3209925" y="2690812"/>
            <a:ext cx="36388676" cy="5048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3209925" y="27589163"/>
            <a:ext cx="8918575" cy="2017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14625638" y="27589163"/>
            <a:ext cx="13557250" cy="2017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30680025" y="27589163"/>
            <a:ext cx="8918575" cy="2017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8550" tIns="209275" rIns="418550" bIns="20927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2139950" y="1212850"/>
            <a:ext cx="38528624" cy="5046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body" idx="1"/>
          </p:nvPr>
        </p:nvSpPr>
        <p:spPr>
          <a:xfrm>
            <a:off x="2139950" y="6778625"/>
            <a:ext cx="18915062" cy="2824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lvl="0" indent="-228600" rtl="0">
              <a:spcBef>
                <a:spcPts val="29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1pPr>
            <a:lvl2pPr marL="914400" lvl="1" indent="-228600" rtl="0">
              <a:spcBef>
                <a:spcPts val="258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2pPr>
            <a:lvl3pPr marL="1371600" lvl="2" indent="-228600" rtl="0">
              <a:spcBef>
                <a:spcPts val="218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3pPr>
            <a:lvl4pPr marL="1828800" lvl="3" indent="-228600" rtl="0">
              <a:spcBef>
                <a:spcPts val="18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4pPr>
            <a:lvl5pPr marL="2286000" lvl="4" indent="-228600" rtl="0">
              <a:spcBef>
                <a:spcPts val="18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5pPr>
            <a:lvl6pPr marL="2743200" lvl="5" indent="-228600" rtl="0">
              <a:spcBef>
                <a:spcPts val="18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6pPr>
            <a:lvl7pPr marL="3200400" lvl="6" indent="-228600" rtl="0">
              <a:spcBef>
                <a:spcPts val="18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7pPr>
            <a:lvl8pPr marL="3657600" lvl="7" indent="-228600" rtl="0">
              <a:spcBef>
                <a:spcPts val="18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8pPr>
            <a:lvl9pPr marL="4114800" lvl="8" indent="-228600" rtl="0">
              <a:spcBef>
                <a:spcPts val="18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2"/>
          </p:nvPr>
        </p:nvSpPr>
        <p:spPr>
          <a:xfrm>
            <a:off x="2139950" y="9602788"/>
            <a:ext cx="18915062" cy="17446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292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rtl="0">
              <a:spcBef>
                <a:spcPts val="2580"/>
              </a:spcBef>
              <a:spcAft>
                <a:spcPts val="0"/>
              </a:spcAft>
              <a:buSzPts val="1400"/>
              <a:buChar char="–"/>
              <a:defRPr/>
            </a:lvl2pPr>
            <a:lvl3pPr marL="1371600" lvl="2" indent="-317500" rtl="0">
              <a:spcBef>
                <a:spcPts val="218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rtl="0">
              <a:spcBef>
                <a:spcPts val="1820"/>
              </a:spcBef>
              <a:spcAft>
                <a:spcPts val="0"/>
              </a:spcAft>
              <a:buSzPts val="1400"/>
              <a:buChar char="–"/>
              <a:defRPr/>
            </a:lvl4pPr>
            <a:lvl5pPr marL="2286000" lvl="4" indent="-317500" rtl="0">
              <a:spcBef>
                <a:spcPts val="1820"/>
              </a:spcBef>
              <a:spcAft>
                <a:spcPts val="0"/>
              </a:spcAft>
              <a:buSzPts val="1400"/>
              <a:buChar char="»"/>
              <a:defRPr/>
            </a:lvl5pPr>
            <a:lvl6pPr marL="2743200" lvl="5" indent="-317500" rtl="0">
              <a:spcBef>
                <a:spcPts val="1820"/>
              </a:spcBef>
              <a:spcAft>
                <a:spcPts val="0"/>
              </a:spcAft>
              <a:buSzPts val="1400"/>
              <a:buChar char="»"/>
              <a:defRPr/>
            </a:lvl6pPr>
            <a:lvl7pPr marL="3200400" lvl="6" indent="-317500" rtl="0">
              <a:spcBef>
                <a:spcPts val="1820"/>
              </a:spcBef>
              <a:spcAft>
                <a:spcPts val="0"/>
              </a:spcAft>
              <a:buSzPts val="1400"/>
              <a:buChar char="»"/>
              <a:defRPr/>
            </a:lvl7pPr>
            <a:lvl8pPr marL="3657600" lvl="7" indent="-317500" rtl="0">
              <a:spcBef>
                <a:spcPts val="1820"/>
              </a:spcBef>
              <a:spcAft>
                <a:spcPts val="0"/>
              </a:spcAft>
              <a:buSzPts val="1400"/>
              <a:buChar char="»"/>
              <a:defRPr/>
            </a:lvl8pPr>
            <a:lvl9pPr marL="4114800" lvl="8" indent="-317500" rtl="0">
              <a:spcBef>
                <a:spcPts val="1820"/>
              </a:spcBef>
              <a:spcAft>
                <a:spcPts val="0"/>
              </a:spcAft>
              <a:buSzPts val="1400"/>
              <a:buChar char="»"/>
              <a:defRPr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body" idx="3"/>
          </p:nvPr>
        </p:nvSpPr>
        <p:spPr>
          <a:xfrm>
            <a:off x="21745575" y="6778625"/>
            <a:ext cx="18923000" cy="2824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lvl="0" indent="-228600" rtl="0">
              <a:spcBef>
                <a:spcPts val="29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1pPr>
            <a:lvl2pPr marL="914400" lvl="1" indent="-228600" rtl="0">
              <a:spcBef>
                <a:spcPts val="258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2pPr>
            <a:lvl3pPr marL="1371600" lvl="2" indent="-228600" rtl="0">
              <a:spcBef>
                <a:spcPts val="218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3pPr>
            <a:lvl4pPr marL="1828800" lvl="3" indent="-228600" rtl="0">
              <a:spcBef>
                <a:spcPts val="18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4pPr>
            <a:lvl5pPr marL="2286000" lvl="4" indent="-228600" rtl="0">
              <a:spcBef>
                <a:spcPts val="18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5pPr>
            <a:lvl6pPr marL="2743200" lvl="5" indent="-228600" rtl="0">
              <a:spcBef>
                <a:spcPts val="18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6pPr>
            <a:lvl7pPr marL="3200400" lvl="6" indent="-228600" rtl="0">
              <a:spcBef>
                <a:spcPts val="18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7pPr>
            <a:lvl8pPr marL="3657600" lvl="7" indent="-228600" rtl="0">
              <a:spcBef>
                <a:spcPts val="18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8pPr>
            <a:lvl9pPr marL="4114800" lvl="8" indent="-228600" rtl="0">
              <a:spcBef>
                <a:spcPts val="18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body" idx="4"/>
          </p:nvPr>
        </p:nvSpPr>
        <p:spPr>
          <a:xfrm>
            <a:off x="21745575" y="9602788"/>
            <a:ext cx="18923000" cy="17446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292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rtl="0">
              <a:spcBef>
                <a:spcPts val="2580"/>
              </a:spcBef>
              <a:spcAft>
                <a:spcPts val="0"/>
              </a:spcAft>
              <a:buSzPts val="1400"/>
              <a:buChar char="–"/>
              <a:defRPr/>
            </a:lvl2pPr>
            <a:lvl3pPr marL="1371600" lvl="2" indent="-317500" rtl="0">
              <a:spcBef>
                <a:spcPts val="218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rtl="0">
              <a:spcBef>
                <a:spcPts val="1820"/>
              </a:spcBef>
              <a:spcAft>
                <a:spcPts val="0"/>
              </a:spcAft>
              <a:buSzPts val="1400"/>
              <a:buChar char="–"/>
              <a:defRPr/>
            </a:lvl4pPr>
            <a:lvl5pPr marL="2286000" lvl="4" indent="-317500" rtl="0">
              <a:spcBef>
                <a:spcPts val="1820"/>
              </a:spcBef>
              <a:spcAft>
                <a:spcPts val="0"/>
              </a:spcAft>
              <a:buSzPts val="1400"/>
              <a:buChar char="»"/>
              <a:defRPr/>
            </a:lvl5pPr>
            <a:lvl6pPr marL="2743200" lvl="5" indent="-317500" rtl="0">
              <a:spcBef>
                <a:spcPts val="1820"/>
              </a:spcBef>
              <a:spcAft>
                <a:spcPts val="0"/>
              </a:spcAft>
              <a:buSzPts val="1400"/>
              <a:buChar char="»"/>
              <a:defRPr/>
            </a:lvl6pPr>
            <a:lvl7pPr marL="3200400" lvl="6" indent="-317500" rtl="0">
              <a:spcBef>
                <a:spcPts val="1820"/>
              </a:spcBef>
              <a:spcAft>
                <a:spcPts val="0"/>
              </a:spcAft>
              <a:buSzPts val="1400"/>
              <a:buChar char="»"/>
              <a:defRPr/>
            </a:lvl7pPr>
            <a:lvl8pPr marL="3657600" lvl="7" indent="-317500" rtl="0">
              <a:spcBef>
                <a:spcPts val="1820"/>
              </a:spcBef>
              <a:spcAft>
                <a:spcPts val="0"/>
              </a:spcAft>
              <a:buSzPts val="1400"/>
              <a:buChar char="»"/>
              <a:defRPr/>
            </a:lvl8pPr>
            <a:lvl9pPr marL="4114800" lvl="8" indent="-317500" rtl="0">
              <a:spcBef>
                <a:spcPts val="1820"/>
              </a:spcBef>
              <a:spcAft>
                <a:spcPts val="0"/>
              </a:spcAft>
              <a:buSzPts val="1400"/>
              <a:buChar char="»"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dt" idx="10"/>
          </p:nvPr>
        </p:nvSpPr>
        <p:spPr>
          <a:xfrm>
            <a:off x="3209925" y="27589163"/>
            <a:ext cx="8918575" cy="2017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ftr" idx="11"/>
          </p:nvPr>
        </p:nvSpPr>
        <p:spPr>
          <a:xfrm>
            <a:off x="14625638" y="27589163"/>
            <a:ext cx="13557250" cy="2017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30680025" y="27589163"/>
            <a:ext cx="8918575" cy="2017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8550" tIns="209275" rIns="418550" bIns="20927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>
            <a:spLocks noGrp="1"/>
          </p:cNvSpPr>
          <p:nvPr>
            <p:ph type="title"/>
          </p:nvPr>
        </p:nvSpPr>
        <p:spPr>
          <a:xfrm>
            <a:off x="3209925" y="2690812"/>
            <a:ext cx="36388676" cy="5048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1"/>
          </p:nvPr>
        </p:nvSpPr>
        <p:spPr>
          <a:xfrm>
            <a:off x="3209925" y="8747125"/>
            <a:ext cx="18118137" cy="18168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292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rtl="0">
              <a:spcBef>
                <a:spcPts val="2580"/>
              </a:spcBef>
              <a:spcAft>
                <a:spcPts val="0"/>
              </a:spcAft>
              <a:buSzPts val="1400"/>
              <a:buChar char="–"/>
              <a:defRPr/>
            </a:lvl2pPr>
            <a:lvl3pPr marL="1371600" lvl="2" indent="-317500" rtl="0">
              <a:spcBef>
                <a:spcPts val="218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rtl="0">
              <a:spcBef>
                <a:spcPts val="1820"/>
              </a:spcBef>
              <a:spcAft>
                <a:spcPts val="0"/>
              </a:spcAft>
              <a:buSzPts val="1400"/>
              <a:buChar char="–"/>
              <a:defRPr/>
            </a:lvl4pPr>
            <a:lvl5pPr marL="2286000" lvl="4" indent="-317500" rtl="0">
              <a:spcBef>
                <a:spcPts val="1820"/>
              </a:spcBef>
              <a:spcAft>
                <a:spcPts val="0"/>
              </a:spcAft>
              <a:buSzPts val="1400"/>
              <a:buChar char="»"/>
              <a:defRPr/>
            </a:lvl5pPr>
            <a:lvl6pPr marL="2743200" lvl="5" indent="-317500" rtl="0">
              <a:spcBef>
                <a:spcPts val="1820"/>
              </a:spcBef>
              <a:spcAft>
                <a:spcPts val="0"/>
              </a:spcAft>
              <a:buSzPts val="1400"/>
              <a:buChar char="»"/>
              <a:defRPr/>
            </a:lvl6pPr>
            <a:lvl7pPr marL="3200400" lvl="6" indent="-317500" rtl="0">
              <a:spcBef>
                <a:spcPts val="1820"/>
              </a:spcBef>
              <a:spcAft>
                <a:spcPts val="0"/>
              </a:spcAft>
              <a:buSzPts val="1400"/>
              <a:buChar char="»"/>
              <a:defRPr/>
            </a:lvl7pPr>
            <a:lvl8pPr marL="3657600" lvl="7" indent="-317500" rtl="0">
              <a:spcBef>
                <a:spcPts val="1820"/>
              </a:spcBef>
              <a:spcAft>
                <a:spcPts val="0"/>
              </a:spcAft>
              <a:buSzPts val="1400"/>
              <a:buChar char="»"/>
              <a:defRPr/>
            </a:lvl8pPr>
            <a:lvl9pPr marL="4114800" lvl="8" indent="-317500" rtl="0">
              <a:spcBef>
                <a:spcPts val="1820"/>
              </a:spcBef>
              <a:spcAft>
                <a:spcPts val="0"/>
              </a:spcAft>
              <a:buSzPts val="1400"/>
              <a:buChar char="»"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body" idx="2"/>
          </p:nvPr>
        </p:nvSpPr>
        <p:spPr>
          <a:xfrm>
            <a:off x="21480463" y="8747125"/>
            <a:ext cx="18118137" cy="18168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292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rtl="0">
              <a:spcBef>
                <a:spcPts val="2580"/>
              </a:spcBef>
              <a:spcAft>
                <a:spcPts val="0"/>
              </a:spcAft>
              <a:buSzPts val="1400"/>
              <a:buChar char="–"/>
              <a:defRPr/>
            </a:lvl2pPr>
            <a:lvl3pPr marL="1371600" lvl="2" indent="-317500" rtl="0">
              <a:spcBef>
                <a:spcPts val="218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rtl="0">
              <a:spcBef>
                <a:spcPts val="1820"/>
              </a:spcBef>
              <a:spcAft>
                <a:spcPts val="0"/>
              </a:spcAft>
              <a:buSzPts val="1400"/>
              <a:buChar char="–"/>
              <a:defRPr/>
            </a:lvl4pPr>
            <a:lvl5pPr marL="2286000" lvl="4" indent="-317500" rtl="0">
              <a:spcBef>
                <a:spcPts val="1820"/>
              </a:spcBef>
              <a:spcAft>
                <a:spcPts val="0"/>
              </a:spcAft>
              <a:buSzPts val="1400"/>
              <a:buChar char="»"/>
              <a:defRPr/>
            </a:lvl5pPr>
            <a:lvl6pPr marL="2743200" lvl="5" indent="-317500" rtl="0">
              <a:spcBef>
                <a:spcPts val="1820"/>
              </a:spcBef>
              <a:spcAft>
                <a:spcPts val="0"/>
              </a:spcAft>
              <a:buSzPts val="1400"/>
              <a:buChar char="»"/>
              <a:defRPr/>
            </a:lvl6pPr>
            <a:lvl7pPr marL="3200400" lvl="6" indent="-317500" rtl="0">
              <a:spcBef>
                <a:spcPts val="1820"/>
              </a:spcBef>
              <a:spcAft>
                <a:spcPts val="0"/>
              </a:spcAft>
              <a:buSzPts val="1400"/>
              <a:buChar char="»"/>
              <a:defRPr/>
            </a:lvl7pPr>
            <a:lvl8pPr marL="3657600" lvl="7" indent="-317500" rtl="0">
              <a:spcBef>
                <a:spcPts val="1820"/>
              </a:spcBef>
              <a:spcAft>
                <a:spcPts val="0"/>
              </a:spcAft>
              <a:buSzPts val="1400"/>
              <a:buChar char="»"/>
              <a:defRPr/>
            </a:lvl8pPr>
            <a:lvl9pPr marL="4114800" lvl="8" indent="-317500" rtl="0">
              <a:spcBef>
                <a:spcPts val="1820"/>
              </a:spcBef>
              <a:spcAft>
                <a:spcPts val="0"/>
              </a:spcAft>
              <a:buSzPts val="1400"/>
              <a:buChar char="»"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dt" idx="10"/>
          </p:nvPr>
        </p:nvSpPr>
        <p:spPr>
          <a:xfrm>
            <a:off x="3209925" y="27589163"/>
            <a:ext cx="8918575" cy="2017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ftr" idx="11"/>
          </p:nvPr>
        </p:nvSpPr>
        <p:spPr>
          <a:xfrm>
            <a:off x="14625638" y="27589163"/>
            <a:ext cx="13557250" cy="2017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30680025" y="27589163"/>
            <a:ext cx="8918575" cy="2017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8550" tIns="209275" rIns="418550" bIns="20927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title"/>
          </p:nvPr>
        </p:nvSpPr>
        <p:spPr>
          <a:xfrm>
            <a:off x="3381375" y="19457988"/>
            <a:ext cx="36387088" cy="6013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3381375" y="12833350"/>
            <a:ext cx="36387088" cy="662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lvl="0" indent="-228600" rtl="0">
              <a:spcBef>
                <a:spcPts val="29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1pPr>
            <a:lvl2pPr marL="914400" lvl="1" indent="-228600" rtl="0">
              <a:spcBef>
                <a:spcPts val="258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2pPr>
            <a:lvl3pPr marL="1371600" lvl="2" indent="-228600" rtl="0">
              <a:spcBef>
                <a:spcPts val="218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3pPr>
            <a:lvl4pPr marL="1828800" lvl="3" indent="-228600" rtl="0">
              <a:spcBef>
                <a:spcPts val="18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4pPr>
            <a:lvl5pPr marL="2286000" lvl="4" indent="-228600" rtl="0">
              <a:spcBef>
                <a:spcPts val="18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5pPr>
            <a:lvl6pPr marL="2743200" lvl="5" indent="-228600" rtl="0">
              <a:spcBef>
                <a:spcPts val="18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6pPr>
            <a:lvl7pPr marL="3200400" lvl="6" indent="-228600" rtl="0">
              <a:spcBef>
                <a:spcPts val="18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7pPr>
            <a:lvl8pPr marL="3657600" lvl="7" indent="-228600" rtl="0">
              <a:spcBef>
                <a:spcPts val="18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8pPr>
            <a:lvl9pPr marL="4114800" lvl="8" indent="-228600" rtl="0">
              <a:spcBef>
                <a:spcPts val="18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3209925" y="27589163"/>
            <a:ext cx="8918575" cy="2017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14625638" y="27589163"/>
            <a:ext cx="13557250" cy="2017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30680025" y="27589163"/>
            <a:ext cx="8918575" cy="2017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8550" tIns="209275" rIns="418550" bIns="20927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3209925" y="2690812"/>
            <a:ext cx="36388676" cy="5048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0" marR="0" lvl="1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0" marR="0" lvl="2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0" marR="0" lvl="3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0" marR="0" lvl="4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457200" marR="0" lvl="5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914400" marR="0" lvl="6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1371600" marR="0" lvl="7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1828800" marR="0" lvl="8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3209925" y="8747125"/>
            <a:ext cx="36388676" cy="18168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spcBef>
                <a:spcPts val="29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•"/>
              <a:defRPr/>
            </a:lvl1pPr>
            <a:lvl2pPr marL="914400" marR="0" lvl="1" indent="-317500" algn="l" rtl="0">
              <a:spcBef>
                <a:spcPts val="25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–"/>
              <a:defRPr/>
            </a:lvl2pPr>
            <a:lvl3pPr marL="1371600" marR="0" lvl="2" indent="-317500" algn="l" rtl="0">
              <a:spcBef>
                <a:spcPts val="2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•"/>
              <a:defRPr/>
            </a:lvl3pPr>
            <a:lvl4pPr marL="1828800" marR="0" lvl="3" indent="-317500" algn="l" rtl="0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–"/>
              <a:defRPr/>
            </a:lvl4pPr>
            <a:lvl5pPr marL="2286000" marR="0" lvl="4" indent="-317500" algn="l" rtl="0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/>
            </a:lvl5pPr>
            <a:lvl6pPr marL="2743200" marR="0" lvl="5" indent="-317500" algn="l" rtl="0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/>
            </a:lvl6pPr>
            <a:lvl7pPr marL="3200400" marR="0" lvl="6" indent="-317500" algn="l" rtl="0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/>
            </a:lvl7pPr>
            <a:lvl8pPr marL="3657600" marR="0" lvl="7" indent="-317500" algn="l" rtl="0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/>
            </a:lvl8pPr>
            <a:lvl9pPr marL="4114800" marR="0" lvl="8" indent="-317500" algn="l" rtl="0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/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3209925" y="27589163"/>
            <a:ext cx="8918575" cy="2017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14625638" y="27589163"/>
            <a:ext cx="13557250" cy="2017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30680025" y="27589163"/>
            <a:ext cx="8918575" cy="2017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8550" tIns="209275" rIns="418550" bIns="20927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96031" y="24902445"/>
            <a:ext cx="3226350" cy="4673001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3"/>
          <p:cNvSpPr txBox="1"/>
          <p:nvPr/>
        </p:nvSpPr>
        <p:spPr>
          <a:xfrm>
            <a:off x="8082415" y="691328"/>
            <a:ext cx="26643691" cy="11889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7200" b="1" dirty="0">
                <a:solidFill>
                  <a:schemeClr val="bg1"/>
                </a:solidFill>
              </a:rPr>
              <a:t>Semi-supervised Learning using Variational Autoencoders</a:t>
            </a:r>
            <a:endParaRPr sz="7200" dirty="0">
              <a:solidFill>
                <a:schemeClr val="bg1"/>
              </a:solidFill>
            </a:endParaRPr>
          </a:p>
        </p:txBody>
      </p:sp>
      <p:graphicFrame>
        <p:nvGraphicFramePr>
          <p:cNvPr id="93" name="Google Shape;93;p13"/>
          <p:cNvGraphicFramePr/>
          <p:nvPr>
            <p:extLst>
              <p:ext uri="{D42A27DB-BD31-4B8C-83A1-F6EECF244321}">
                <p14:modId xmlns:p14="http://schemas.microsoft.com/office/powerpoint/2010/main" val="3879900118"/>
              </p:ext>
            </p:extLst>
          </p:nvPr>
        </p:nvGraphicFramePr>
        <p:xfrm>
          <a:off x="11669036" y="2105869"/>
          <a:ext cx="16175100" cy="1290280"/>
        </p:xfrm>
        <a:graphic>
          <a:graphicData uri="http://schemas.openxmlformats.org/drawingml/2006/table">
            <a:tbl>
              <a:tblPr>
                <a:noFill/>
                <a:tableStyleId>{C6BC8DBA-7418-44DE-A905-4A3DDD48CAAF}</a:tableStyleId>
              </a:tblPr>
              <a:tblGrid>
                <a:gridCol w="16175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35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3600" dirty="0">
                          <a:solidFill>
                            <a:schemeClr val="dk1"/>
                          </a:solidFill>
                        </a:rPr>
                        <a:t>a P14 project in 02456 Deep Learning, autumn 2020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3600" i="1" dirty="0">
                          <a:solidFill>
                            <a:schemeClr val="dk1"/>
                          </a:solidFill>
                        </a:rPr>
                        <a:t>by Uffe Poul Hansen s203264 &amp; Axel Bregnsbo s152672</a:t>
                      </a:r>
                      <a:endParaRPr lang="en-US" sz="3600" i="1" dirty="0"/>
                    </a:p>
                  </a:txBody>
                  <a:tcPr marL="0" marR="0"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5" name="Google Shape;95;p13"/>
          <p:cNvSpPr txBox="1"/>
          <p:nvPr/>
        </p:nvSpPr>
        <p:spPr>
          <a:xfrm>
            <a:off x="15920489" y="4023127"/>
            <a:ext cx="4542300" cy="92089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>
                <a:solidFill>
                  <a:schemeClr val="bg1"/>
                </a:solidFill>
              </a:rPr>
              <a:t>Introduction</a:t>
            </a:r>
            <a:endParaRPr sz="4800" b="1" dirty="0">
              <a:solidFill>
                <a:schemeClr val="bg1"/>
              </a:solidFill>
            </a:endParaRPr>
          </a:p>
        </p:txBody>
      </p:sp>
      <p:cxnSp>
        <p:nvCxnSpPr>
          <p:cNvPr id="127" name="Google Shape;127;p13"/>
          <p:cNvCxnSpPr>
            <a:cxnSpLocks/>
          </p:cNvCxnSpPr>
          <p:nvPr/>
        </p:nvCxnSpPr>
        <p:spPr>
          <a:xfrm>
            <a:off x="46485951" y="17087529"/>
            <a:ext cx="0" cy="5679229"/>
          </a:xfrm>
          <a:prstGeom prst="straightConnector1">
            <a:avLst/>
          </a:prstGeom>
          <a:noFill/>
          <a:ln w="38100" cap="flat" cmpd="sng">
            <a:solidFill>
              <a:srgbClr val="BF2B3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8" name="Google Shape;128;p13"/>
          <p:cNvCxnSpPr>
            <a:cxnSpLocks/>
          </p:cNvCxnSpPr>
          <p:nvPr/>
        </p:nvCxnSpPr>
        <p:spPr>
          <a:xfrm>
            <a:off x="45309206" y="9533269"/>
            <a:ext cx="0" cy="13030688"/>
          </a:xfrm>
          <a:prstGeom prst="straightConnector1">
            <a:avLst/>
          </a:prstGeom>
          <a:noFill/>
          <a:ln w="38100" cap="flat" cmpd="sng">
            <a:solidFill>
              <a:srgbClr val="BF2B3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" name="Google Shape;129;p13"/>
          <p:cNvCxnSpPr/>
          <p:nvPr/>
        </p:nvCxnSpPr>
        <p:spPr>
          <a:xfrm>
            <a:off x="44222894" y="13518963"/>
            <a:ext cx="0" cy="10363200"/>
          </a:xfrm>
          <a:prstGeom prst="straightConnector1">
            <a:avLst/>
          </a:prstGeom>
          <a:noFill/>
          <a:ln w="38100" cap="flat" cmpd="sng">
            <a:solidFill>
              <a:srgbClr val="BF2B3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4" name="Google Shape;144;p13"/>
          <p:cNvSpPr/>
          <p:nvPr/>
        </p:nvSpPr>
        <p:spPr>
          <a:xfrm>
            <a:off x="26381050" y="17295675"/>
            <a:ext cx="7699500" cy="141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3"/>
          <p:cNvSpPr/>
          <p:nvPr/>
        </p:nvSpPr>
        <p:spPr>
          <a:xfrm>
            <a:off x="13458775" y="13047750"/>
            <a:ext cx="75900" cy="112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95;p13">
            <a:extLst>
              <a:ext uri="{FF2B5EF4-FFF2-40B4-BE49-F238E27FC236}">
                <a16:creationId xmlns:a16="http://schemas.microsoft.com/office/drawing/2014/main" id="{FB55B74F-A557-42BE-8370-4C31AAB42147}"/>
              </a:ext>
            </a:extLst>
          </p:cNvPr>
          <p:cNvSpPr txBox="1"/>
          <p:nvPr/>
        </p:nvSpPr>
        <p:spPr>
          <a:xfrm>
            <a:off x="3540116" y="3448270"/>
            <a:ext cx="4542300" cy="92089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>
                <a:solidFill>
                  <a:schemeClr val="bg1"/>
                </a:solidFill>
              </a:rPr>
              <a:t>The Models</a:t>
            </a:r>
            <a:endParaRPr sz="4800" b="1" dirty="0">
              <a:solidFill>
                <a:schemeClr val="bg1"/>
              </a:solidFill>
            </a:endParaRPr>
          </a:p>
        </p:txBody>
      </p:sp>
      <p:sp>
        <p:nvSpPr>
          <p:cNvPr id="69" name="Google Shape;95;p13">
            <a:extLst>
              <a:ext uri="{FF2B5EF4-FFF2-40B4-BE49-F238E27FC236}">
                <a16:creationId xmlns:a16="http://schemas.microsoft.com/office/drawing/2014/main" id="{E52D5635-FD8A-40E7-B1A1-9ED184283092}"/>
              </a:ext>
            </a:extLst>
          </p:cNvPr>
          <p:cNvSpPr txBox="1"/>
          <p:nvPr/>
        </p:nvSpPr>
        <p:spPr>
          <a:xfrm>
            <a:off x="18875249" y="10387611"/>
            <a:ext cx="6496523" cy="92089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>
                <a:solidFill>
                  <a:schemeClr val="bg1"/>
                </a:solidFill>
              </a:rPr>
              <a:t>Model Parameters</a:t>
            </a:r>
            <a:endParaRPr sz="4800" b="1" dirty="0">
              <a:solidFill>
                <a:schemeClr val="bg1"/>
              </a:solidFill>
            </a:endParaRPr>
          </a:p>
        </p:txBody>
      </p:sp>
      <p:sp>
        <p:nvSpPr>
          <p:cNvPr id="70" name="Google Shape;95;p13">
            <a:extLst>
              <a:ext uri="{FF2B5EF4-FFF2-40B4-BE49-F238E27FC236}">
                <a16:creationId xmlns:a16="http://schemas.microsoft.com/office/drawing/2014/main" id="{8F93DD45-D77D-4951-BDC4-4CD352736B5F}"/>
              </a:ext>
            </a:extLst>
          </p:cNvPr>
          <p:cNvSpPr txBox="1"/>
          <p:nvPr/>
        </p:nvSpPr>
        <p:spPr>
          <a:xfrm>
            <a:off x="25122592" y="12655515"/>
            <a:ext cx="6496523" cy="92089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>
                <a:solidFill>
                  <a:schemeClr val="bg1"/>
                </a:solidFill>
              </a:rPr>
              <a:t>Classifier Results</a:t>
            </a:r>
            <a:endParaRPr sz="4800" b="1" dirty="0">
              <a:solidFill>
                <a:schemeClr val="bg1"/>
              </a:solidFill>
            </a:endParaRPr>
          </a:p>
        </p:txBody>
      </p:sp>
      <p:sp>
        <p:nvSpPr>
          <p:cNvPr id="73" name="Google Shape;95;p13">
            <a:extLst>
              <a:ext uri="{FF2B5EF4-FFF2-40B4-BE49-F238E27FC236}">
                <a16:creationId xmlns:a16="http://schemas.microsoft.com/office/drawing/2014/main" id="{A5101C8D-A68D-4ED3-B060-1DC37BA08B0A}"/>
              </a:ext>
            </a:extLst>
          </p:cNvPr>
          <p:cNvSpPr txBox="1"/>
          <p:nvPr/>
        </p:nvSpPr>
        <p:spPr>
          <a:xfrm>
            <a:off x="25638048" y="21151310"/>
            <a:ext cx="6496523" cy="92089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>
                <a:solidFill>
                  <a:schemeClr val="bg1"/>
                </a:solidFill>
              </a:rPr>
              <a:t>Learnings</a:t>
            </a:r>
            <a:endParaRPr sz="4800" b="1" dirty="0">
              <a:solidFill>
                <a:schemeClr val="bg1"/>
              </a:solidFill>
            </a:endParaRPr>
          </a:p>
        </p:txBody>
      </p:sp>
      <p:sp>
        <p:nvSpPr>
          <p:cNvPr id="74" name="Google Shape;95;p13">
            <a:extLst>
              <a:ext uri="{FF2B5EF4-FFF2-40B4-BE49-F238E27FC236}">
                <a16:creationId xmlns:a16="http://schemas.microsoft.com/office/drawing/2014/main" id="{A524F66D-F763-4900-AA1B-29BB3973C244}"/>
              </a:ext>
            </a:extLst>
          </p:cNvPr>
          <p:cNvSpPr txBox="1"/>
          <p:nvPr/>
        </p:nvSpPr>
        <p:spPr>
          <a:xfrm>
            <a:off x="34930471" y="12643553"/>
            <a:ext cx="6496523" cy="92089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>
                <a:solidFill>
                  <a:schemeClr val="bg1"/>
                </a:solidFill>
              </a:rPr>
              <a:t>Style Transfer</a:t>
            </a:r>
            <a:endParaRPr sz="4800" b="1" dirty="0">
              <a:solidFill>
                <a:schemeClr val="bg1"/>
              </a:solidFill>
            </a:endParaRPr>
          </a:p>
        </p:txBody>
      </p:sp>
      <p:sp>
        <p:nvSpPr>
          <p:cNvPr id="75" name="Google Shape;95;p13">
            <a:extLst>
              <a:ext uri="{FF2B5EF4-FFF2-40B4-BE49-F238E27FC236}">
                <a16:creationId xmlns:a16="http://schemas.microsoft.com/office/drawing/2014/main" id="{8E82B126-E9FB-4331-821A-1C2BA5F4EEDC}"/>
              </a:ext>
            </a:extLst>
          </p:cNvPr>
          <p:cNvSpPr txBox="1"/>
          <p:nvPr/>
        </p:nvSpPr>
        <p:spPr>
          <a:xfrm>
            <a:off x="30832288" y="3533418"/>
            <a:ext cx="6496523" cy="92089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>
                <a:solidFill>
                  <a:schemeClr val="bg1"/>
                </a:solidFill>
              </a:rPr>
              <a:t>Inside the VAE</a:t>
            </a:r>
            <a:endParaRPr sz="4800" b="1" dirty="0">
              <a:solidFill>
                <a:schemeClr val="bg1"/>
              </a:solidFill>
            </a:endParaRPr>
          </a:p>
        </p:txBody>
      </p:sp>
      <p:pic>
        <p:nvPicPr>
          <p:cNvPr id="17" name="Picture 16" descr="Diagram&#10;&#10;Description automatically generated">
            <a:extLst>
              <a:ext uri="{FF2B5EF4-FFF2-40B4-BE49-F238E27FC236}">
                <a16:creationId xmlns:a16="http://schemas.microsoft.com/office/drawing/2014/main" id="{8258461B-A85B-4C5F-B908-B4B2BF99D8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5447" y="5266068"/>
            <a:ext cx="5734050" cy="4019550"/>
          </a:xfrm>
          <a:prstGeom prst="rect">
            <a:avLst/>
          </a:prstGeom>
        </p:spPr>
      </p:pic>
      <p:pic>
        <p:nvPicPr>
          <p:cNvPr id="19" name="Picture 18" descr="Diagram&#10;&#10;Description automatically generated">
            <a:extLst>
              <a:ext uri="{FF2B5EF4-FFF2-40B4-BE49-F238E27FC236}">
                <a16:creationId xmlns:a16="http://schemas.microsoft.com/office/drawing/2014/main" id="{34E2E6D2-0BAB-4F0C-9034-F731F1DBD8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1574" y="17087529"/>
            <a:ext cx="10401300" cy="4943475"/>
          </a:xfrm>
          <a:prstGeom prst="rect">
            <a:avLst/>
          </a:prstGeom>
        </p:spPr>
      </p:pic>
      <p:pic>
        <p:nvPicPr>
          <p:cNvPr id="21" name="Picture 20" descr="Diagram&#10;&#10;Description automatically generated">
            <a:extLst>
              <a:ext uri="{FF2B5EF4-FFF2-40B4-BE49-F238E27FC236}">
                <a16:creationId xmlns:a16="http://schemas.microsoft.com/office/drawing/2014/main" id="{89A16C02-2DD4-4A28-93DF-186D85D1E8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8906" y="10576012"/>
            <a:ext cx="10401300" cy="4943475"/>
          </a:xfrm>
          <a:prstGeom prst="rect">
            <a:avLst/>
          </a:prstGeom>
        </p:spPr>
      </p:pic>
      <p:pic>
        <p:nvPicPr>
          <p:cNvPr id="23" name="Picture 22" descr="Text, letter&#10;&#10;Description automatically generated">
            <a:extLst>
              <a:ext uri="{FF2B5EF4-FFF2-40B4-BE49-F238E27FC236}">
                <a16:creationId xmlns:a16="http://schemas.microsoft.com/office/drawing/2014/main" id="{8D8C70EA-46E8-47E4-8231-32A408D1F6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746311" y="11860950"/>
            <a:ext cx="6010275" cy="2771775"/>
          </a:xfrm>
          <a:prstGeom prst="rect">
            <a:avLst/>
          </a:prstGeom>
        </p:spPr>
      </p:pic>
      <p:pic>
        <p:nvPicPr>
          <p:cNvPr id="27" name="Picture 26" descr="Text&#10;&#10;Description automatically generated">
            <a:extLst>
              <a:ext uri="{FF2B5EF4-FFF2-40B4-BE49-F238E27FC236}">
                <a16:creationId xmlns:a16="http://schemas.microsoft.com/office/drawing/2014/main" id="{2DB2F221-05AC-40DC-839C-6559067520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295331" y="18394247"/>
            <a:ext cx="7534275" cy="1533525"/>
          </a:xfrm>
          <a:prstGeom prst="rect">
            <a:avLst/>
          </a:prstGeom>
        </p:spPr>
      </p:pic>
      <p:pic>
        <p:nvPicPr>
          <p:cNvPr id="29" name="Picture 28" descr="Diagram&#10;&#10;Description automatically generated">
            <a:extLst>
              <a:ext uri="{FF2B5EF4-FFF2-40B4-BE49-F238E27FC236}">
                <a16:creationId xmlns:a16="http://schemas.microsoft.com/office/drawing/2014/main" id="{0EF8B83E-44E1-48DD-8D6F-903E03C8A70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78906" y="23150191"/>
            <a:ext cx="11830050" cy="5800725"/>
          </a:xfrm>
          <a:prstGeom prst="rect">
            <a:avLst/>
          </a:prstGeom>
        </p:spPr>
      </p:pic>
      <p:pic>
        <p:nvPicPr>
          <p:cNvPr id="31" name="Picture 30" descr="Text&#10;&#10;Description automatically generated">
            <a:extLst>
              <a:ext uri="{FF2B5EF4-FFF2-40B4-BE49-F238E27FC236}">
                <a16:creationId xmlns:a16="http://schemas.microsoft.com/office/drawing/2014/main" id="{E0C90FC1-CAD4-41D1-BD81-A296E1488B5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060486" y="22563957"/>
            <a:ext cx="7343775" cy="1533525"/>
          </a:xfrm>
          <a:prstGeom prst="rect">
            <a:avLst/>
          </a:prstGeom>
        </p:spPr>
      </p:pic>
      <p:pic>
        <p:nvPicPr>
          <p:cNvPr id="33" name="Picture 32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C9E3E6F7-9F88-43BA-A1FD-C724D22A4C8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735446" y="14056200"/>
            <a:ext cx="6886575" cy="6762750"/>
          </a:xfrm>
          <a:prstGeom prst="rect">
            <a:avLst/>
          </a:prstGeom>
        </p:spPr>
      </p:pic>
      <p:sp>
        <p:nvSpPr>
          <p:cNvPr id="94" name="Google Shape;94;p13"/>
          <p:cNvSpPr txBox="1"/>
          <p:nvPr/>
        </p:nvSpPr>
        <p:spPr>
          <a:xfrm>
            <a:off x="10685391" y="5266114"/>
            <a:ext cx="15695656" cy="46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dirty="0"/>
              <a:t>Based on the article by Kingma et al. [1] we have built two different classifiers based on VAE’s, where the VAE part enables us to train the model on non-labelled data. These are then compared to a classical FF model.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dirty="0"/>
              <a:t>M1: VAE + classifier using the much smaller latent space instead of the full image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dirty="0"/>
              <a:t>M2: VAE where the continuous z latent space is augmented with a discreet y class variable, the network generating the p(</a:t>
            </a:r>
            <a:r>
              <a:rPr lang="en-US" sz="2400" dirty="0" err="1"/>
              <a:t>y|z</a:t>
            </a:r>
            <a:r>
              <a:rPr lang="en-US" sz="2400" dirty="0"/>
              <a:t>) posterior is used as classifier.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dirty="0"/>
              <a:t>The M2 model has the interesting property that is enables style transfer: with given input x, one can hold z and vary y, see picture.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2400" dirty="0"/>
          </a:p>
          <a:p>
            <a:pPr lvl="0">
              <a:buClr>
                <a:schemeClr val="dk1"/>
              </a:buClr>
              <a:buSzPts val="1100"/>
            </a:pPr>
            <a:r>
              <a:rPr lang="en-US" sz="2400" dirty="0"/>
              <a:t>[1]: Kingma et al. (2014). Semi-supervised Learning with Deep Generative Models, arxiv.org/abs/1406.5298v2</a:t>
            </a:r>
          </a:p>
        </p:txBody>
      </p:sp>
      <p:pic>
        <p:nvPicPr>
          <p:cNvPr id="146" name="Picture 145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D9C762DF-8B12-4ED4-A29F-909E836865C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787512" y="4991578"/>
            <a:ext cx="6886575" cy="6762750"/>
          </a:xfrm>
          <a:prstGeom prst="rect">
            <a:avLst/>
          </a:prstGeom>
        </p:spPr>
      </p:pic>
      <p:pic>
        <p:nvPicPr>
          <p:cNvPr id="147" name="Picture 146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4DDBA7CF-364E-4BD7-8FAD-580396B187D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807332" y="4991578"/>
            <a:ext cx="6886575" cy="6762750"/>
          </a:xfrm>
          <a:prstGeom prst="rect">
            <a:avLst/>
          </a:prstGeom>
        </p:spPr>
      </p:pic>
      <p:sp>
        <p:nvSpPr>
          <p:cNvPr id="148" name="Google Shape;95;p13">
            <a:extLst>
              <a:ext uri="{FF2B5EF4-FFF2-40B4-BE49-F238E27FC236}">
                <a16:creationId xmlns:a16="http://schemas.microsoft.com/office/drawing/2014/main" id="{43983BB0-551D-4B94-96CD-B1E728CFB4A5}"/>
              </a:ext>
            </a:extLst>
          </p:cNvPr>
          <p:cNvSpPr txBox="1"/>
          <p:nvPr/>
        </p:nvSpPr>
        <p:spPr>
          <a:xfrm>
            <a:off x="34930471" y="21151310"/>
            <a:ext cx="6496523" cy="92089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>
                <a:solidFill>
                  <a:schemeClr val="bg1"/>
                </a:solidFill>
              </a:rPr>
              <a:t>Signature Forging</a:t>
            </a:r>
            <a:endParaRPr sz="4800" b="1" dirty="0">
              <a:solidFill>
                <a:schemeClr val="bg1"/>
              </a:solidFill>
            </a:endParaRPr>
          </a:p>
        </p:txBody>
      </p:sp>
      <p:pic>
        <p:nvPicPr>
          <p:cNvPr id="149" name="Picture 148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D205B242-77E7-4A6C-8B62-48488365D0F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735446" y="22563957"/>
            <a:ext cx="6886575" cy="67627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1036</TotalTime>
  <Words>189</Words>
  <Application>Microsoft Office PowerPoint</Application>
  <PresentationFormat>Custom</PresentationFormat>
  <Paragraphs>20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Times New Roman</vt:lpstr>
      <vt:lpstr>Default Design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Axel Bregnsbo (AXBR)</cp:lastModifiedBy>
  <cp:revision>24</cp:revision>
  <dcterms:modified xsi:type="dcterms:W3CDTF">2020-12-06T07:46:53Z</dcterms:modified>
</cp:coreProperties>
</file>