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6" r:id="rId6"/>
    <p:sldId id="259" r:id="rId7"/>
    <p:sldId id="257" r:id="rId8"/>
    <p:sldId id="261" r:id="rId9"/>
    <p:sldId id="258" r:id="rId10"/>
    <p:sldId id="342" r:id="rId11"/>
    <p:sldId id="341" r:id="rId12"/>
    <p:sldId id="343" r:id="rId13"/>
    <p:sldId id="344" r:id="rId14"/>
    <p:sldId id="345" r:id="rId15"/>
    <p:sldId id="266" r:id="rId16"/>
    <p:sldId id="346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Lifenode</a:t>
            </a:r>
            <a:br>
              <a:rPr lang="en-US" dirty="0"/>
            </a:br>
            <a:r>
              <a:rPr lang="en-US" sz="1400" dirty="0"/>
              <a:t>database for life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OCR A Extended" panose="02010509020102010303" pitchFamily="50" charset="0"/>
              </a:rPr>
              <a:t>Byte-fang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23C-3F46-FA5A-26F5-10131BF1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of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6189-5B14-C58C-0322-ABFBD657B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18305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Early Detection.</a:t>
            </a:r>
          </a:p>
          <a:p>
            <a:r>
              <a:rPr lang="en-IN" dirty="0"/>
              <a:t>Fewer hospital visits.</a:t>
            </a:r>
          </a:p>
          <a:p>
            <a:r>
              <a:rPr lang="en-IN" dirty="0"/>
              <a:t>Better quality of life.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AEE1E3-EACA-04C4-A5EC-903758A51EA4}"/>
              </a:ext>
            </a:extLst>
          </p:cNvPr>
          <p:cNvSpPr txBox="1">
            <a:spLocks/>
          </p:cNvSpPr>
          <p:nvPr/>
        </p:nvSpPr>
        <p:spPr>
          <a:xfrm>
            <a:off x="6438675" y="2377440"/>
            <a:ext cx="4663440" cy="1830576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Real-time access.</a:t>
            </a:r>
          </a:p>
          <a:p>
            <a:r>
              <a:rPr lang="en-IN" dirty="0"/>
              <a:t>AI-driven decision support.</a:t>
            </a:r>
          </a:p>
          <a:p>
            <a:r>
              <a:rPr lang="en-IN" dirty="0"/>
              <a:t>Reduced admin burden.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EFDD0E-7E14-BF2B-12B4-66A33978D452}"/>
              </a:ext>
            </a:extLst>
          </p:cNvPr>
          <p:cNvSpPr txBox="1">
            <a:spLocks/>
          </p:cNvSpPr>
          <p:nvPr/>
        </p:nvSpPr>
        <p:spPr>
          <a:xfrm>
            <a:off x="3859417" y="4573776"/>
            <a:ext cx="4663440" cy="1759554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900" dirty="0"/>
              <a:t>Lower Costs.</a:t>
            </a:r>
          </a:p>
          <a:p>
            <a:r>
              <a:rPr lang="en-IN" sz="1900" dirty="0"/>
              <a:t>Optimized Resources.</a:t>
            </a:r>
          </a:p>
          <a:p>
            <a:r>
              <a:rPr lang="en-IN" sz="1900" dirty="0"/>
              <a:t>Improved Trust and Outcomes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55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9FD7-B68A-E704-5352-7063FFDA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C386-D77A-06AF-5211-28E755B4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0A5D94-18A6-3317-E229-0A0037C15418}"/>
              </a:ext>
            </a:extLst>
          </p:cNvPr>
          <p:cNvSpPr txBox="1">
            <a:spLocks/>
          </p:cNvSpPr>
          <p:nvPr/>
        </p:nvSpPr>
        <p:spPr>
          <a:xfrm>
            <a:off x="8894534" y="2697033"/>
            <a:ext cx="2207581" cy="1963744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rmAutofit lnSpcReduction="1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Security</a:t>
            </a:r>
          </a:p>
          <a:p>
            <a:pPr marL="0" indent="0">
              <a:buNone/>
            </a:pPr>
            <a:r>
              <a:rPr lang="en-IN" dirty="0"/>
              <a:t>HIPAA - compliant data handling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E63BD0-CAAB-491D-71A6-7B9762877AAF}"/>
              </a:ext>
            </a:extLst>
          </p:cNvPr>
          <p:cNvSpPr txBox="1">
            <a:spLocks/>
          </p:cNvSpPr>
          <p:nvPr/>
        </p:nvSpPr>
        <p:spPr>
          <a:xfrm>
            <a:off x="6362475" y="2697033"/>
            <a:ext cx="2207581" cy="1963744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Backend</a:t>
            </a:r>
          </a:p>
          <a:p>
            <a:r>
              <a:rPr lang="en-IN" sz="1900" dirty="0"/>
              <a:t>Node.js</a:t>
            </a:r>
          </a:p>
          <a:p>
            <a:r>
              <a:rPr lang="en-IN" sz="1900" dirty="0"/>
              <a:t>Cloud Integration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B16E1F-3DC7-6880-75E2-0E02A488F0EF}"/>
              </a:ext>
            </a:extLst>
          </p:cNvPr>
          <p:cNvSpPr txBox="1">
            <a:spLocks/>
          </p:cNvSpPr>
          <p:nvPr/>
        </p:nvSpPr>
        <p:spPr>
          <a:xfrm>
            <a:off x="3830416" y="2697033"/>
            <a:ext cx="2207581" cy="1963744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Mobile App</a:t>
            </a:r>
          </a:p>
          <a:p>
            <a:r>
              <a:rPr lang="en-IN" sz="1900" dirty="0"/>
              <a:t>Flutter</a:t>
            </a:r>
          </a:p>
          <a:p>
            <a:r>
              <a:rPr lang="en-IN" sz="1900" dirty="0"/>
              <a:t>React Native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41F40A-5601-04B7-2043-860C6401D527}"/>
              </a:ext>
            </a:extLst>
          </p:cNvPr>
          <p:cNvSpPr txBox="1">
            <a:spLocks/>
          </p:cNvSpPr>
          <p:nvPr/>
        </p:nvSpPr>
        <p:spPr>
          <a:xfrm>
            <a:off x="1298357" y="2697033"/>
            <a:ext cx="2207581" cy="1963744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AIML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PyTorch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1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b="1" dirty="0"/>
              <a:t>Integration with Advanced Wearables: 	</a:t>
            </a:r>
            <a:r>
              <a:rPr lang="en-US" dirty="0"/>
              <a:t>Continuous monitoring through next-gen IoT and biosensors.</a:t>
            </a:r>
          </a:p>
          <a:p>
            <a:r>
              <a:rPr lang="en-US" b="1" dirty="0"/>
              <a:t>Personalized AI Care Plans: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Tailored treatment recommendations using advanced predictive models.</a:t>
            </a:r>
          </a:p>
          <a:p>
            <a:r>
              <a:rPr lang="en-US" b="1" dirty="0"/>
              <a:t>Telemedicine Expansion: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Seamless integration with virtual hospitals and remote specialist care.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1AF67A-FA12-2DAB-DAB6-D37C03DDF220}"/>
              </a:ext>
            </a:extLst>
          </p:cNvPr>
          <p:cNvSpPr txBox="1">
            <a:spLocks/>
          </p:cNvSpPr>
          <p:nvPr/>
        </p:nvSpPr>
        <p:spPr>
          <a:xfrm>
            <a:off x="6438675" y="2377440"/>
            <a:ext cx="4663440" cy="3566160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 anchor="t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Population Health Analytics: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AI-driven insights for disease trend prediction and preventive programs.</a:t>
            </a:r>
          </a:p>
          <a:p>
            <a:r>
              <a:rPr lang="en-US" b="1" dirty="0"/>
              <a:t>Global Interoperability: </a:t>
            </a:r>
            <a:br>
              <a:rPr lang="en-US" dirty="0"/>
            </a:br>
            <a:r>
              <a:rPr lang="en-US" dirty="0"/>
              <a:t>	Cross-border EHR sharing with universal health standards.</a:t>
            </a:r>
          </a:p>
          <a:p>
            <a:r>
              <a:rPr lang="en-US" b="1" dirty="0"/>
              <a:t>Voice &amp; Chatbot Assistants: </a:t>
            </a:r>
            <a:br>
              <a:rPr lang="en-US" dirty="0"/>
            </a:br>
            <a:r>
              <a:rPr lang="en-US" dirty="0"/>
              <a:t>	AI-driven virtual health assistants for 24/7 patient support.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2C3-343C-21AA-B7B9-B34F3735B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71021"/>
            <a:ext cx="10241280" cy="22860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E75DA-FF8D-A767-FC93-07DFD354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639" y="2838634"/>
            <a:ext cx="8046720" cy="914400"/>
          </a:xfrm>
        </p:spPr>
        <p:txBody>
          <a:bodyPr/>
          <a:lstStyle/>
          <a:p>
            <a:r>
              <a:rPr lang="en-US" dirty="0"/>
              <a:t>The AI-powered mobile health platform enables real-time monitoring, predictive analytics, and AI-driven decision support, allowing providers or consultants to deliver timely records and data, accurate care for chronic conditions. </a:t>
            </a:r>
          </a:p>
          <a:p>
            <a:r>
              <a:rPr lang="en-US" dirty="0"/>
              <a:t>By smoothening the operations and reducing delays, it fosters a more efficient, accessible, and patient-centered healthcare system.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69FEF-2A06-B3B3-D723-E1C4FEFCC272}"/>
              </a:ext>
            </a:extLst>
          </p:cNvPr>
          <p:cNvSpPr txBox="1"/>
          <p:nvPr/>
        </p:nvSpPr>
        <p:spPr>
          <a:xfrm>
            <a:off x="3059837" y="6063448"/>
            <a:ext cx="60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LET’S POWER HEALTH WITH AI, CARE WITH LIFENODE</a:t>
            </a:r>
          </a:p>
        </p:txBody>
      </p:sp>
    </p:spTree>
    <p:extLst>
      <p:ext uri="{BB962C8B-B14F-4D97-AF65-F5344CB8AC3E}">
        <p14:creationId xmlns:p14="http://schemas.microsoft.com/office/powerpoint/2010/main" val="19910269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37" y="3429000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4242F-4BFC-250D-C4FA-DCA3EC67D386}"/>
              </a:ext>
            </a:extLst>
          </p:cNvPr>
          <p:cNvSpPr/>
          <p:nvPr/>
        </p:nvSpPr>
        <p:spPr>
          <a:xfrm>
            <a:off x="5681709" y="5308847"/>
            <a:ext cx="852256" cy="6835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70FDE3D-E9B3-6394-34D9-14357DDF3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716" r="16716"/>
          <a:stretch>
            <a:fillRect/>
          </a:stretch>
        </p:blipFill>
        <p:spPr>
          <a:xfrm>
            <a:off x="4964837" y="1106424"/>
            <a:ext cx="2286000" cy="2286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D42A43-0CAB-1472-DA62-F187A3487AE7}"/>
              </a:ext>
            </a:extLst>
          </p:cNvPr>
          <p:cNvSpPr txBox="1"/>
          <p:nvPr/>
        </p:nvSpPr>
        <p:spPr>
          <a:xfrm>
            <a:off x="4803929" y="4939515"/>
            <a:ext cx="26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Byte-Fang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3" y="1802673"/>
            <a:ext cx="2579354" cy="458879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dirty="0"/>
              <a:t>About us</a:t>
            </a:r>
          </a:p>
          <a:p>
            <a:r>
              <a:rPr lang="en-US" sz="2000" b="1" dirty="0"/>
              <a:t>Problem overview</a:t>
            </a:r>
          </a:p>
          <a:p>
            <a:r>
              <a:rPr lang="en-US" sz="2000" b="1" dirty="0"/>
              <a:t>Why this problem?</a:t>
            </a:r>
          </a:p>
          <a:p>
            <a:r>
              <a:rPr lang="en-US" sz="2000" b="1" dirty="0"/>
              <a:t>Solution overview</a:t>
            </a:r>
          </a:p>
          <a:p>
            <a:r>
              <a:rPr lang="en-US" sz="2000" b="1" dirty="0"/>
              <a:t>Impact</a:t>
            </a:r>
          </a:p>
          <a:p>
            <a:r>
              <a:rPr lang="en-US" sz="2000" b="1" dirty="0"/>
              <a:t>Tech stack</a:t>
            </a:r>
          </a:p>
          <a:p>
            <a:r>
              <a:rPr lang="en-US" sz="2000" b="1" dirty="0"/>
              <a:t>Future scope</a:t>
            </a:r>
          </a:p>
          <a:p>
            <a:r>
              <a:rPr lang="en-US" sz="2000" b="1" dirty="0"/>
              <a:t>Conclusion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B00422E-CF34-7192-129A-A5BC210007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l="585" r="585"/>
          <a:stretch>
            <a:fillRect/>
          </a:stretch>
        </p:blipFill>
        <p:spPr>
          <a:xfrm>
            <a:off x="5687568" y="1444486"/>
            <a:ext cx="5897880" cy="397764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012473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34457"/>
            <a:ext cx="10515600" cy="317705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Aiming to integrate the healthcare industry with the advancements of technology to provide real time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4F0DC-E010-6B27-5D57-0FBD957D31DD}"/>
              </a:ext>
            </a:extLst>
          </p:cNvPr>
          <p:cNvSpPr txBox="1"/>
          <p:nvPr/>
        </p:nvSpPr>
        <p:spPr>
          <a:xfrm>
            <a:off x="3232826" y="4085688"/>
            <a:ext cx="123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Hrishik Das</a:t>
            </a:r>
          </a:p>
          <a:p>
            <a:r>
              <a:rPr lang="en-US" b="1" dirty="0"/>
              <a:t>Md Anish 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9A4DB-1064-CCC8-CBE9-A88CE4E5D403}"/>
              </a:ext>
            </a:extLst>
          </p:cNvPr>
          <p:cNvSpPr txBox="1"/>
          <p:nvPr/>
        </p:nvSpPr>
        <p:spPr>
          <a:xfrm>
            <a:off x="7723764" y="4085688"/>
            <a:ext cx="21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Premangshu Sengupta</a:t>
            </a:r>
          </a:p>
          <a:p>
            <a:r>
              <a:rPr lang="en-US" b="1" dirty="0"/>
              <a:t>Lawrence H. Reang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E45F5-9A12-39D4-3075-20FE6B1A59B5}"/>
              </a:ext>
            </a:extLst>
          </p:cNvPr>
          <p:cNvSpPr txBox="1"/>
          <p:nvPr/>
        </p:nvSpPr>
        <p:spPr>
          <a:xfrm>
            <a:off x="4354749" y="4931220"/>
            <a:ext cx="348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Divided by Depts, United by Innovation.</a:t>
            </a:r>
          </a:p>
          <a:p>
            <a:pPr algn="ctr"/>
            <a:r>
              <a:rPr lang="en-US" sz="1600" dirty="0"/>
              <a:t>Together we are Byte-Fang</a:t>
            </a:r>
            <a:endParaRPr lang="en-IN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4F640B1-ABE6-F4C8-F171-5107984900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3" t="46048" r="1935" b="29554"/>
          <a:stretch>
            <a:fillRect/>
          </a:stretch>
        </p:blipFill>
        <p:spPr>
          <a:xfrm>
            <a:off x="0" y="0"/>
            <a:ext cx="12192000" cy="2556000"/>
          </a:xfrm>
          <a:effectLst>
            <a:glow>
              <a:schemeClr val="accent1">
                <a:satMod val="175000"/>
                <a:alpha val="4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997085"/>
            <a:ext cx="10241280" cy="914400"/>
          </a:xfrm>
          <a:noFill/>
        </p:spPr>
        <p:txBody>
          <a:bodyPr anchor="b" anchorCtr="0"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130746"/>
            <a:ext cx="10241280" cy="3365381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Outdated record systems make data sharing across locations difficult, delaying treatment.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Limited patient monitoring reduces proactive care for high-risk conditions.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Poor information flow across teams leads to missed updates and follow-ups.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Handling large-scale patient data and schedules increases complexity and errors.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Absence of alerts and predictions allows illnesses to go unnoticed.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058EF-D317-59EF-F33E-72EC04326614}"/>
              </a:ext>
            </a:extLst>
          </p:cNvPr>
          <p:cNvSpPr txBox="1"/>
          <p:nvPr/>
        </p:nvSpPr>
        <p:spPr>
          <a:xfrm>
            <a:off x="975360" y="5787957"/>
            <a:ext cx="1024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issues show the urgent need for an integrated, AI-powered mobile health platform that enables easy access of record/data access, real time monitoring, predictive analytics, and automated communication to channelize care across all provider locations.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Why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08" y="2011679"/>
            <a:ext cx="6312023" cy="4513407"/>
          </a:xfrm>
          <a:noFill/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600" b="1" dirty="0"/>
              <a:t>Chronic illnesses are rising: </a:t>
            </a:r>
          </a:p>
          <a:p>
            <a:pPr marL="0" indent="0" algn="just">
              <a:buNone/>
            </a:pPr>
            <a:r>
              <a:rPr lang="en-US" dirty="0"/>
              <a:t>	Conditions like diabetes, hypertension, heart disease, and kidney disorders require ongoing monitoring. Poor management can cause complications, hospitalizations, and reduced quality of life.</a:t>
            </a:r>
          </a:p>
          <a:p>
            <a:pPr algn="just"/>
            <a:r>
              <a:rPr lang="en-US" sz="2600" b="1" dirty="0"/>
              <a:t>Healthcare providers are overloaded:</a:t>
            </a:r>
          </a:p>
          <a:p>
            <a:pPr marL="0" indent="0" algn="just">
              <a:buNone/>
            </a:pPr>
            <a:r>
              <a:rPr lang="en-US" dirty="0"/>
              <a:t>	Doctors and nurses manage many patients across multiple locations using different software systems. Switching between platforms adds extra cognitive load, leading to missed early signs and delayed interventions.</a:t>
            </a:r>
          </a:p>
          <a:p>
            <a:pPr algn="just"/>
            <a:r>
              <a:rPr lang="en-US" sz="2600" b="1" dirty="0"/>
              <a:t>Traditional systems are fragmented:</a:t>
            </a:r>
          </a:p>
          <a:p>
            <a:pPr marL="0" indent="0" algn="just">
              <a:buNone/>
            </a:pPr>
            <a:r>
              <a:rPr lang="en-US" dirty="0"/>
              <a:t>	Hospitals use multiple software platforms (EHRs, labs, imaging, pharmacy) that don’t integrate. Providers spend extra time reconciling data, delaying decision-making.</a:t>
            </a:r>
          </a:p>
          <a:p>
            <a:pPr algn="just"/>
            <a:r>
              <a:rPr lang="en-US" sz="2600" b="1" dirty="0"/>
              <a:t>Delays in insights = delayed treatment:</a:t>
            </a:r>
          </a:p>
          <a:p>
            <a:pPr marL="0" indent="0" algn="just">
              <a:buNone/>
            </a:pPr>
            <a:r>
              <a:rPr lang="en-US" dirty="0"/>
              <a:t>	Even with digital tools, critical trends may go unnoticed. Early warning signs can be missed, increasing the risk of complications and hospitalizations.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599FEB-50E5-A584-BCBC-33EA67CEC2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93" r="16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164B-1A9B-6C66-C3AA-DEB36AA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DRIVEN HEALTH PREDICTION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904609-6BFC-7E09-232A-C7F053B19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28908" y="479425"/>
            <a:ext cx="4147759" cy="59388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BF444-0E01-64E5-9D88-42AD3B0E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178668"/>
            <a:ext cx="6079428" cy="423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aim to create a system, to help healthcare staff, consultants and doctors with collecting and organising the data of each and every patient in an orderly manner. </a:t>
            </a:r>
            <a:br>
              <a:rPr lang="en-IN" dirty="0"/>
            </a:br>
            <a:r>
              <a:rPr lang="en-IN" dirty="0"/>
              <a:t>To maintain a clear sheet of report regarding every patients condition, especially chronic and high risk patients. It will allow the consultants or the doctors to have a clear idea of the needs of every single patient, even if they haven’t met them before. </a:t>
            </a:r>
          </a:p>
          <a:p>
            <a:pPr marL="0" indent="0">
              <a:buNone/>
            </a:pPr>
            <a:r>
              <a:rPr lang="en-IN" dirty="0"/>
              <a:t>Even in the absence of trained consultants or doctors, this system will guide the Nurses, Trainee medicos or the nearby staff to provide the most appropriate medication.</a:t>
            </a:r>
          </a:p>
          <a:p>
            <a:pPr marL="0" indent="0">
              <a:buNone/>
            </a:pPr>
            <a:r>
              <a:rPr lang="en-IN" dirty="0"/>
              <a:t>This system will also help us to predict the health of a patient in advance, making sure of the availability of required drugs and medical instruments. </a:t>
            </a:r>
          </a:p>
        </p:txBody>
      </p:sp>
    </p:spTree>
    <p:extLst>
      <p:ext uri="{BB962C8B-B14F-4D97-AF65-F5344CB8AC3E}">
        <p14:creationId xmlns:p14="http://schemas.microsoft.com/office/powerpoint/2010/main" val="291451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C9EC-A727-2D9F-6783-9169514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205B7-ED92-4FB1-8E48-09F926FAEFE0}"/>
              </a:ext>
            </a:extLst>
          </p:cNvPr>
          <p:cNvSpPr txBox="1"/>
          <p:nvPr/>
        </p:nvSpPr>
        <p:spPr>
          <a:xfrm>
            <a:off x="1295400" y="2344400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Centralized Records Keeping System;</a:t>
            </a:r>
            <a:r>
              <a:rPr lang="en-US" dirty="0"/>
              <a:t> </a:t>
            </a:r>
          </a:p>
          <a:p>
            <a:r>
              <a:rPr lang="en-US" dirty="0"/>
              <a:t>	Cloud-based, secure EHR(Electronic Health Record) access anytime, anywhere.</a:t>
            </a:r>
          </a:p>
          <a:p>
            <a:r>
              <a:rPr lang="en-US" b="1" dirty="0"/>
              <a:t>Remote Monitoring Possibility; </a:t>
            </a:r>
          </a:p>
          <a:p>
            <a:r>
              <a:rPr lang="en-US" b="1" dirty="0"/>
              <a:t>	</a:t>
            </a:r>
            <a:r>
              <a:rPr lang="en-US" dirty="0"/>
              <a:t>Wearable/device integration + patient self-logging</a:t>
            </a:r>
          </a:p>
          <a:p>
            <a:r>
              <a:rPr lang="en-US" b="1" dirty="0"/>
              <a:t>Predictive Analytics; </a:t>
            </a:r>
          </a:p>
          <a:p>
            <a:r>
              <a:rPr lang="en-US" b="1" dirty="0"/>
              <a:t>	</a:t>
            </a:r>
            <a:r>
              <a:rPr lang="en-US" dirty="0"/>
              <a:t>Early detection of health deterioration using AI/ML.</a:t>
            </a:r>
          </a:p>
          <a:p>
            <a:r>
              <a:rPr lang="en-US" b="1" dirty="0"/>
              <a:t>Automated Alerts; </a:t>
            </a:r>
          </a:p>
          <a:p>
            <a:r>
              <a:rPr lang="en-US" b="1" dirty="0"/>
              <a:t>	</a:t>
            </a:r>
            <a:r>
              <a:rPr lang="en-US" dirty="0"/>
              <a:t>Notifications for abnormal vitals, missed meds, or follow-ups.</a:t>
            </a:r>
          </a:p>
          <a:p>
            <a:r>
              <a:rPr lang="en-US" b="1" dirty="0"/>
              <a:t>AI Decision Support; </a:t>
            </a:r>
          </a:p>
          <a:p>
            <a:r>
              <a:rPr lang="en-US" b="1" dirty="0"/>
              <a:t>	</a:t>
            </a:r>
            <a:r>
              <a:rPr lang="en-US" dirty="0"/>
              <a:t>Data-driven insights and treatment recommendations.</a:t>
            </a:r>
          </a:p>
          <a:p>
            <a:r>
              <a:rPr lang="en-IN" b="1" dirty="0"/>
              <a:t>Collaboration Tools; </a:t>
            </a:r>
          </a:p>
          <a:p>
            <a:r>
              <a:rPr lang="en-IN" b="1" dirty="0"/>
              <a:t>	</a:t>
            </a:r>
            <a:r>
              <a:rPr lang="en-IN" dirty="0"/>
              <a:t>Secure messaging, video consults, caregiver access.</a:t>
            </a:r>
          </a:p>
        </p:txBody>
      </p:sp>
    </p:spTree>
    <p:extLst>
      <p:ext uri="{BB962C8B-B14F-4D97-AF65-F5344CB8AC3E}">
        <p14:creationId xmlns:p14="http://schemas.microsoft.com/office/powerpoint/2010/main" val="37880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3C708-BBB3-17C0-9221-D6BE54D13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CE0-C470-4034-785C-73650CE1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9EA01-1BD4-28AE-A70E-9475E967C1CC}"/>
              </a:ext>
            </a:extLst>
          </p:cNvPr>
          <p:cNvSpPr txBox="1"/>
          <p:nvPr/>
        </p:nvSpPr>
        <p:spPr>
          <a:xfrm>
            <a:off x="1280160" y="2011680"/>
            <a:ext cx="10172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Patient Data Collection;</a:t>
            </a:r>
          </a:p>
          <a:p>
            <a:r>
              <a:rPr lang="en-US" dirty="0"/>
              <a:t>	Patients’ vitals, lab results, imaging reports, medication schedules, and chronic condition metrics are collected. Data comes from EHR systems, wearable devices, and manual inputs via mobile app.</a:t>
            </a:r>
          </a:p>
          <a:p>
            <a:r>
              <a:rPr lang="en-IN" b="1" dirty="0"/>
              <a:t>AI-Powered Analysis;</a:t>
            </a:r>
          </a:p>
          <a:p>
            <a:r>
              <a:rPr lang="en-IN" b="1" dirty="0"/>
              <a:t>	</a:t>
            </a:r>
            <a:r>
              <a:rPr lang="en-US" dirty="0"/>
              <a:t>The platform processes data using predictive analytics and machine learning. Detects early warning signs, trends, and potential risks for chronic deterioration.</a:t>
            </a:r>
          </a:p>
          <a:p>
            <a:r>
              <a:rPr lang="en-IN" b="1" dirty="0"/>
              <a:t>Automated Alerts &amp; Insights;</a:t>
            </a:r>
          </a:p>
          <a:p>
            <a:r>
              <a:rPr lang="en-IN" b="1" dirty="0"/>
              <a:t>	</a:t>
            </a:r>
            <a:r>
              <a:rPr lang="en-US" dirty="0"/>
              <a:t>Sends real-time notifications to providers for abnormal readings or missed follow-ups. Generates actionable insights to guide clinical decisions.</a:t>
            </a:r>
          </a:p>
          <a:p>
            <a:r>
              <a:rPr lang="en-IN" b="1" dirty="0"/>
              <a:t>Provider Dashboard / Intervention;</a:t>
            </a:r>
          </a:p>
          <a:p>
            <a:r>
              <a:rPr lang="en-IN" b="1" dirty="0"/>
              <a:t>	</a:t>
            </a:r>
            <a:r>
              <a:rPr lang="en-US" dirty="0"/>
              <a:t>Healthcare providers access a centralized dashboard showing patient summaries, trends, and AI recommendations. Providers can act quickly, adjust treatment, or schedule follow-ups 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18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{A32FCB13-1A37-4AED-95ED-C36F61424691}tf67061901_win32</Template>
  <TotalTime>214</TotalTime>
  <Words>897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Daytona Condensed Light</vt:lpstr>
      <vt:lpstr>OCR A Extended</vt:lpstr>
      <vt:lpstr>Posterama</vt:lpstr>
      <vt:lpstr>Custom</vt:lpstr>
      <vt:lpstr>Lifenode database for life</vt:lpstr>
      <vt:lpstr>Contents</vt:lpstr>
      <vt:lpstr>About us</vt:lpstr>
      <vt:lpstr>Problem overview</vt:lpstr>
      <vt:lpstr>Why this problem?</vt:lpstr>
      <vt:lpstr>Solution overview</vt:lpstr>
      <vt:lpstr>AI DRIVEN HEALTH PREDICTION SYSTEM</vt:lpstr>
      <vt:lpstr>Core features:</vt:lpstr>
      <vt:lpstr>How it works?</vt:lpstr>
      <vt:lpstr>IMPACT of this solution</vt:lpstr>
      <vt:lpstr>TECH STACK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MrGoro Senpai</dc:creator>
  <cp:lastModifiedBy>MrGoro Senpai</cp:lastModifiedBy>
  <cp:revision>21</cp:revision>
  <dcterms:created xsi:type="dcterms:W3CDTF">2025-09-09T05:08:17Z</dcterms:created>
  <dcterms:modified xsi:type="dcterms:W3CDTF">2025-09-09T09:46:31Z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