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. Gresh" initials="MG" lastIdx="1" clrIdx="0">
    <p:extLst>
      <p:ext uri="{19B8F6BF-5375-455C-9EA6-DF929625EA0E}">
        <p15:presenceInfo xmlns:p15="http://schemas.microsoft.com/office/powerpoint/2012/main" userId="9abd44b99a206a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01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9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14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7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4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13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1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2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68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713420B-2E64-4A9C-B172-F189DC92D904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E5B01B-7D08-46EF-9C19-410A69015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8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A925-CDE2-873C-A910-990FBFEE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 Quiz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0FB02-AC58-E47A-B325-D573803F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Test your knowledge</a:t>
            </a:r>
          </a:p>
        </p:txBody>
      </p:sp>
    </p:spTree>
    <p:extLst>
      <p:ext uri="{BB962C8B-B14F-4D97-AF65-F5344CB8AC3E}">
        <p14:creationId xmlns:p14="http://schemas.microsoft.com/office/powerpoint/2010/main" val="27160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16F2-55EC-05AC-F39E-6762F5993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ECF4A-1711-5CDC-125D-EACBC411C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PLEASE VISIT AGAIN AND test your knowledge……..</a:t>
            </a:r>
          </a:p>
        </p:txBody>
      </p:sp>
    </p:spTree>
    <p:extLst>
      <p:ext uri="{BB962C8B-B14F-4D97-AF65-F5344CB8AC3E}">
        <p14:creationId xmlns:p14="http://schemas.microsoft.com/office/powerpoint/2010/main" val="16963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FF34-8F48-E0B1-8AA5-71189BDF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Students involved 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AD70-71EF-248D-41D7-0B8FED3BE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err="1"/>
              <a:t>gresh</a:t>
            </a:r>
            <a:endParaRPr lang="en-IN" dirty="0"/>
          </a:p>
          <a:p>
            <a:r>
              <a:rPr lang="en-IN" dirty="0"/>
              <a:t>Samarth </a:t>
            </a:r>
            <a:r>
              <a:rPr lang="en-IN" dirty="0" err="1"/>
              <a:t>upadhyay</a:t>
            </a:r>
            <a:endParaRPr lang="en-IN" dirty="0"/>
          </a:p>
          <a:p>
            <a:r>
              <a:rPr lang="en-IN" dirty="0"/>
              <a:t>Gautam </a:t>
            </a:r>
            <a:r>
              <a:rPr lang="en-IN" dirty="0" err="1"/>
              <a:t>giri</a:t>
            </a:r>
            <a:endParaRPr lang="en-IN" dirty="0"/>
          </a:p>
          <a:p>
            <a:r>
              <a:rPr lang="en-IN" dirty="0"/>
              <a:t>Lalit </a:t>
            </a:r>
            <a:r>
              <a:rPr lang="en-IN" dirty="0" err="1"/>
              <a:t>bainsla</a:t>
            </a:r>
            <a:endParaRPr lang="en-IN" dirty="0"/>
          </a:p>
          <a:p>
            <a:r>
              <a:rPr lang="en-IN" dirty="0" err="1"/>
              <a:t>sonu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6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8DDD-1DEA-54C1-5FA0-E3DD1A2C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PAGE VIEW 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001701-2827-4DF2-9324-8E4F5C702C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2803" r="347" b="5577"/>
          <a:stretch/>
        </p:blipFill>
        <p:spPr>
          <a:xfrm>
            <a:off x="2136101" y="1837765"/>
            <a:ext cx="7919798" cy="3646966"/>
          </a:xfrm>
        </p:spPr>
      </p:pic>
    </p:spTree>
    <p:extLst>
      <p:ext uri="{BB962C8B-B14F-4D97-AF65-F5344CB8AC3E}">
        <p14:creationId xmlns:p14="http://schemas.microsoft.com/office/powerpoint/2010/main" val="27554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2F21-EB7A-E447-C6DC-7171C856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FUNCTIONALITIES-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C94E42-37CE-631B-C601-289DC81A5C17}"/>
              </a:ext>
            </a:extLst>
          </p:cNvPr>
          <p:cNvCxnSpPr>
            <a:cxnSpLocks/>
          </p:cNvCxnSpPr>
          <p:nvPr/>
        </p:nvCxnSpPr>
        <p:spPr>
          <a:xfrm>
            <a:off x="8283388" y="474232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03FEA2B6-E2ED-A695-8D72-8CCDED3758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374" r="-338" b="7609"/>
          <a:stretch/>
        </p:blipFill>
        <p:spPr>
          <a:xfrm>
            <a:off x="1938603" y="1837765"/>
            <a:ext cx="7613291" cy="3285564"/>
          </a:xfr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7DAEF7-ADBF-7DC0-F1CF-69BC49029FD7}"/>
              </a:ext>
            </a:extLst>
          </p:cNvPr>
          <p:cNvCxnSpPr/>
          <p:nvPr/>
        </p:nvCxnSpPr>
        <p:spPr>
          <a:xfrm>
            <a:off x="6656294" y="3429000"/>
            <a:ext cx="3227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2B9EF2-EFAC-8777-E4B6-5DBDC1ABF206}"/>
              </a:ext>
            </a:extLst>
          </p:cNvPr>
          <p:cNvSpPr txBox="1"/>
          <p:nvPr/>
        </p:nvSpPr>
        <p:spPr>
          <a:xfrm>
            <a:off x="9977718" y="3244334"/>
            <a:ext cx="131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4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A014-17A9-DF81-F185-06BA3AA8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FUNCTIONALITIES-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9719A1-05E4-9129-1308-481886330E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7" r="229" b="6659"/>
          <a:stretch/>
        </p:blipFill>
        <p:spPr>
          <a:xfrm>
            <a:off x="2054293" y="1837765"/>
            <a:ext cx="7338610" cy="329901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3D132A-E052-255C-0917-09FA99268BF9}"/>
              </a:ext>
            </a:extLst>
          </p:cNvPr>
          <p:cNvCxnSpPr/>
          <p:nvPr/>
        </p:nvCxnSpPr>
        <p:spPr>
          <a:xfrm flipH="1">
            <a:off x="1586753" y="2716306"/>
            <a:ext cx="2796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15FA26-823E-1E3A-24FC-CDE2CD539C5E}"/>
              </a:ext>
            </a:extLst>
          </p:cNvPr>
          <p:cNvCxnSpPr/>
          <p:nvPr/>
        </p:nvCxnSpPr>
        <p:spPr>
          <a:xfrm>
            <a:off x="6979024" y="3254188"/>
            <a:ext cx="3052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F23566-192E-4FD7-325F-22F83834599B}"/>
              </a:ext>
            </a:extLst>
          </p:cNvPr>
          <p:cNvSpPr txBox="1"/>
          <p:nvPr/>
        </p:nvSpPr>
        <p:spPr>
          <a:xfrm>
            <a:off x="360330" y="2393140"/>
            <a:ext cx="132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</a:p>
          <a:p>
            <a:r>
              <a:rPr lang="en-US" dirty="0"/>
              <a:t>Header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485503-0C57-9D0D-6945-299D8B0F212B}"/>
              </a:ext>
            </a:extLst>
          </p:cNvPr>
          <p:cNvSpPr txBox="1"/>
          <p:nvPr/>
        </p:nvSpPr>
        <p:spPr>
          <a:xfrm flipH="1">
            <a:off x="10102489" y="2931022"/>
            <a:ext cx="153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9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8726-C157-569F-0086-9052E47E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FUNCTIONALITIES-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FF384727-8C9F-CB76-9F00-DCE2F28D4A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2803" r="347" b="5577"/>
          <a:stretch/>
        </p:blipFill>
        <p:spPr>
          <a:xfrm>
            <a:off x="2136101" y="1837765"/>
            <a:ext cx="7919798" cy="3646966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C9AAE8-C285-A4DA-6E64-D2C16797FE37}"/>
              </a:ext>
            </a:extLst>
          </p:cNvPr>
          <p:cNvCxnSpPr/>
          <p:nvPr/>
        </p:nvCxnSpPr>
        <p:spPr>
          <a:xfrm>
            <a:off x="7637929" y="2447365"/>
            <a:ext cx="272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57F221-3465-1782-D3D6-7E7F66ADA474}"/>
              </a:ext>
            </a:extLst>
          </p:cNvPr>
          <p:cNvCxnSpPr/>
          <p:nvPr/>
        </p:nvCxnSpPr>
        <p:spPr>
          <a:xfrm flipH="1">
            <a:off x="1828800" y="2447365"/>
            <a:ext cx="2770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B8817E-50CD-309D-6611-2D9867A48DD7}"/>
              </a:ext>
            </a:extLst>
          </p:cNvPr>
          <p:cNvCxnSpPr/>
          <p:nvPr/>
        </p:nvCxnSpPr>
        <p:spPr>
          <a:xfrm>
            <a:off x="7395882" y="2944906"/>
            <a:ext cx="2971800" cy="61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005196-FB21-1403-DE76-29D12132F4EB}"/>
              </a:ext>
            </a:extLst>
          </p:cNvPr>
          <p:cNvCxnSpPr/>
          <p:nvPr/>
        </p:nvCxnSpPr>
        <p:spPr>
          <a:xfrm flipH="1">
            <a:off x="1828800" y="3563471"/>
            <a:ext cx="2770094" cy="9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35DA90-1F98-70AF-E5E4-9C45741CD967}"/>
              </a:ext>
            </a:extLst>
          </p:cNvPr>
          <p:cNvSpPr txBox="1"/>
          <p:nvPr/>
        </p:nvSpPr>
        <p:spPr>
          <a:xfrm>
            <a:off x="1071282" y="226269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745735-977C-71EB-5182-3C0949CE5EC1}"/>
              </a:ext>
            </a:extLst>
          </p:cNvPr>
          <p:cNvSpPr txBox="1"/>
          <p:nvPr/>
        </p:nvSpPr>
        <p:spPr>
          <a:xfrm flipH="1">
            <a:off x="802016" y="3429000"/>
            <a:ext cx="106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 List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B9A1C-C543-9E44-935A-F5D932402D48}"/>
              </a:ext>
            </a:extLst>
          </p:cNvPr>
          <p:cNvSpPr txBox="1"/>
          <p:nvPr/>
        </p:nvSpPr>
        <p:spPr>
          <a:xfrm>
            <a:off x="10363200" y="2262699"/>
            <a:ext cx="79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4CA5FF-0C26-E1C5-9BE6-D8098EE3048D}"/>
              </a:ext>
            </a:extLst>
          </p:cNvPr>
          <p:cNvSpPr txBox="1"/>
          <p:nvPr/>
        </p:nvSpPr>
        <p:spPr>
          <a:xfrm flipH="1">
            <a:off x="10486977" y="3254188"/>
            <a:ext cx="119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3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AD4F-B159-8809-598E-56734D90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A1031-DB81-7E33-996C-F539135768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5" r="291" b="6069"/>
          <a:stretch/>
        </p:blipFill>
        <p:spPr>
          <a:xfrm>
            <a:off x="847165" y="2191871"/>
            <a:ext cx="4641719" cy="2124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F3267-6F6D-98F0-7D49-A8D8B69AE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2" r="-1133" b="5111"/>
          <a:stretch/>
        </p:blipFill>
        <p:spPr>
          <a:xfrm>
            <a:off x="6096000" y="2191871"/>
            <a:ext cx="4662023" cy="212463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E5CD1B-E461-225F-956E-410CFA0D1A98}"/>
              </a:ext>
            </a:extLst>
          </p:cNvPr>
          <p:cNvCxnSpPr/>
          <p:nvPr/>
        </p:nvCxnSpPr>
        <p:spPr>
          <a:xfrm flipH="1" flipV="1">
            <a:off x="7032812" y="1667435"/>
            <a:ext cx="443753" cy="100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14A09C-D680-0EBD-A84D-2A9EA7E4D5E6}"/>
              </a:ext>
            </a:extLst>
          </p:cNvPr>
          <p:cNvCxnSpPr/>
          <p:nvPr/>
        </p:nvCxnSpPr>
        <p:spPr>
          <a:xfrm>
            <a:off x="5884242" y="2030506"/>
            <a:ext cx="32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88060C-AD01-B75E-6D32-2B9875A10216}"/>
              </a:ext>
            </a:extLst>
          </p:cNvPr>
          <p:cNvCxnSpPr/>
          <p:nvPr/>
        </p:nvCxnSpPr>
        <p:spPr>
          <a:xfrm flipH="1">
            <a:off x="6441141" y="3254189"/>
            <a:ext cx="1129553" cy="155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8FECE6-E278-C123-B954-4DFAAB33075A}"/>
              </a:ext>
            </a:extLst>
          </p:cNvPr>
          <p:cNvCxnSpPr/>
          <p:nvPr/>
        </p:nvCxnSpPr>
        <p:spPr>
          <a:xfrm>
            <a:off x="2097741" y="3429000"/>
            <a:ext cx="0" cy="138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7FC76E-B679-051B-C155-5AD6F252E4C5}"/>
              </a:ext>
            </a:extLst>
          </p:cNvPr>
          <p:cNvSpPr txBox="1"/>
          <p:nvPr/>
        </p:nvSpPr>
        <p:spPr>
          <a:xfrm flipH="1">
            <a:off x="960119" y="4814047"/>
            <a:ext cx="303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Option is Clicked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02FD34-C91E-954F-45AC-2AC063EA9381}"/>
              </a:ext>
            </a:extLst>
          </p:cNvPr>
          <p:cNvSpPr txBox="1"/>
          <p:nvPr/>
        </p:nvSpPr>
        <p:spPr>
          <a:xfrm>
            <a:off x="5629835" y="4797007"/>
            <a:ext cx="280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 Option is Clicked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D8CC72-A8A4-DA7C-F084-681715DAB985}"/>
              </a:ext>
            </a:extLst>
          </p:cNvPr>
          <p:cNvSpPr txBox="1"/>
          <p:nvPr/>
        </p:nvSpPr>
        <p:spPr>
          <a:xfrm flipH="1">
            <a:off x="6441141" y="1316941"/>
            <a:ext cx="162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4EB-6555-3D25-5F32-E7FD4263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1A91E-C38D-5DB4-6DBF-50357A890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3" r="638" b="5468"/>
          <a:stretch/>
        </p:blipFill>
        <p:spPr>
          <a:xfrm>
            <a:off x="2447364" y="2178423"/>
            <a:ext cx="6498189" cy="298524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9415F-F5A1-D0C4-178A-DFED630634FF}"/>
              </a:ext>
            </a:extLst>
          </p:cNvPr>
          <p:cNvCxnSpPr/>
          <p:nvPr/>
        </p:nvCxnSpPr>
        <p:spPr>
          <a:xfrm>
            <a:off x="6952129" y="2622176"/>
            <a:ext cx="2353236" cy="33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4651DF-F2E5-9C88-EF3A-C60E5BC0831F}"/>
              </a:ext>
            </a:extLst>
          </p:cNvPr>
          <p:cNvSpPr txBox="1"/>
          <p:nvPr/>
        </p:nvSpPr>
        <p:spPr>
          <a:xfrm flipH="1">
            <a:off x="9305365" y="2790264"/>
            <a:ext cx="142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Off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76BBC6-7333-2A9B-96C1-B240B685E2D5}"/>
              </a:ext>
            </a:extLst>
          </p:cNvPr>
          <p:cNvCxnSpPr/>
          <p:nvPr/>
        </p:nvCxnSpPr>
        <p:spPr>
          <a:xfrm>
            <a:off x="6952129" y="3792071"/>
            <a:ext cx="2353236" cy="18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A5DD4C-2BD0-4A35-A328-6CF858BA09A7}"/>
              </a:ext>
            </a:extLst>
          </p:cNvPr>
          <p:cNvSpPr txBox="1"/>
          <p:nvPr/>
        </p:nvSpPr>
        <p:spPr>
          <a:xfrm>
            <a:off x="9480176" y="3788929"/>
            <a:ext cx="20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comes </a:t>
            </a:r>
          </a:p>
          <a:p>
            <a:r>
              <a:rPr lang="en-US" dirty="0"/>
              <a:t>automatically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0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F8C1-6D33-4E09-305A-5E8DC9EC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FUNCTIONALITIES-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4D89F-DF8F-8A8F-F319-E861E8B39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3" t="12686" r="294" b="7144"/>
          <a:stretch/>
        </p:blipFill>
        <p:spPr>
          <a:xfrm>
            <a:off x="1744543" y="1837765"/>
            <a:ext cx="7742345" cy="34693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475199-FD67-1223-003C-545814F23AF8}"/>
              </a:ext>
            </a:extLst>
          </p:cNvPr>
          <p:cNvCxnSpPr/>
          <p:nvPr/>
        </p:nvCxnSpPr>
        <p:spPr>
          <a:xfrm flipV="1">
            <a:off x="6096000" y="2675965"/>
            <a:ext cx="3814482" cy="158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AD106A-A57F-90F9-FF11-60D03B9C0BAA}"/>
              </a:ext>
            </a:extLst>
          </p:cNvPr>
          <p:cNvCxnSpPr/>
          <p:nvPr/>
        </p:nvCxnSpPr>
        <p:spPr>
          <a:xfrm flipH="1" flipV="1">
            <a:off x="1021976" y="2675965"/>
            <a:ext cx="4182036" cy="158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426BFD-6D13-24AB-0884-552F47549F13}"/>
              </a:ext>
            </a:extLst>
          </p:cNvPr>
          <p:cNvCxnSpPr/>
          <p:nvPr/>
        </p:nvCxnSpPr>
        <p:spPr>
          <a:xfrm flipV="1">
            <a:off x="6441141" y="1048871"/>
            <a:ext cx="2030506" cy="28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4C692B-B178-20F1-878B-F4C65B4EEFA5}"/>
              </a:ext>
            </a:extLst>
          </p:cNvPr>
          <p:cNvSpPr txBox="1"/>
          <p:nvPr/>
        </p:nvSpPr>
        <p:spPr>
          <a:xfrm>
            <a:off x="195436" y="2144369"/>
            <a:ext cx="131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Restart Quiz</a:t>
            </a:r>
          </a:p>
          <a:p>
            <a:r>
              <a:rPr lang="en-US" dirty="0"/>
              <a:t>Button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BE8F3-15D5-7C10-5724-8A01B3D99772}"/>
              </a:ext>
            </a:extLst>
          </p:cNvPr>
          <p:cNvSpPr txBox="1"/>
          <p:nvPr/>
        </p:nvSpPr>
        <p:spPr>
          <a:xfrm>
            <a:off x="8108576" y="68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3AFB2-EEC3-B18C-1241-F0C25A4D7735}"/>
              </a:ext>
            </a:extLst>
          </p:cNvPr>
          <p:cNvSpPr txBox="1"/>
          <p:nvPr/>
        </p:nvSpPr>
        <p:spPr>
          <a:xfrm>
            <a:off x="10085282" y="2352799"/>
            <a:ext cx="127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Quiz</a:t>
            </a:r>
          </a:p>
          <a:p>
            <a:r>
              <a:rPr lang="en-US" dirty="0"/>
              <a:t>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43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Bar dir="vert"/>
      </p:transition>
    </mc:Choice>
    <mc:Fallback xmlns="">
      <p:transition spd="slow" advClick="0">
        <p:randomBar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97</TotalTime>
  <Words>71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Impact</vt:lpstr>
      <vt:lpstr>Main Event</vt:lpstr>
      <vt:lpstr>Advance Quiz Website</vt:lpstr>
      <vt:lpstr>Students involved --</vt:lpstr>
      <vt:lpstr>Main PAGE VIEW -</vt:lpstr>
      <vt:lpstr>FUNCTIONALITIES-</vt:lpstr>
      <vt:lpstr>FUNCTIONALITIES-</vt:lpstr>
      <vt:lpstr>FUNCTIONALITIES-</vt:lpstr>
      <vt:lpstr>FUNCTIONALITIES-</vt:lpstr>
      <vt:lpstr>FUNCTIONALITIES-</vt:lpstr>
      <vt:lpstr>FUNCTIONALITIES-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VUTUBE</dc:title>
  <dc:creator>Mohit Saxena</dc:creator>
  <cp:lastModifiedBy>Mr. Gresh</cp:lastModifiedBy>
  <cp:revision>3</cp:revision>
  <dcterms:created xsi:type="dcterms:W3CDTF">2022-11-21T14:42:26Z</dcterms:created>
  <dcterms:modified xsi:type="dcterms:W3CDTF">2022-11-23T13:00:21Z</dcterms:modified>
</cp:coreProperties>
</file>