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3" r:id="rId5"/>
    <p:sldId id="258" r:id="rId6"/>
    <p:sldId id="259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47531-FDDE-4C15-8ECB-EA0492E0295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ru-RU"/>
        </a:p>
      </dgm:t>
    </dgm:pt>
    <dgm:pt modelId="{FE3DB707-0025-41E8-B534-CC3F950BAFB5}">
      <dgm:prSet/>
      <dgm:spPr/>
      <dgm:t>
        <a:bodyPr/>
        <a:lstStyle/>
        <a:p>
          <a:pPr rtl="0"/>
          <a:r>
            <a:rPr lang="ru-RU" dirty="0" smtClean="0"/>
            <a:t>Отсутствует адаптивность страницы</a:t>
          </a:r>
          <a:endParaRPr lang="ru-RU" dirty="0"/>
        </a:p>
      </dgm:t>
    </dgm:pt>
    <dgm:pt modelId="{00E73D24-41F2-4B92-998F-8C91EB133C26}" type="parTrans" cxnId="{06630BDD-0C50-4A0D-8B8F-616CD7A7FD3F}">
      <dgm:prSet/>
      <dgm:spPr/>
      <dgm:t>
        <a:bodyPr/>
        <a:lstStyle/>
        <a:p>
          <a:endParaRPr lang="ru-RU"/>
        </a:p>
      </dgm:t>
    </dgm:pt>
    <dgm:pt modelId="{E0DC2E55-DF0D-4A07-AFB7-F31718F3DFBA}" type="sibTrans" cxnId="{06630BDD-0C50-4A0D-8B8F-616CD7A7FD3F}">
      <dgm:prSet/>
      <dgm:spPr/>
      <dgm:t>
        <a:bodyPr/>
        <a:lstStyle/>
        <a:p>
          <a:endParaRPr lang="ru-RU"/>
        </a:p>
      </dgm:t>
    </dgm:pt>
    <dgm:pt modelId="{7F33ACA8-9FB1-4009-BFC8-B95B36D27C76}">
      <dgm:prSet/>
      <dgm:spPr/>
      <dgm:t>
        <a:bodyPr/>
        <a:lstStyle/>
        <a:p>
          <a:pPr rtl="0"/>
          <a:r>
            <a:rPr lang="ru-RU" smtClean="0"/>
            <a:t>Нарушена межстраничная навигация</a:t>
          </a:r>
          <a:endParaRPr lang="ru-RU"/>
        </a:p>
      </dgm:t>
    </dgm:pt>
    <dgm:pt modelId="{E555EC3A-A7E5-4AD6-B5D3-ABE42F6845A1}" type="parTrans" cxnId="{4228CBEA-3721-4B2A-8EF5-7209556C9E21}">
      <dgm:prSet/>
      <dgm:spPr/>
      <dgm:t>
        <a:bodyPr/>
        <a:lstStyle/>
        <a:p>
          <a:endParaRPr lang="ru-RU"/>
        </a:p>
      </dgm:t>
    </dgm:pt>
    <dgm:pt modelId="{F3D0A287-73E5-45D8-ADA7-CC690D84F3B7}" type="sibTrans" cxnId="{4228CBEA-3721-4B2A-8EF5-7209556C9E21}">
      <dgm:prSet/>
      <dgm:spPr/>
      <dgm:t>
        <a:bodyPr/>
        <a:lstStyle/>
        <a:p>
          <a:endParaRPr lang="ru-RU"/>
        </a:p>
      </dgm:t>
    </dgm:pt>
    <dgm:pt modelId="{7C21FEF3-73D6-48B3-B34F-CACF854C68FF}">
      <dgm:prSet/>
      <dgm:spPr/>
      <dgm:t>
        <a:bodyPr/>
        <a:lstStyle/>
        <a:p>
          <a:pPr rtl="0"/>
          <a:r>
            <a:rPr lang="ru-RU" smtClean="0"/>
            <a:t>Отсутствует возможность вводить буквы русского алфавита, цифры и спец. символы</a:t>
          </a:r>
          <a:endParaRPr lang="ru-RU"/>
        </a:p>
      </dgm:t>
    </dgm:pt>
    <dgm:pt modelId="{3720B508-0450-466C-A81D-9C171A232942}" type="parTrans" cxnId="{FACD4AE6-35A6-4E04-AA9F-A8D6779C67BA}">
      <dgm:prSet/>
      <dgm:spPr/>
      <dgm:t>
        <a:bodyPr/>
        <a:lstStyle/>
        <a:p>
          <a:endParaRPr lang="ru-RU"/>
        </a:p>
      </dgm:t>
    </dgm:pt>
    <dgm:pt modelId="{9A074479-6389-4B26-AAE1-94B2DF52E7C8}" type="sibTrans" cxnId="{FACD4AE6-35A6-4E04-AA9F-A8D6779C67BA}">
      <dgm:prSet/>
      <dgm:spPr/>
      <dgm:t>
        <a:bodyPr/>
        <a:lstStyle/>
        <a:p>
          <a:endParaRPr lang="ru-RU"/>
        </a:p>
      </dgm:t>
    </dgm:pt>
    <dgm:pt modelId="{9F43FD47-20DA-4B0F-80E8-79F180672EFF}">
      <dgm:prSet/>
      <dgm:spPr/>
      <dgm:t>
        <a:bodyPr/>
        <a:lstStyle/>
        <a:p>
          <a:pPr rtl="0"/>
          <a:r>
            <a:rPr lang="ru-RU" smtClean="0"/>
            <a:t>Не работает подсчет количества введенных пользователем символов</a:t>
          </a:r>
          <a:endParaRPr lang="ru-RU"/>
        </a:p>
      </dgm:t>
    </dgm:pt>
    <dgm:pt modelId="{37808B85-0DD8-48A8-9140-F23C3553D3BD}" type="parTrans" cxnId="{96B09C32-85F7-4A2C-A2C2-31D2EAFBF229}">
      <dgm:prSet/>
      <dgm:spPr/>
      <dgm:t>
        <a:bodyPr/>
        <a:lstStyle/>
        <a:p>
          <a:endParaRPr lang="ru-RU"/>
        </a:p>
      </dgm:t>
    </dgm:pt>
    <dgm:pt modelId="{0B1A626C-6922-4F39-8117-579B556788FA}" type="sibTrans" cxnId="{96B09C32-85F7-4A2C-A2C2-31D2EAFBF229}">
      <dgm:prSet/>
      <dgm:spPr/>
      <dgm:t>
        <a:bodyPr/>
        <a:lstStyle/>
        <a:p>
          <a:endParaRPr lang="ru-RU"/>
        </a:p>
      </dgm:t>
    </dgm:pt>
    <dgm:pt modelId="{A53754B0-7BC0-4253-B616-3F34D7F38EF6}">
      <dgm:prSet/>
      <dgm:spPr/>
      <dgm:t>
        <a:bodyPr/>
        <a:lstStyle/>
        <a:p>
          <a:pPr rtl="0"/>
          <a:r>
            <a:rPr lang="ru-RU" smtClean="0"/>
            <a:t>Кнопка "Написать письмо" не работает</a:t>
          </a:r>
          <a:endParaRPr lang="ru-RU"/>
        </a:p>
      </dgm:t>
    </dgm:pt>
    <dgm:pt modelId="{D7AE50CF-E839-4A9B-BFFC-A34C349D59F6}" type="parTrans" cxnId="{3451CF22-6418-4A16-9364-CE9D67F6D80A}">
      <dgm:prSet/>
      <dgm:spPr/>
      <dgm:t>
        <a:bodyPr/>
        <a:lstStyle/>
        <a:p>
          <a:endParaRPr lang="ru-RU"/>
        </a:p>
      </dgm:t>
    </dgm:pt>
    <dgm:pt modelId="{08F456FB-FD42-4E39-908B-0F0D1437D9A1}" type="sibTrans" cxnId="{3451CF22-6418-4A16-9364-CE9D67F6D80A}">
      <dgm:prSet/>
      <dgm:spPr/>
      <dgm:t>
        <a:bodyPr/>
        <a:lstStyle/>
        <a:p>
          <a:endParaRPr lang="ru-RU"/>
        </a:p>
      </dgm:t>
    </dgm:pt>
    <dgm:pt modelId="{884D9A2C-40D2-4C09-85B6-34C59CC04D8D}">
      <dgm:prSet/>
      <dgm:spPr/>
      <dgm:t>
        <a:bodyPr/>
        <a:lstStyle/>
        <a:p>
          <a:pPr rtl="0"/>
          <a:endParaRPr lang="ru-RU"/>
        </a:p>
      </dgm:t>
    </dgm:pt>
    <dgm:pt modelId="{8FC81909-A553-4C04-A505-FC9EEF6C27E0}" type="parTrans" cxnId="{03C6D166-80DA-4BD5-8603-F13914289DD5}">
      <dgm:prSet/>
      <dgm:spPr/>
      <dgm:t>
        <a:bodyPr/>
        <a:lstStyle/>
        <a:p>
          <a:endParaRPr lang="ru-RU"/>
        </a:p>
      </dgm:t>
    </dgm:pt>
    <dgm:pt modelId="{783940D1-0625-46CE-A4F5-3EDE7DA441AD}" type="sibTrans" cxnId="{03C6D166-80DA-4BD5-8603-F13914289DD5}">
      <dgm:prSet/>
      <dgm:spPr/>
      <dgm:t>
        <a:bodyPr/>
        <a:lstStyle/>
        <a:p>
          <a:endParaRPr lang="ru-RU"/>
        </a:p>
      </dgm:t>
    </dgm:pt>
    <dgm:pt modelId="{C8C31EC7-E02C-4A60-BC32-742C7C4F026F}" type="pres">
      <dgm:prSet presAssocID="{DE047531-FDDE-4C15-8ECB-EA0492E02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B946809-23AA-4D77-A2A6-65E606D3B288}" type="pres">
      <dgm:prSet presAssocID="{FE3DB707-0025-41E8-B534-CC3F950BAFB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31D59F-714C-4569-9982-13CBFE80922B}" type="pres">
      <dgm:prSet presAssocID="{E0DC2E55-DF0D-4A07-AFB7-F31718F3DFBA}" presName="spacer" presStyleCnt="0"/>
      <dgm:spPr/>
    </dgm:pt>
    <dgm:pt modelId="{5A3AF6F0-9DC4-4827-97D3-F1B13D57934E}" type="pres">
      <dgm:prSet presAssocID="{7F33ACA8-9FB1-4009-BFC8-B95B36D27C7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B2EB7D-AD05-456C-97D4-E319C46246B2}" type="pres">
      <dgm:prSet presAssocID="{F3D0A287-73E5-45D8-ADA7-CC690D84F3B7}" presName="spacer" presStyleCnt="0"/>
      <dgm:spPr/>
    </dgm:pt>
    <dgm:pt modelId="{FC6B58D4-6585-483E-BDD4-43989504014C}" type="pres">
      <dgm:prSet presAssocID="{7C21FEF3-73D6-48B3-B34F-CACF854C68F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53CB77-EECA-4BFA-BFC8-E416C41C7FB7}" type="pres">
      <dgm:prSet presAssocID="{9A074479-6389-4B26-AAE1-94B2DF52E7C8}" presName="spacer" presStyleCnt="0"/>
      <dgm:spPr/>
    </dgm:pt>
    <dgm:pt modelId="{D95457E5-D538-42E2-80CF-58F0ABC4D07E}" type="pres">
      <dgm:prSet presAssocID="{9F43FD47-20DA-4B0F-80E8-79F180672EF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501900-94BE-43EF-BB73-6F45B2016E68}" type="pres">
      <dgm:prSet presAssocID="{0B1A626C-6922-4F39-8117-579B556788FA}" presName="spacer" presStyleCnt="0"/>
      <dgm:spPr/>
    </dgm:pt>
    <dgm:pt modelId="{0F147583-ECA4-4F27-89C2-1DD8BF2FC8FB}" type="pres">
      <dgm:prSet presAssocID="{A53754B0-7BC0-4253-B616-3F34D7F38EF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10E007-02DF-4D71-A952-20B523038F75}" type="pres">
      <dgm:prSet presAssocID="{08F456FB-FD42-4E39-908B-0F0D1437D9A1}" presName="spacer" presStyleCnt="0"/>
      <dgm:spPr/>
    </dgm:pt>
    <dgm:pt modelId="{68646EC4-CD0C-4877-96CD-C75BE884358A}" type="pres">
      <dgm:prSet presAssocID="{884D9A2C-40D2-4C09-85B6-34C59CC04D8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2C3570-8A4A-4C99-8F7A-E62BBCA0CE37}" type="presOf" srcId="{7C21FEF3-73D6-48B3-B34F-CACF854C68FF}" destId="{FC6B58D4-6585-483E-BDD4-43989504014C}" srcOrd="0" destOrd="0" presId="urn:microsoft.com/office/officeart/2005/8/layout/vList2"/>
    <dgm:cxn modelId="{3451CF22-6418-4A16-9364-CE9D67F6D80A}" srcId="{DE047531-FDDE-4C15-8ECB-EA0492E02955}" destId="{A53754B0-7BC0-4253-B616-3F34D7F38EF6}" srcOrd="4" destOrd="0" parTransId="{D7AE50CF-E839-4A9B-BFFC-A34C349D59F6}" sibTransId="{08F456FB-FD42-4E39-908B-0F0D1437D9A1}"/>
    <dgm:cxn modelId="{E11384BD-7E43-4235-8EF5-5DF9D6855FBB}" type="presOf" srcId="{9F43FD47-20DA-4B0F-80E8-79F180672EFF}" destId="{D95457E5-D538-42E2-80CF-58F0ABC4D07E}" srcOrd="0" destOrd="0" presId="urn:microsoft.com/office/officeart/2005/8/layout/vList2"/>
    <dgm:cxn modelId="{9E1443A7-ED61-4302-9EED-8C769A5116E6}" type="presOf" srcId="{884D9A2C-40D2-4C09-85B6-34C59CC04D8D}" destId="{68646EC4-CD0C-4877-96CD-C75BE884358A}" srcOrd="0" destOrd="0" presId="urn:microsoft.com/office/officeart/2005/8/layout/vList2"/>
    <dgm:cxn modelId="{C0C2399D-E87D-41E8-9A6C-0E0266A860EF}" type="presOf" srcId="{7F33ACA8-9FB1-4009-BFC8-B95B36D27C76}" destId="{5A3AF6F0-9DC4-4827-97D3-F1B13D57934E}" srcOrd="0" destOrd="0" presId="urn:microsoft.com/office/officeart/2005/8/layout/vList2"/>
    <dgm:cxn modelId="{96B09C32-85F7-4A2C-A2C2-31D2EAFBF229}" srcId="{DE047531-FDDE-4C15-8ECB-EA0492E02955}" destId="{9F43FD47-20DA-4B0F-80E8-79F180672EFF}" srcOrd="3" destOrd="0" parTransId="{37808B85-0DD8-48A8-9140-F23C3553D3BD}" sibTransId="{0B1A626C-6922-4F39-8117-579B556788FA}"/>
    <dgm:cxn modelId="{4228CBEA-3721-4B2A-8EF5-7209556C9E21}" srcId="{DE047531-FDDE-4C15-8ECB-EA0492E02955}" destId="{7F33ACA8-9FB1-4009-BFC8-B95B36D27C76}" srcOrd="1" destOrd="0" parTransId="{E555EC3A-A7E5-4AD6-B5D3-ABE42F6845A1}" sibTransId="{F3D0A287-73E5-45D8-ADA7-CC690D84F3B7}"/>
    <dgm:cxn modelId="{FACD4AE6-35A6-4E04-AA9F-A8D6779C67BA}" srcId="{DE047531-FDDE-4C15-8ECB-EA0492E02955}" destId="{7C21FEF3-73D6-48B3-B34F-CACF854C68FF}" srcOrd="2" destOrd="0" parTransId="{3720B508-0450-466C-A81D-9C171A232942}" sibTransId="{9A074479-6389-4B26-AAE1-94B2DF52E7C8}"/>
    <dgm:cxn modelId="{03C6D166-80DA-4BD5-8603-F13914289DD5}" srcId="{DE047531-FDDE-4C15-8ECB-EA0492E02955}" destId="{884D9A2C-40D2-4C09-85B6-34C59CC04D8D}" srcOrd="5" destOrd="0" parTransId="{8FC81909-A553-4C04-A505-FC9EEF6C27E0}" sibTransId="{783940D1-0625-46CE-A4F5-3EDE7DA441AD}"/>
    <dgm:cxn modelId="{9F687CE6-2B87-4047-9502-D7F387B97749}" type="presOf" srcId="{DE047531-FDDE-4C15-8ECB-EA0492E02955}" destId="{C8C31EC7-E02C-4A60-BC32-742C7C4F026F}" srcOrd="0" destOrd="0" presId="urn:microsoft.com/office/officeart/2005/8/layout/vList2"/>
    <dgm:cxn modelId="{06630BDD-0C50-4A0D-8B8F-616CD7A7FD3F}" srcId="{DE047531-FDDE-4C15-8ECB-EA0492E02955}" destId="{FE3DB707-0025-41E8-B534-CC3F950BAFB5}" srcOrd="0" destOrd="0" parTransId="{00E73D24-41F2-4B92-998F-8C91EB133C26}" sibTransId="{E0DC2E55-DF0D-4A07-AFB7-F31718F3DFBA}"/>
    <dgm:cxn modelId="{F2300923-664C-4595-9A88-8596898A543B}" type="presOf" srcId="{A53754B0-7BC0-4253-B616-3F34D7F38EF6}" destId="{0F147583-ECA4-4F27-89C2-1DD8BF2FC8FB}" srcOrd="0" destOrd="0" presId="urn:microsoft.com/office/officeart/2005/8/layout/vList2"/>
    <dgm:cxn modelId="{22E03E8B-709B-4F11-BCE0-841E08D2E2D2}" type="presOf" srcId="{FE3DB707-0025-41E8-B534-CC3F950BAFB5}" destId="{AB946809-23AA-4D77-A2A6-65E606D3B288}" srcOrd="0" destOrd="0" presId="urn:microsoft.com/office/officeart/2005/8/layout/vList2"/>
    <dgm:cxn modelId="{83CF92A4-7C59-48D9-A418-3F434CA1E9E6}" type="presParOf" srcId="{C8C31EC7-E02C-4A60-BC32-742C7C4F026F}" destId="{AB946809-23AA-4D77-A2A6-65E606D3B288}" srcOrd="0" destOrd="0" presId="urn:microsoft.com/office/officeart/2005/8/layout/vList2"/>
    <dgm:cxn modelId="{3C7C8A0E-2C7E-42BB-80E4-9ACC4481C622}" type="presParOf" srcId="{C8C31EC7-E02C-4A60-BC32-742C7C4F026F}" destId="{6A31D59F-714C-4569-9982-13CBFE80922B}" srcOrd="1" destOrd="0" presId="urn:microsoft.com/office/officeart/2005/8/layout/vList2"/>
    <dgm:cxn modelId="{1FA3B1B2-82C1-43BA-A3C5-A419895384D6}" type="presParOf" srcId="{C8C31EC7-E02C-4A60-BC32-742C7C4F026F}" destId="{5A3AF6F0-9DC4-4827-97D3-F1B13D57934E}" srcOrd="2" destOrd="0" presId="urn:microsoft.com/office/officeart/2005/8/layout/vList2"/>
    <dgm:cxn modelId="{834524B4-46D5-4B03-A5AC-615748BAAA54}" type="presParOf" srcId="{C8C31EC7-E02C-4A60-BC32-742C7C4F026F}" destId="{9CB2EB7D-AD05-456C-97D4-E319C46246B2}" srcOrd="3" destOrd="0" presId="urn:microsoft.com/office/officeart/2005/8/layout/vList2"/>
    <dgm:cxn modelId="{B5A87BFC-E336-41F2-9390-94EBC1C9E596}" type="presParOf" srcId="{C8C31EC7-E02C-4A60-BC32-742C7C4F026F}" destId="{FC6B58D4-6585-483E-BDD4-43989504014C}" srcOrd="4" destOrd="0" presId="urn:microsoft.com/office/officeart/2005/8/layout/vList2"/>
    <dgm:cxn modelId="{B37B4E94-0FBE-42E8-AA87-F3682A4684C8}" type="presParOf" srcId="{C8C31EC7-E02C-4A60-BC32-742C7C4F026F}" destId="{6253CB77-EECA-4BFA-BFC8-E416C41C7FB7}" srcOrd="5" destOrd="0" presId="urn:microsoft.com/office/officeart/2005/8/layout/vList2"/>
    <dgm:cxn modelId="{DDF40E08-FEA9-4EF5-8768-81708A12042B}" type="presParOf" srcId="{C8C31EC7-E02C-4A60-BC32-742C7C4F026F}" destId="{D95457E5-D538-42E2-80CF-58F0ABC4D07E}" srcOrd="6" destOrd="0" presId="urn:microsoft.com/office/officeart/2005/8/layout/vList2"/>
    <dgm:cxn modelId="{269AB6CA-8597-4C62-8DD1-5DF8CE8529E5}" type="presParOf" srcId="{C8C31EC7-E02C-4A60-BC32-742C7C4F026F}" destId="{07501900-94BE-43EF-BB73-6F45B2016E68}" srcOrd="7" destOrd="0" presId="urn:microsoft.com/office/officeart/2005/8/layout/vList2"/>
    <dgm:cxn modelId="{E94FF9DC-7321-4D7B-B0AD-1E4E655BA2C6}" type="presParOf" srcId="{C8C31EC7-E02C-4A60-BC32-742C7C4F026F}" destId="{0F147583-ECA4-4F27-89C2-1DD8BF2FC8FB}" srcOrd="8" destOrd="0" presId="urn:microsoft.com/office/officeart/2005/8/layout/vList2"/>
    <dgm:cxn modelId="{C9AE4F1F-8FD0-4149-925A-61674EC7A43C}" type="presParOf" srcId="{C8C31EC7-E02C-4A60-BC32-742C7C4F026F}" destId="{1710E007-02DF-4D71-A952-20B523038F75}" srcOrd="9" destOrd="0" presId="urn:microsoft.com/office/officeart/2005/8/layout/vList2"/>
    <dgm:cxn modelId="{BB216DF9-A5CD-4195-801A-274704E68B03}" type="presParOf" srcId="{C8C31EC7-E02C-4A60-BC32-742C7C4F026F}" destId="{68646EC4-CD0C-4877-96CD-C75BE884358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46809-23AA-4D77-A2A6-65E606D3B288}">
      <dsp:nvSpPr>
        <dsp:cNvPr id="0" name=""/>
        <dsp:cNvSpPr/>
      </dsp:nvSpPr>
      <dsp:spPr>
        <a:xfrm>
          <a:off x="0" y="434258"/>
          <a:ext cx="1051560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Отсутствует адаптивность страницы</a:t>
          </a:r>
          <a:endParaRPr lang="ru-RU" sz="2200" kern="1200" dirty="0"/>
        </a:p>
      </dsp:txBody>
      <dsp:txXfrm>
        <a:off x="25759" y="460017"/>
        <a:ext cx="10464082" cy="476152"/>
      </dsp:txXfrm>
    </dsp:sp>
    <dsp:sp modelId="{5A3AF6F0-9DC4-4827-97D3-F1B13D57934E}">
      <dsp:nvSpPr>
        <dsp:cNvPr id="0" name=""/>
        <dsp:cNvSpPr/>
      </dsp:nvSpPr>
      <dsp:spPr>
        <a:xfrm>
          <a:off x="0" y="1025289"/>
          <a:ext cx="10515600" cy="52767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Нарушена межстраничная навигация</a:t>
          </a:r>
          <a:endParaRPr lang="ru-RU" sz="2200" kern="1200"/>
        </a:p>
      </dsp:txBody>
      <dsp:txXfrm>
        <a:off x="25759" y="1051048"/>
        <a:ext cx="10464082" cy="476152"/>
      </dsp:txXfrm>
    </dsp:sp>
    <dsp:sp modelId="{FC6B58D4-6585-483E-BDD4-43989504014C}">
      <dsp:nvSpPr>
        <dsp:cNvPr id="0" name=""/>
        <dsp:cNvSpPr/>
      </dsp:nvSpPr>
      <dsp:spPr>
        <a:xfrm>
          <a:off x="0" y="1616319"/>
          <a:ext cx="10515600" cy="52767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Отсутствует возможность вводить буквы русского алфавита, цифры и спец. символы</a:t>
          </a:r>
          <a:endParaRPr lang="ru-RU" sz="2200" kern="1200"/>
        </a:p>
      </dsp:txBody>
      <dsp:txXfrm>
        <a:off x="25759" y="1642078"/>
        <a:ext cx="10464082" cy="476152"/>
      </dsp:txXfrm>
    </dsp:sp>
    <dsp:sp modelId="{D95457E5-D538-42E2-80CF-58F0ABC4D07E}">
      <dsp:nvSpPr>
        <dsp:cNvPr id="0" name=""/>
        <dsp:cNvSpPr/>
      </dsp:nvSpPr>
      <dsp:spPr>
        <a:xfrm>
          <a:off x="0" y="2207349"/>
          <a:ext cx="10515600" cy="52767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Не работает подсчет количества введенных пользователем символов</a:t>
          </a:r>
          <a:endParaRPr lang="ru-RU" sz="2200" kern="1200"/>
        </a:p>
      </dsp:txBody>
      <dsp:txXfrm>
        <a:off x="25759" y="2233108"/>
        <a:ext cx="10464082" cy="476152"/>
      </dsp:txXfrm>
    </dsp:sp>
    <dsp:sp modelId="{0F147583-ECA4-4F27-89C2-1DD8BF2FC8FB}">
      <dsp:nvSpPr>
        <dsp:cNvPr id="0" name=""/>
        <dsp:cNvSpPr/>
      </dsp:nvSpPr>
      <dsp:spPr>
        <a:xfrm>
          <a:off x="0" y="2798379"/>
          <a:ext cx="10515600" cy="52767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Кнопка "Написать письмо" не работает</a:t>
          </a:r>
          <a:endParaRPr lang="ru-RU" sz="2200" kern="1200"/>
        </a:p>
      </dsp:txBody>
      <dsp:txXfrm>
        <a:off x="25759" y="2824138"/>
        <a:ext cx="10464082" cy="476152"/>
      </dsp:txXfrm>
    </dsp:sp>
    <dsp:sp modelId="{68646EC4-CD0C-4877-96CD-C75BE884358A}">
      <dsp:nvSpPr>
        <dsp:cNvPr id="0" name=""/>
        <dsp:cNvSpPr/>
      </dsp:nvSpPr>
      <dsp:spPr>
        <a:xfrm>
          <a:off x="0" y="3389409"/>
          <a:ext cx="10515600" cy="52767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25759" y="3415168"/>
        <a:ext cx="1046408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1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54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91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3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41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28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15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2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E784-2C62-4EA1-AD5F-F1FCE11F7B53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C2FB-5077-4DE6-9ABC-E1C88EF0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126" y="-200297"/>
            <a:ext cx="12143874" cy="2387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ТЕСТИРОВАНИЕ И ВЕРИФИКАЦИЯ ПРОГРАММНОГО ОБЕСПЕЧЕНИЯ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4707" y="2773258"/>
            <a:ext cx="9144000" cy="1655762"/>
          </a:xfrm>
        </p:spPr>
        <p:txBody>
          <a:bodyPr/>
          <a:lstStyle/>
          <a:p>
            <a:r>
              <a:rPr lang="ru-RU" b="1" dirty="0" smtClean="0"/>
              <a:t>Тема</a:t>
            </a:r>
            <a:r>
              <a:rPr lang="ru-RU" b="1" dirty="0"/>
              <a:t>: «Тестирование методом черного ящика»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128" y="4699787"/>
            <a:ext cx="19322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Савельев С. </a:t>
            </a:r>
            <a:r>
              <a:rPr lang="ru-RU" dirty="0"/>
              <a:t>А.</a:t>
            </a:r>
          </a:p>
          <a:p>
            <a:r>
              <a:rPr lang="ru-RU" dirty="0" err="1" smtClean="0"/>
              <a:t>Заводченков</a:t>
            </a:r>
            <a:r>
              <a:rPr lang="ru-RU" dirty="0" smtClean="0"/>
              <a:t> В.М.</a:t>
            </a:r>
            <a:endParaRPr lang="ru-RU" dirty="0"/>
          </a:p>
          <a:p>
            <a:r>
              <a:rPr lang="ru-RU" dirty="0" err="1" smtClean="0"/>
              <a:t>Вайдов</a:t>
            </a:r>
            <a:r>
              <a:rPr lang="ru-RU" dirty="0" smtClean="0"/>
              <a:t> М.А</a:t>
            </a:r>
            <a:r>
              <a:rPr lang="ru-RU" dirty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8128" y="4244354"/>
            <a:ext cx="4215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Выполнили студенты группы ИКБО-20-21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5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314" y="1638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17" y="1489461"/>
            <a:ext cx="4038162" cy="404959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98" y="2481594"/>
            <a:ext cx="3665334" cy="3786571"/>
          </a:xfrm>
          <a:prstGeom prst="rect">
            <a:avLst/>
          </a:prstGeom>
        </p:spPr>
      </p:pic>
      <p:pic>
        <p:nvPicPr>
          <p:cNvPr id="6" name="Объект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5" y="2481594"/>
            <a:ext cx="3963253" cy="36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Тестирование будет состоять из нескольких тест-кейсов.</a:t>
            </a:r>
          </a:p>
          <a:p>
            <a:pPr lvl="0"/>
            <a:r>
              <a:rPr lang="ru-RU" dirty="0"/>
              <a:t>Работоспособность сервиса;</a:t>
            </a:r>
          </a:p>
          <a:p>
            <a:pPr lvl="0"/>
            <a:r>
              <a:rPr lang="ru-RU" dirty="0"/>
              <a:t>Правильность отображения элементов страницы на десктоп-устройстве;</a:t>
            </a:r>
          </a:p>
          <a:p>
            <a:pPr lvl="0"/>
            <a:r>
              <a:rPr lang="ru-RU" dirty="0"/>
              <a:t>Правильность отображения страницы на мобильном устройстве, корректность работы адаптивности;</a:t>
            </a:r>
          </a:p>
          <a:p>
            <a:pPr lvl="0"/>
            <a:r>
              <a:rPr lang="ru-RU" dirty="0"/>
              <a:t>Корректность схемы и работы межстраничной навигации;</a:t>
            </a:r>
          </a:p>
          <a:p>
            <a:pPr lvl="0"/>
            <a:r>
              <a:rPr lang="ru-RU" dirty="0"/>
              <a:t>Корректность обработки форм ввода данных;</a:t>
            </a:r>
          </a:p>
          <a:p>
            <a:pPr lvl="0"/>
            <a:r>
              <a:rPr lang="ru-RU" dirty="0"/>
              <a:t>Корректность представления и работы функциональных элементов страницы;</a:t>
            </a:r>
          </a:p>
          <a:p>
            <a:pPr lvl="0"/>
            <a:r>
              <a:rPr lang="ru-RU" dirty="0"/>
              <a:t>Корректность отображения элементов с анимацией;</a:t>
            </a:r>
          </a:p>
          <a:p>
            <a:pPr lvl="0"/>
            <a:r>
              <a:rPr lang="ru-RU" dirty="0"/>
              <a:t>Отсутствие орфографических/пунктуационных/грамматических ошибок в тексте.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2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 </a:t>
            </a:r>
            <a:r>
              <a:rPr lang="ru-RU" dirty="0" smtClean="0"/>
              <a:t>программном </a:t>
            </a:r>
            <a:r>
              <a:rPr lang="ru-RU" dirty="0"/>
              <a:t>продукте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484" y="2052049"/>
            <a:ext cx="5013961" cy="420070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Правильность отображения элементов </a:t>
            </a:r>
            <a:r>
              <a:rPr lang="ru-RU" dirty="0" smtClean="0"/>
              <a:t>страницы</a:t>
            </a:r>
          </a:p>
          <a:p>
            <a:pPr marL="0" indent="0">
              <a:buNone/>
            </a:pPr>
            <a:r>
              <a:rPr lang="ru-RU" dirty="0" smtClean="0"/>
              <a:t>Не </a:t>
            </a:r>
            <a:r>
              <a:rPr lang="ru-RU" dirty="0"/>
              <a:t>отображается изображение на главной </a:t>
            </a:r>
            <a:r>
              <a:rPr lang="ru-RU" dirty="0" smtClean="0"/>
              <a:t>странице.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51" y="1462450"/>
            <a:ext cx="5303520" cy="5005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4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в программном продукте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3434" y="1513563"/>
            <a:ext cx="4526280" cy="11004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1800" dirty="0"/>
              <a:t>Корректность схемы и работы межстраничной навигации. Не работает перенаправление на страницу "О нас" из страницы "Каталог</a:t>
            </a:r>
            <a:r>
              <a:rPr lang="ru-RU" sz="1800" dirty="0" smtClean="0"/>
              <a:t>"</a:t>
            </a:r>
            <a:endParaRPr lang="ru-RU" sz="1800" dirty="0"/>
          </a:p>
          <a:p>
            <a:pPr algn="ctr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4" y="2614018"/>
            <a:ext cx="4528166" cy="401238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26926" y="16021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Корректность отображения элементов с анимацией. Отсутствует кнопка с перенаправлением на каталог с шоколадом на всплывающем элементе 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68" y="2708366"/>
            <a:ext cx="3946524" cy="40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938" y="0"/>
            <a:ext cx="10515600" cy="1325563"/>
          </a:xfrm>
        </p:spPr>
        <p:txBody>
          <a:bodyPr/>
          <a:lstStyle/>
          <a:p>
            <a:r>
              <a:rPr lang="ru-RU" dirty="0" smtClean="0"/>
              <a:t>Ошибки в программном продукте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83" y="1285694"/>
            <a:ext cx="4587240" cy="1089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Корректность обработки форм ввода данных. Не работает функция </a:t>
            </a:r>
            <a:r>
              <a:rPr lang="ru-RU" sz="2000" dirty="0" smtClean="0"/>
              <a:t>авторизации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2" y="2375374"/>
            <a:ext cx="4587240" cy="43483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22720" y="1163161"/>
            <a:ext cx="5564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ea typeface="Times New Roman" panose="02020603050405020304" pitchFamily="18" charset="0"/>
              </a:rPr>
              <a:t>Корректность представления и работы функциональных элементов страницы. Кнопка регистрации имеет неверную подпись – «войти» вместо «регистрация»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990" y="2375373"/>
            <a:ext cx="4378234" cy="43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2377" y="1671004"/>
            <a:ext cx="9144000" cy="2387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5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816" y="14685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 smtClean="0"/>
              <a:t>Назначение приложение:</a:t>
            </a:r>
            <a:r>
              <a:rPr lang="ru-RU" dirty="0" smtClean="0"/>
              <a:t> </a:t>
            </a:r>
            <a:r>
              <a:rPr lang="ru-RU" dirty="0" err="1" smtClean="0"/>
              <a:t>фансайт</a:t>
            </a:r>
            <a:r>
              <a:rPr lang="ru-RU" dirty="0" smtClean="0"/>
              <a:t>. </a:t>
            </a:r>
            <a:r>
              <a:rPr lang="ru-RU" dirty="0" err="1" smtClean="0"/>
              <a:t>Фансайт</a:t>
            </a:r>
            <a:r>
              <a:rPr lang="ru-RU" dirty="0" smtClean="0"/>
              <a:t> – сайт для фанатов.</a:t>
            </a:r>
          </a:p>
          <a:p>
            <a:pPr marL="0" indent="0" algn="just">
              <a:buNone/>
            </a:pPr>
            <a:r>
              <a:rPr lang="ru-RU" b="1" dirty="0" smtClean="0"/>
              <a:t>Область действия: </a:t>
            </a:r>
            <a:r>
              <a:rPr lang="ru-RU" dirty="0" smtClean="0"/>
              <a:t>Развлекательные </a:t>
            </a:r>
            <a:r>
              <a:rPr lang="ru-RU" dirty="0"/>
              <a:t>услуги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b="1" dirty="0" smtClean="0"/>
              <a:t>Краткий обзор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Приложение </a:t>
            </a:r>
            <a:r>
              <a:rPr lang="ru-RU" dirty="0"/>
              <a:t>позволяет отвлечься от рабочих дней и погрузиться в </a:t>
            </a:r>
            <a:r>
              <a:rPr lang="ru-RU" dirty="0" err="1" smtClean="0"/>
              <a:t>фанмир</a:t>
            </a:r>
            <a:r>
              <a:rPr lang="ru-RU" dirty="0" smtClean="0"/>
              <a:t>.  Взаимодействует </a:t>
            </a:r>
            <a:r>
              <a:rPr lang="ru-RU" dirty="0"/>
              <a:t>с пользователем посредством браузера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6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задание: основные функции и 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 smtClean="0"/>
              <a:t>Продукт должен выполнять следующие основные функции:</a:t>
            </a:r>
          </a:p>
          <a:p>
            <a:pPr algn="just"/>
            <a:r>
              <a:rPr lang="ru-RU" dirty="0" smtClean="0"/>
              <a:t>Выводить список новостей</a:t>
            </a:r>
          </a:p>
          <a:p>
            <a:pPr algn="just"/>
            <a:r>
              <a:rPr lang="ru-RU" dirty="0" smtClean="0"/>
              <a:t>Выводить анимированную страницу с галереей</a:t>
            </a:r>
          </a:p>
          <a:p>
            <a:pPr algn="just"/>
            <a:r>
              <a:rPr lang="ru-RU" dirty="0" smtClean="0"/>
              <a:t>Принимать пользовательские пожелания</a:t>
            </a:r>
          </a:p>
          <a:p>
            <a:pPr algn="just"/>
            <a:r>
              <a:rPr lang="ru-RU" dirty="0" smtClean="0"/>
              <a:t>Регистрация пользователя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</a:p>
          <a:p>
            <a:pPr marL="0" indent="0" algn="just">
              <a:buNone/>
            </a:pPr>
            <a:r>
              <a:rPr lang="ru-RU" b="1" dirty="0" smtClean="0"/>
              <a:t>Ограничения:</a:t>
            </a:r>
          </a:p>
          <a:p>
            <a:pPr marL="0" indent="0" algn="just">
              <a:buNone/>
            </a:pPr>
            <a:r>
              <a:rPr lang="ru-RU" dirty="0" smtClean="0"/>
              <a:t>Приложение соответствует следующим ограничениям:</a:t>
            </a:r>
          </a:p>
          <a:p>
            <a:pPr marL="0" lvl="0" indent="0" algn="just">
              <a:buNone/>
            </a:pPr>
            <a:r>
              <a:rPr lang="ru-RU" dirty="0" smtClean="0"/>
              <a:t>Не предполагается работа в браузере </a:t>
            </a:r>
            <a:r>
              <a:rPr lang="en-US" smtClean="0"/>
              <a:t>safari </a:t>
            </a:r>
            <a:r>
              <a:rPr lang="ru-RU" smtClean="0"/>
              <a:t>ниже второй версии</a:t>
            </a:r>
            <a:br>
              <a:rPr lang="ru-RU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9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605" y="225787"/>
            <a:ext cx="11527971" cy="1325563"/>
          </a:xfrm>
        </p:spPr>
        <p:txBody>
          <a:bodyPr/>
          <a:lstStyle/>
          <a:p>
            <a:r>
              <a:rPr lang="ru-RU" dirty="0" smtClean="0"/>
              <a:t>Техническое задание: Детальные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Интерфейсы пользователя</a:t>
            </a:r>
          </a:p>
          <a:p>
            <a:r>
              <a:rPr lang="ru-RU" dirty="0" smtClean="0"/>
              <a:t>Приложение должно предоставлять красивый и простой интерфейс для взаимодействия с пользователем.</a:t>
            </a:r>
          </a:p>
          <a:p>
            <a:pPr marL="0" indent="0">
              <a:buNone/>
            </a:pPr>
            <a:r>
              <a:rPr lang="ru-RU" b="1" dirty="0" smtClean="0"/>
              <a:t>Интерфейсы аппаратного обеспечения</a:t>
            </a:r>
          </a:p>
          <a:p>
            <a:r>
              <a:rPr lang="ru-RU" dirty="0" smtClean="0"/>
              <a:t>Приложение будет работать из современных браузеров, которые доступны к установке на большинстве сегодняшних устройствах.</a:t>
            </a:r>
          </a:p>
          <a:p>
            <a:pPr marL="0" indent="0">
              <a:buNone/>
            </a:pPr>
            <a:r>
              <a:rPr lang="ru-RU" b="1" dirty="0" smtClean="0"/>
              <a:t>Требования к производительности</a:t>
            </a:r>
          </a:p>
          <a:p>
            <a:pPr lvl="1"/>
            <a:r>
              <a:rPr lang="ru-RU" sz="2600" dirty="0" smtClean="0"/>
              <a:t> </a:t>
            </a:r>
            <a:r>
              <a:rPr lang="ru-RU" sz="2900" dirty="0" smtClean="0"/>
              <a:t>Приложение должно быстро загружать страницы и подгружать основную дополнительную информацию.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b="1" dirty="0" smtClean="0"/>
              <a:t>Нефункциональные требования</a:t>
            </a:r>
          </a:p>
          <a:p>
            <a:pPr lvl="1"/>
            <a:r>
              <a:rPr lang="ru-RU" sz="2900" dirty="0" smtClean="0"/>
              <a:t>Приложение должно быть надежным, обеспечивая стабильную работу без сбоев.</a:t>
            </a:r>
          </a:p>
          <a:p>
            <a:pPr lvl="1"/>
            <a:r>
              <a:rPr lang="ru-RU" sz="2900" dirty="0" smtClean="0"/>
              <a:t>Приложение должно корректно выводить информацию для пользователя.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2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7726" y="1943388"/>
            <a:ext cx="108765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BlackBox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тестирование (также известное как функциональное тестирование) — это метод тестирования программного обеспечения, при котором тестирующий не имеет доступа к внутренней структуре кода или деталям реализации программы. Вместо этого тестирование проводится на основе внешних характеристик и функциональных требований программы.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26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588" y="62775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 приложения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5971" y="1144498"/>
            <a:ext cx="6224337" cy="3308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32664" y="3051213"/>
            <a:ext cx="5940425" cy="343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3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637" y="11638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7529" t="-145" r="27529" b="-1"/>
          <a:stretch/>
        </p:blipFill>
        <p:spPr>
          <a:xfrm>
            <a:off x="240114" y="2182572"/>
            <a:ext cx="4042612" cy="4357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 rotWithShape="1">
          <a:blip r:embed="rId2"/>
          <a:srcRect l="22253" r="24651"/>
          <a:stretch/>
        </p:blipFill>
        <p:spPr>
          <a:xfrm>
            <a:off x="4592826" y="1328740"/>
            <a:ext cx="3169920" cy="287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4783" r="13450"/>
          <a:stretch/>
        </p:blipFill>
        <p:spPr>
          <a:xfrm>
            <a:off x="7942217" y="3383962"/>
            <a:ext cx="3614058" cy="26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83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Ошибки в собственном программном продукте</a:t>
            </a:r>
            <a:endParaRPr lang="ru-RU" sz="6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2726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Команда 2: Шоколадная фабрика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4029" y="2104299"/>
            <a:ext cx="3995057" cy="279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Состав второй команды: Савельев С. А., </a:t>
            </a:r>
            <a:r>
              <a:rPr lang="ru-RU" dirty="0" err="1"/>
              <a:t>Вайдов</a:t>
            </a:r>
            <a:r>
              <a:rPr lang="ru-RU" dirty="0"/>
              <a:t> М. А., </a:t>
            </a:r>
            <a:r>
              <a:rPr lang="ru-RU" dirty="0" err="1"/>
              <a:t>Заводченков</a:t>
            </a:r>
            <a:r>
              <a:rPr lang="ru-RU" dirty="0"/>
              <a:t> В. М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Объект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37" y="1573075"/>
            <a:ext cx="5973931" cy="4766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456</Words>
  <Application>Microsoft Office PowerPoint</Application>
  <PresentationFormat>Широкоэкранный</PresentationFormat>
  <Paragraphs>66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ТЕСТИРОВАНИЕ И ВЕРИФИКАЦИЯ ПРОГРАММНОГО ОБЕСПЕЧЕНИЯ</vt:lpstr>
      <vt:lpstr>Техническое задание</vt:lpstr>
      <vt:lpstr>Техническое задание: основные функции и ограничения</vt:lpstr>
      <vt:lpstr>Техническое задание: Детальные требования</vt:lpstr>
      <vt:lpstr>Теория</vt:lpstr>
      <vt:lpstr>Функционал приложения</vt:lpstr>
      <vt:lpstr>Функционал приложения</vt:lpstr>
      <vt:lpstr>Ошибки в собственном программном продукте</vt:lpstr>
      <vt:lpstr>Команда 2: Шоколадная фабрика</vt:lpstr>
      <vt:lpstr>Функционал приложения</vt:lpstr>
      <vt:lpstr>Разработка тестов</vt:lpstr>
      <vt:lpstr>Ошибки в программном продукте</vt:lpstr>
      <vt:lpstr>Ошибки в программном продукте</vt:lpstr>
      <vt:lpstr>Ошибки в программном продукте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И ВЕРИФИКАЦИЯ ПРОГРАММНОГО ОБЕСПЕЧЕНИЯ</dc:title>
  <dc:creator>79096237046</dc:creator>
  <cp:lastModifiedBy>Huawei</cp:lastModifiedBy>
  <cp:revision>6</cp:revision>
  <dcterms:created xsi:type="dcterms:W3CDTF">2023-09-13T10:04:12Z</dcterms:created>
  <dcterms:modified xsi:type="dcterms:W3CDTF">2023-09-13T10:52:15Z</dcterms:modified>
</cp:coreProperties>
</file>