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51B3AC5-1D5F-4D4C-BDE7-03187E660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D60708F-5E20-46D8-B785-1007402BB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F91E41F-E3E1-4301-9BDD-91DD516B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4A65938-60BB-4A04-BFBF-9B858D04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6EA4E84-D671-4317-95DB-9A6F36DB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75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84FC98-7ACE-415E-849C-F94A670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6CC75BF-979A-413A-86FB-B0622E04B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89BAC00-7AB0-4AD4-98B0-B2E4D23A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36CCA5-3E35-4BB1-919A-98393054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E641377-BF00-49D3-924A-B2DA0139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637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DF307E6-DA1A-411A-B99A-2A6BECC61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A07F41B-2442-4846-AE1C-71E523A4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0D88982-6E28-444F-BEE5-64466165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3FA88F7-9326-4BE6-B271-E3C0BA11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5018CE-AA84-4AAF-BBF3-CDE12607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88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9BF210-F5A3-42EC-983E-0608D19E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AC6583E-9C77-43BC-91BD-C184D373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6DE0B46-E4DB-4BCD-B753-56625E58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CAAD181-43BF-4CE4-B416-4431077C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57A421B-9CAB-4B9D-9EAC-E886A6CC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548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C55D621-E60F-4809-89FD-A93164BE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A921AE0-00FD-409C-91B5-9FA1CF18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70E537-9AD2-443D-AFC3-647E819D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382BE0A-F8B2-42C3-BFFA-44F6D4C5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79430C1-F877-47B3-867A-1CE14153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415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40FCC1-B6E5-4A6C-8603-7F9A9E22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F279254-2E9A-477A-A759-94D21BB69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DEC7DC4-1E7C-4EEA-BA46-F96A59F7E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1BC9EAF-C3B4-44AD-9A8E-DDBCB570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1AC6EC4-5F29-4C07-83B4-CDEECBED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DF68DBE-219C-493A-A5A6-F54E73E7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011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2C38A9E-DCB6-468F-9F1D-E5DE6B5A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CA73DDB-0D55-4397-883D-2A5CC86BC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F10812E-7ED6-4BEA-AFC2-AF1C561B1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B006EAC-1AD3-4CCA-AEA0-9B9FE5E70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CFF4530-6738-44C2-971A-12E2F7172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E82E8778-7930-41ED-9656-D921DF19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6D4F22C-3DE1-41D9-9595-0A0F8AFF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8EDF4F6-EDAD-48B0-8423-2FC77DAC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90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91B162F-1DEA-4E9B-998B-A061250C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A03F33FC-8548-424C-881F-9F3E377B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60D7B5A-8D57-46BD-A5FE-7F7B2B1F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2664AEF-0C66-4455-9D25-C9E2D6B0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633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A299BFA-0AB2-4470-9B99-31479B7C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8125DF6-0565-4856-A988-64A4B9F7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5AAD791-267E-4BB5-ABB3-7050329C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955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14AE3E-6ECB-4D41-B57B-173E4E09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A3512BF-5B78-497F-AB0D-909C04F7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451B0AD-9B86-4696-B9CC-EF07014F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740B10B-B4CC-44B7-9560-D815A3DB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DCFD406-CA34-4298-BA31-2C615E05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650605E-8469-408E-B225-92FE7FD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338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25D2AC-770D-4A52-BC22-5563A963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6C1FA073-9A86-4C36-A262-5593B9BED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F19358E-47BF-4A4F-9075-26228A2D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FE788DD-C099-4BE4-85F2-6194A96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263E7E9-F0FD-4E9A-965C-538B5982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BDFB7C2-5BE7-434F-B33B-A74B9A26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257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3B2D2E95-971F-49C5-8F00-031AEB9F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3CDB39-F896-4D1B-B821-A1917F48E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A464D6A-86A3-40E5-8EE0-4CEC7569E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A01-9F63-45D4-AC58-C3B35D1CE103}" type="datetimeFigureOut">
              <a:rPr lang="fi-FI" smtClean="0"/>
              <a:t>11.4.2022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DC465E2-8576-43FC-B410-10D27FD7D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CF4218B-BFBE-45E6-BB91-92B4DB439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F38D-A596-4424-BC15-E204015B9E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811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10890FB6-ACE4-49B0-A9B1-7EDA82E798E4}"/>
              </a:ext>
            </a:extLst>
          </p:cNvPr>
          <p:cNvSpPr/>
          <p:nvPr/>
        </p:nvSpPr>
        <p:spPr>
          <a:xfrm>
            <a:off x="2600325" y="1485900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: Pyöristetyt kulmat 15">
            <a:extLst>
              <a:ext uri="{FF2B5EF4-FFF2-40B4-BE49-F238E27FC236}">
                <a16:creationId xmlns:a16="http://schemas.microsoft.com/office/drawing/2014/main" id="{8C4B5495-3C95-4CD0-A450-FF00B8ADD421}"/>
              </a:ext>
            </a:extLst>
          </p:cNvPr>
          <p:cNvSpPr/>
          <p:nvPr/>
        </p:nvSpPr>
        <p:spPr>
          <a:xfrm>
            <a:off x="2600325" y="3448052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EB17A07F-B064-4D9D-AF94-F882776FF4FC}"/>
              </a:ext>
            </a:extLst>
          </p:cNvPr>
          <p:cNvSpPr/>
          <p:nvPr/>
        </p:nvSpPr>
        <p:spPr>
          <a:xfrm>
            <a:off x="6362700" y="2466976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D6B0FFA9-A16C-4321-B84D-1D250169FD1A}"/>
              </a:ext>
            </a:extLst>
          </p:cNvPr>
          <p:cNvSpPr/>
          <p:nvPr/>
        </p:nvSpPr>
        <p:spPr>
          <a:xfrm>
            <a:off x="6362700" y="1485900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89BB99CC-B6F1-45A4-860C-4EEF97556A90}"/>
              </a:ext>
            </a:extLst>
          </p:cNvPr>
          <p:cNvSpPr/>
          <p:nvPr/>
        </p:nvSpPr>
        <p:spPr>
          <a:xfrm>
            <a:off x="2600325" y="2466976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Suorakulmio: Pyöristetyt kulmat 20">
            <a:extLst>
              <a:ext uri="{FF2B5EF4-FFF2-40B4-BE49-F238E27FC236}">
                <a16:creationId xmlns:a16="http://schemas.microsoft.com/office/drawing/2014/main" id="{F62C3222-BF39-4899-A04C-52CB91922874}"/>
              </a:ext>
            </a:extLst>
          </p:cNvPr>
          <p:cNvSpPr/>
          <p:nvPr/>
        </p:nvSpPr>
        <p:spPr>
          <a:xfrm>
            <a:off x="6362700" y="3448052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7E23D477-C7D9-4970-8CF2-13002ABFE155}"/>
              </a:ext>
            </a:extLst>
          </p:cNvPr>
          <p:cNvSpPr txBox="1"/>
          <p:nvPr/>
        </p:nvSpPr>
        <p:spPr>
          <a:xfrm>
            <a:off x="3409950" y="1710806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Asiakkaat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430BC97B-F759-49A7-8904-26F584CA4202}"/>
              </a:ext>
            </a:extLst>
          </p:cNvPr>
          <p:cNvSpPr txBox="1"/>
          <p:nvPr/>
        </p:nvSpPr>
        <p:spPr>
          <a:xfrm>
            <a:off x="3548063" y="2682360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Mökit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32478CF0-FEE1-4F40-961A-3733331EA92E}"/>
              </a:ext>
            </a:extLst>
          </p:cNvPr>
          <p:cNvSpPr txBox="1"/>
          <p:nvPr/>
        </p:nvSpPr>
        <p:spPr>
          <a:xfrm>
            <a:off x="3512343" y="3663436"/>
            <a:ext cx="97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Palvelut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BEB20C7F-30BF-4FB6-BE4A-EEA195D79895}"/>
              </a:ext>
            </a:extLst>
          </p:cNvPr>
          <p:cNvSpPr txBox="1"/>
          <p:nvPr/>
        </p:nvSpPr>
        <p:spPr>
          <a:xfrm>
            <a:off x="7158037" y="1710806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Varaukset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DF3C10A5-27D9-4B44-85EC-E89048CED25E}"/>
              </a:ext>
            </a:extLst>
          </p:cNvPr>
          <p:cNvSpPr txBox="1"/>
          <p:nvPr/>
        </p:nvSpPr>
        <p:spPr>
          <a:xfrm>
            <a:off x="6891335" y="2682360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Laskujen hallinta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0B76C037-B7E5-4FB1-9A4A-13C4A5FCE19B}"/>
              </a:ext>
            </a:extLst>
          </p:cNvPr>
          <p:cNvSpPr txBox="1"/>
          <p:nvPr/>
        </p:nvSpPr>
        <p:spPr>
          <a:xfrm>
            <a:off x="7250904" y="3640697"/>
            <a:ext cx="102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Raportit</a:t>
            </a: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8824EE7E-A081-405B-BE01-04FFDE0B26DA}"/>
              </a:ext>
            </a:extLst>
          </p:cNvPr>
          <p:cNvSpPr/>
          <p:nvPr/>
        </p:nvSpPr>
        <p:spPr>
          <a:xfrm>
            <a:off x="2600325" y="4463536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98E2C875-2C85-4D06-8B05-EB13A3DC8245}"/>
              </a:ext>
            </a:extLst>
          </p:cNvPr>
          <p:cNvSpPr txBox="1"/>
          <p:nvPr/>
        </p:nvSpPr>
        <p:spPr>
          <a:xfrm>
            <a:off x="3180158" y="4678920"/>
            <a:ext cx="16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Toiminta-alueet</a:t>
            </a:r>
          </a:p>
        </p:txBody>
      </p:sp>
    </p:spTree>
    <p:extLst>
      <p:ext uri="{BB962C8B-B14F-4D97-AF65-F5344CB8AC3E}">
        <p14:creationId xmlns:p14="http://schemas.microsoft.com/office/powerpoint/2010/main" val="4737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40B3C312-D9E7-427F-8590-DADCBD49DF3D}"/>
              </a:ext>
            </a:extLst>
          </p:cNvPr>
          <p:cNvSpPr/>
          <p:nvPr/>
        </p:nvSpPr>
        <p:spPr>
          <a:xfrm>
            <a:off x="1647645" y="1685281"/>
            <a:ext cx="2309812" cy="322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E2AB6503-D871-46BB-8BC2-9651A1928A99}"/>
              </a:ext>
            </a:extLst>
          </p:cNvPr>
          <p:cNvSpPr txBox="1"/>
          <p:nvPr/>
        </p:nvSpPr>
        <p:spPr>
          <a:xfrm>
            <a:off x="1709557" y="137940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Asiakkaan nimellä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3854355C-823E-4920-84A8-6C7FC27044B6}"/>
              </a:ext>
            </a:extLst>
          </p:cNvPr>
          <p:cNvSpPr txBox="1"/>
          <p:nvPr/>
        </p:nvSpPr>
        <p:spPr>
          <a:xfrm>
            <a:off x="4051349" y="268934"/>
            <a:ext cx="408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/>
              <a:t>Majoittumisten raportti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F5BC7E80-CED3-4118-9DFC-F02FE890EA2B}"/>
              </a:ext>
            </a:extLst>
          </p:cNvPr>
          <p:cNvSpPr txBox="1"/>
          <p:nvPr/>
        </p:nvSpPr>
        <p:spPr>
          <a:xfrm>
            <a:off x="1742896" y="88433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Hae majoittumiset</a:t>
            </a:r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C9CA96D9-4CA7-456A-B322-175533886FC9}"/>
              </a:ext>
            </a:extLst>
          </p:cNvPr>
          <p:cNvSpPr/>
          <p:nvPr/>
        </p:nvSpPr>
        <p:spPr>
          <a:xfrm>
            <a:off x="4278322" y="1685281"/>
            <a:ext cx="2309812" cy="322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F19FB325-9230-4ABD-9045-524F0A179C34}"/>
              </a:ext>
            </a:extLst>
          </p:cNvPr>
          <p:cNvSpPr txBox="1"/>
          <p:nvPr/>
        </p:nvSpPr>
        <p:spPr>
          <a:xfrm>
            <a:off x="4340234" y="137940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Mökin nimellä</a:t>
            </a:r>
          </a:p>
        </p:txBody>
      </p:sp>
      <p:sp>
        <p:nvSpPr>
          <p:cNvPr id="9" name="Tasakylkinen kolmio 8">
            <a:extLst>
              <a:ext uri="{FF2B5EF4-FFF2-40B4-BE49-F238E27FC236}">
                <a16:creationId xmlns:a16="http://schemas.microsoft.com/office/drawing/2014/main" id="{01C3FEDD-7600-4DAB-8504-4F3DEEB000D3}"/>
              </a:ext>
            </a:extLst>
          </p:cNvPr>
          <p:cNvSpPr/>
          <p:nvPr/>
        </p:nvSpPr>
        <p:spPr>
          <a:xfrm rot="10800000">
            <a:off x="6213762" y="1777080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18872D82-2C4B-4D73-B44F-5A08B8B6D21A}"/>
              </a:ext>
            </a:extLst>
          </p:cNvPr>
          <p:cNvCxnSpPr/>
          <p:nvPr/>
        </p:nvCxnSpPr>
        <p:spPr>
          <a:xfrm>
            <a:off x="6161378" y="1700015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asakylkinen kolmio 10">
            <a:extLst>
              <a:ext uri="{FF2B5EF4-FFF2-40B4-BE49-F238E27FC236}">
                <a16:creationId xmlns:a16="http://schemas.microsoft.com/office/drawing/2014/main" id="{80D94148-7703-48B1-BD9B-1A135ED8CFDD}"/>
              </a:ext>
            </a:extLst>
          </p:cNvPr>
          <p:cNvSpPr/>
          <p:nvPr/>
        </p:nvSpPr>
        <p:spPr>
          <a:xfrm rot="10800000">
            <a:off x="3614335" y="1777080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30252872-E389-433D-928B-857D6F9919C3}"/>
              </a:ext>
            </a:extLst>
          </p:cNvPr>
          <p:cNvCxnSpPr/>
          <p:nvPr/>
        </p:nvCxnSpPr>
        <p:spPr>
          <a:xfrm>
            <a:off x="3561951" y="1700015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orakulmio: Pyöristetyt kulmat 12">
            <a:extLst>
              <a:ext uri="{FF2B5EF4-FFF2-40B4-BE49-F238E27FC236}">
                <a16:creationId xmlns:a16="http://schemas.microsoft.com/office/drawing/2014/main" id="{330C61DD-30E8-4C18-A52E-FF07FEF8053A}"/>
              </a:ext>
            </a:extLst>
          </p:cNvPr>
          <p:cNvSpPr/>
          <p:nvPr/>
        </p:nvSpPr>
        <p:spPr>
          <a:xfrm>
            <a:off x="6908999" y="1699117"/>
            <a:ext cx="2309812" cy="322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E6082037-C8D0-45AF-AC63-06C4E18EF80E}"/>
              </a:ext>
            </a:extLst>
          </p:cNvPr>
          <p:cNvSpPr txBox="1"/>
          <p:nvPr/>
        </p:nvSpPr>
        <p:spPr>
          <a:xfrm>
            <a:off x="6970911" y="139324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Alueittain</a:t>
            </a:r>
          </a:p>
        </p:txBody>
      </p:sp>
      <p:sp>
        <p:nvSpPr>
          <p:cNvPr id="15" name="Tasakylkinen kolmio 14">
            <a:extLst>
              <a:ext uri="{FF2B5EF4-FFF2-40B4-BE49-F238E27FC236}">
                <a16:creationId xmlns:a16="http://schemas.microsoft.com/office/drawing/2014/main" id="{E2C13D21-AC34-4558-B900-0A6222242344}"/>
              </a:ext>
            </a:extLst>
          </p:cNvPr>
          <p:cNvSpPr/>
          <p:nvPr/>
        </p:nvSpPr>
        <p:spPr>
          <a:xfrm rot="10800000">
            <a:off x="8844439" y="1790916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3814D507-C6A3-47D7-B78A-140FC324AB1E}"/>
              </a:ext>
            </a:extLst>
          </p:cNvPr>
          <p:cNvCxnSpPr/>
          <p:nvPr/>
        </p:nvCxnSpPr>
        <p:spPr>
          <a:xfrm>
            <a:off x="8792055" y="1713851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6F38DBFE-1802-48BC-A8B7-B48AD63092C0}"/>
              </a:ext>
            </a:extLst>
          </p:cNvPr>
          <p:cNvSpPr/>
          <p:nvPr/>
        </p:nvSpPr>
        <p:spPr>
          <a:xfrm>
            <a:off x="1647645" y="2395877"/>
            <a:ext cx="1207698" cy="2878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0" name="Kuva 19">
            <a:extLst>
              <a:ext uri="{FF2B5EF4-FFF2-40B4-BE49-F238E27FC236}">
                <a16:creationId xmlns:a16="http://schemas.microsoft.com/office/drawing/2014/main" id="{CDAA2E08-F1E1-44E7-B096-20B4AB7F8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8" t="17805" r="19038" b="23766"/>
          <a:stretch/>
        </p:blipFill>
        <p:spPr>
          <a:xfrm>
            <a:off x="2966023" y="2415522"/>
            <a:ext cx="283266" cy="287834"/>
          </a:xfrm>
          <a:prstGeom prst="rect">
            <a:avLst/>
          </a:prstGeom>
        </p:spPr>
      </p:pic>
      <p:sp>
        <p:nvSpPr>
          <p:cNvPr id="21" name="Tekstiruutu 20">
            <a:extLst>
              <a:ext uri="{FF2B5EF4-FFF2-40B4-BE49-F238E27FC236}">
                <a16:creationId xmlns:a16="http://schemas.microsoft.com/office/drawing/2014/main" id="{2A9153A5-9BAE-4E55-ACA8-676277BA042B}"/>
              </a:ext>
            </a:extLst>
          </p:cNvPr>
          <p:cNvSpPr txBox="1"/>
          <p:nvPr/>
        </p:nvSpPr>
        <p:spPr>
          <a:xfrm>
            <a:off x="1678601" y="206583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Alku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BBCE45D9-7ECF-4A3C-9FBC-B51718418C39}"/>
              </a:ext>
            </a:extLst>
          </p:cNvPr>
          <p:cNvSpPr/>
          <p:nvPr/>
        </p:nvSpPr>
        <p:spPr>
          <a:xfrm>
            <a:off x="3530995" y="2384655"/>
            <a:ext cx="1207698" cy="2878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3" name="Kuva 22">
            <a:extLst>
              <a:ext uri="{FF2B5EF4-FFF2-40B4-BE49-F238E27FC236}">
                <a16:creationId xmlns:a16="http://schemas.microsoft.com/office/drawing/2014/main" id="{6EFE7861-9118-4462-84D0-EE68147A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8" t="17805" r="19038" b="23766"/>
          <a:stretch/>
        </p:blipFill>
        <p:spPr>
          <a:xfrm>
            <a:off x="4849373" y="2404300"/>
            <a:ext cx="283266" cy="287834"/>
          </a:xfrm>
          <a:prstGeom prst="rect">
            <a:avLst/>
          </a:prstGeom>
        </p:spPr>
      </p:pic>
      <p:sp>
        <p:nvSpPr>
          <p:cNvPr id="24" name="Tekstiruutu 23">
            <a:extLst>
              <a:ext uri="{FF2B5EF4-FFF2-40B4-BE49-F238E27FC236}">
                <a16:creationId xmlns:a16="http://schemas.microsoft.com/office/drawing/2014/main" id="{9A2FD66C-352D-468B-ADDB-B1368D55728B}"/>
              </a:ext>
            </a:extLst>
          </p:cNvPr>
          <p:cNvSpPr txBox="1"/>
          <p:nvPr/>
        </p:nvSpPr>
        <p:spPr>
          <a:xfrm>
            <a:off x="3561951" y="205461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Loppu</a:t>
            </a:r>
          </a:p>
        </p:txBody>
      </p:sp>
      <p:sp>
        <p:nvSpPr>
          <p:cNvPr id="25" name="Suorakulmio: Pyöristetyt kulmat 24">
            <a:extLst>
              <a:ext uri="{FF2B5EF4-FFF2-40B4-BE49-F238E27FC236}">
                <a16:creationId xmlns:a16="http://schemas.microsoft.com/office/drawing/2014/main" id="{5BC5EC22-BF96-4F25-9F50-18E5D76BA17C}"/>
              </a:ext>
            </a:extLst>
          </p:cNvPr>
          <p:cNvSpPr/>
          <p:nvPr/>
        </p:nvSpPr>
        <p:spPr>
          <a:xfrm>
            <a:off x="5893380" y="2303157"/>
            <a:ext cx="857253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F67E7859-7667-4CFA-8EE9-869BBAD2D570}"/>
              </a:ext>
            </a:extLst>
          </p:cNvPr>
          <p:cNvSpPr txBox="1"/>
          <p:nvPr/>
        </p:nvSpPr>
        <p:spPr>
          <a:xfrm>
            <a:off x="6021968" y="23031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Hae</a:t>
            </a:r>
          </a:p>
        </p:txBody>
      </p:sp>
      <p:graphicFrame>
        <p:nvGraphicFramePr>
          <p:cNvPr id="27" name="Taulukko 27">
            <a:extLst>
              <a:ext uri="{FF2B5EF4-FFF2-40B4-BE49-F238E27FC236}">
                <a16:creationId xmlns:a16="http://schemas.microsoft.com/office/drawing/2014/main" id="{6AF8A6A2-2C63-4522-B932-1CBF16B6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89303"/>
              </p:ext>
            </p:extLst>
          </p:nvPr>
        </p:nvGraphicFramePr>
        <p:xfrm>
          <a:off x="1643795" y="3328496"/>
          <a:ext cx="81280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236347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83970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9866478"/>
                    </a:ext>
                  </a:extLst>
                </a:gridCol>
                <a:gridCol w="1049289">
                  <a:extLst>
                    <a:ext uri="{9D8B030D-6E8A-4147-A177-3AD203B41FA5}">
                      <a16:colId xmlns:a16="http://schemas.microsoft.com/office/drawing/2014/main" val="2476219177"/>
                    </a:ext>
                  </a:extLst>
                </a:gridCol>
                <a:gridCol w="1272997">
                  <a:extLst>
                    <a:ext uri="{9D8B030D-6E8A-4147-A177-3AD203B41FA5}">
                      <a16:colId xmlns:a16="http://schemas.microsoft.com/office/drawing/2014/main" val="17806033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7239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1811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Mökki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Ajankohta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Asiakas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Öiden määrä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42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2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26849"/>
                  </a:ext>
                </a:extLst>
              </a:tr>
            </a:tbl>
          </a:graphicData>
        </a:graphic>
      </p:graphicFrame>
      <p:sp>
        <p:nvSpPr>
          <p:cNvPr id="28" name="Tekstiruutu 27">
            <a:extLst>
              <a:ext uri="{FF2B5EF4-FFF2-40B4-BE49-F238E27FC236}">
                <a16:creationId xmlns:a16="http://schemas.microsoft.com/office/drawing/2014/main" id="{819470B7-DF2C-4A96-89D9-27F2FA5E8691}"/>
              </a:ext>
            </a:extLst>
          </p:cNvPr>
          <p:cNvSpPr txBox="1"/>
          <p:nvPr/>
        </p:nvSpPr>
        <p:spPr>
          <a:xfrm>
            <a:off x="1616646" y="2959164"/>
            <a:ext cx="652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Alueen Itä-Suomi majoittumiset aikavälillä 1.1.2022 – 30.3.2022</a:t>
            </a:r>
          </a:p>
        </p:txBody>
      </p:sp>
    </p:spTree>
    <p:extLst>
      <p:ext uri="{BB962C8B-B14F-4D97-AF65-F5344CB8AC3E}">
        <p14:creationId xmlns:p14="http://schemas.microsoft.com/office/powerpoint/2010/main" val="88930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10BDD9D8-1283-4D83-8961-132F9D66D29F}"/>
              </a:ext>
            </a:extLst>
          </p:cNvPr>
          <p:cNvSpPr/>
          <p:nvPr/>
        </p:nvSpPr>
        <p:spPr>
          <a:xfrm>
            <a:off x="3114679" y="1714498"/>
            <a:ext cx="2247900" cy="29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0EAD83AA-32DB-4823-ABA4-7A3A2892E0BD}"/>
              </a:ext>
            </a:extLst>
          </p:cNvPr>
          <p:cNvSpPr/>
          <p:nvPr/>
        </p:nvSpPr>
        <p:spPr>
          <a:xfrm>
            <a:off x="3114679" y="2476498"/>
            <a:ext cx="2247900" cy="29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ADDEFD40-30B6-4E80-9616-1AB731D557EF}"/>
              </a:ext>
            </a:extLst>
          </p:cNvPr>
          <p:cNvSpPr/>
          <p:nvPr/>
        </p:nvSpPr>
        <p:spPr>
          <a:xfrm>
            <a:off x="3114679" y="3076573"/>
            <a:ext cx="2247900" cy="29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2843BCE7-F2F8-40C8-A8E7-30BDFD1AF6BE}"/>
              </a:ext>
            </a:extLst>
          </p:cNvPr>
          <p:cNvSpPr/>
          <p:nvPr/>
        </p:nvSpPr>
        <p:spPr>
          <a:xfrm>
            <a:off x="3114679" y="3705223"/>
            <a:ext cx="2247900" cy="29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B7C6F7CE-D096-451C-8D4C-D2C3450073F2}"/>
              </a:ext>
            </a:extLst>
          </p:cNvPr>
          <p:cNvSpPr/>
          <p:nvPr/>
        </p:nvSpPr>
        <p:spPr>
          <a:xfrm>
            <a:off x="3114679" y="4352923"/>
            <a:ext cx="2247900" cy="29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A4BC5CE8-7568-4283-A3A3-290034E3C148}"/>
              </a:ext>
            </a:extLst>
          </p:cNvPr>
          <p:cNvSpPr/>
          <p:nvPr/>
        </p:nvSpPr>
        <p:spPr>
          <a:xfrm>
            <a:off x="3114679" y="4990501"/>
            <a:ext cx="2247900" cy="29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: Pyöristetyt kulmat 9">
            <a:extLst>
              <a:ext uri="{FF2B5EF4-FFF2-40B4-BE49-F238E27FC236}">
                <a16:creationId xmlns:a16="http://schemas.microsoft.com/office/drawing/2014/main" id="{2751A520-F69A-475C-9184-AB131F649B93}"/>
              </a:ext>
            </a:extLst>
          </p:cNvPr>
          <p:cNvSpPr/>
          <p:nvPr/>
        </p:nvSpPr>
        <p:spPr>
          <a:xfrm>
            <a:off x="6443660" y="1714498"/>
            <a:ext cx="2247900" cy="29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4DB66141-E8F8-4BA1-9708-70933E407420}"/>
              </a:ext>
            </a:extLst>
          </p:cNvPr>
          <p:cNvSpPr txBox="1"/>
          <p:nvPr/>
        </p:nvSpPr>
        <p:spPr>
          <a:xfrm>
            <a:off x="3176591" y="141922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Etunimi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F2E02498-613C-470B-B8DD-A7B7C576B433}"/>
              </a:ext>
            </a:extLst>
          </p:cNvPr>
          <p:cNvSpPr txBox="1"/>
          <p:nvPr/>
        </p:nvSpPr>
        <p:spPr>
          <a:xfrm>
            <a:off x="3114679" y="212038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Sukunimi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449438DE-2C20-4848-BEE3-0F94797E1640}"/>
              </a:ext>
            </a:extLst>
          </p:cNvPr>
          <p:cNvSpPr txBox="1"/>
          <p:nvPr/>
        </p:nvSpPr>
        <p:spPr>
          <a:xfrm>
            <a:off x="3114679" y="340304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Postinumero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85EF8E01-3021-4140-A72F-0371479F9AEC}"/>
              </a:ext>
            </a:extLst>
          </p:cNvPr>
          <p:cNvSpPr txBox="1"/>
          <p:nvPr/>
        </p:nvSpPr>
        <p:spPr>
          <a:xfrm>
            <a:off x="3114679" y="274319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Katuosoite</a:t>
            </a:r>
          </a:p>
        </p:txBody>
      </p:sp>
      <p:sp>
        <p:nvSpPr>
          <p:cNvPr id="16" name="Tasakylkinen kolmio 15">
            <a:extLst>
              <a:ext uri="{FF2B5EF4-FFF2-40B4-BE49-F238E27FC236}">
                <a16:creationId xmlns:a16="http://schemas.microsoft.com/office/drawing/2014/main" id="{9608782A-7907-44CE-91C2-08324A2EB40A}"/>
              </a:ext>
            </a:extLst>
          </p:cNvPr>
          <p:cNvSpPr/>
          <p:nvPr/>
        </p:nvSpPr>
        <p:spPr>
          <a:xfrm rot="10800000">
            <a:off x="5053017" y="3757610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9CD94B7-9CEB-41CE-AA75-A64A6016AF71}"/>
              </a:ext>
            </a:extLst>
          </p:cNvPr>
          <p:cNvCxnSpPr/>
          <p:nvPr/>
        </p:nvCxnSpPr>
        <p:spPr>
          <a:xfrm>
            <a:off x="5019679" y="3705223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483B6DCB-930E-4EFA-B0C6-22188EB9ABA3}"/>
              </a:ext>
            </a:extLst>
          </p:cNvPr>
          <p:cNvSpPr txBox="1"/>
          <p:nvPr/>
        </p:nvSpPr>
        <p:spPr>
          <a:xfrm>
            <a:off x="3181354" y="405366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Puhelinnumero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A17ACF64-A3D1-4C07-9027-4536FB08AEFA}"/>
              </a:ext>
            </a:extLst>
          </p:cNvPr>
          <p:cNvSpPr txBox="1"/>
          <p:nvPr/>
        </p:nvSpPr>
        <p:spPr>
          <a:xfrm>
            <a:off x="3181354" y="468873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Sähköposti</a:t>
            </a:r>
          </a:p>
        </p:txBody>
      </p:sp>
      <p:sp>
        <p:nvSpPr>
          <p:cNvPr id="21" name="Suorakulmio: Pyöristetyt kulmat 20">
            <a:extLst>
              <a:ext uri="{FF2B5EF4-FFF2-40B4-BE49-F238E27FC236}">
                <a16:creationId xmlns:a16="http://schemas.microsoft.com/office/drawing/2014/main" id="{54A1FEAB-FD3D-4C51-9CF2-C8A946E1D9A1}"/>
              </a:ext>
            </a:extLst>
          </p:cNvPr>
          <p:cNvSpPr/>
          <p:nvPr/>
        </p:nvSpPr>
        <p:spPr>
          <a:xfrm>
            <a:off x="6443660" y="4423290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D21751B3-9E16-4156-A675-037D0386DB14}"/>
              </a:ext>
            </a:extLst>
          </p:cNvPr>
          <p:cNvSpPr txBox="1"/>
          <p:nvPr/>
        </p:nvSpPr>
        <p:spPr>
          <a:xfrm>
            <a:off x="6972295" y="4638674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Asiakkaan laskut</a:t>
            </a:r>
          </a:p>
        </p:txBody>
      </p:sp>
      <p:sp>
        <p:nvSpPr>
          <p:cNvPr id="23" name="Suorakulmio: Pyöristetyt kulmat 22">
            <a:extLst>
              <a:ext uri="{FF2B5EF4-FFF2-40B4-BE49-F238E27FC236}">
                <a16:creationId xmlns:a16="http://schemas.microsoft.com/office/drawing/2014/main" id="{4EA48AA4-88B0-4D14-9252-D54F3C990583}"/>
              </a:ext>
            </a:extLst>
          </p:cNvPr>
          <p:cNvSpPr/>
          <p:nvPr/>
        </p:nvSpPr>
        <p:spPr>
          <a:xfrm>
            <a:off x="6443660" y="3423166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36973301-D91A-4E57-BDFF-853892E8F4E1}"/>
              </a:ext>
            </a:extLst>
          </p:cNvPr>
          <p:cNvSpPr txBox="1"/>
          <p:nvPr/>
        </p:nvSpPr>
        <p:spPr>
          <a:xfrm>
            <a:off x="6815135" y="363855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Asiakkaan varaukset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B580B633-2DFE-4B5D-9691-4E5CF5D98B18}"/>
              </a:ext>
            </a:extLst>
          </p:cNvPr>
          <p:cNvSpPr txBox="1"/>
          <p:nvPr/>
        </p:nvSpPr>
        <p:spPr>
          <a:xfrm>
            <a:off x="6419850" y="141338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Hae asiakas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76B065B9-2AE9-4AD7-AAB6-4BAFED578407}"/>
              </a:ext>
            </a:extLst>
          </p:cNvPr>
          <p:cNvSpPr/>
          <p:nvPr/>
        </p:nvSpPr>
        <p:spPr>
          <a:xfrm>
            <a:off x="8877300" y="1640441"/>
            <a:ext cx="857253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66644D6A-E3C5-41F1-875D-4E37DF84C9A1}"/>
              </a:ext>
            </a:extLst>
          </p:cNvPr>
          <p:cNvSpPr txBox="1"/>
          <p:nvPr/>
        </p:nvSpPr>
        <p:spPr>
          <a:xfrm>
            <a:off x="9005888" y="164044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Hae</a:t>
            </a:r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13B7299D-7501-43C0-AF79-A60601786829}"/>
              </a:ext>
            </a:extLst>
          </p:cNvPr>
          <p:cNvSpPr/>
          <p:nvPr/>
        </p:nvSpPr>
        <p:spPr>
          <a:xfrm>
            <a:off x="3114679" y="5650578"/>
            <a:ext cx="1109658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D3F4138F-4A87-4A07-946C-4BEB36F42B9C}"/>
              </a:ext>
            </a:extLst>
          </p:cNvPr>
          <p:cNvSpPr txBox="1"/>
          <p:nvPr/>
        </p:nvSpPr>
        <p:spPr>
          <a:xfrm>
            <a:off x="3243265" y="5650578"/>
            <a:ext cx="98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Tallenna</a:t>
            </a:r>
          </a:p>
        </p:txBody>
      </p:sp>
      <p:sp>
        <p:nvSpPr>
          <p:cNvPr id="58" name="Tekstiruutu 57">
            <a:extLst>
              <a:ext uri="{FF2B5EF4-FFF2-40B4-BE49-F238E27FC236}">
                <a16:creationId xmlns:a16="http://schemas.microsoft.com/office/drawing/2014/main" id="{2EFC7C78-704D-423A-98C8-B723D742D059}"/>
              </a:ext>
            </a:extLst>
          </p:cNvPr>
          <p:cNvSpPr txBox="1"/>
          <p:nvPr/>
        </p:nvSpPr>
        <p:spPr>
          <a:xfrm>
            <a:off x="4471990" y="465652"/>
            <a:ext cx="3248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/>
              <a:t>Asiakkaan hallinta</a:t>
            </a:r>
          </a:p>
        </p:txBody>
      </p:sp>
      <p:sp>
        <p:nvSpPr>
          <p:cNvPr id="59" name="Suorakulmio: Pyöristetyt kulmat 58">
            <a:extLst>
              <a:ext uri="{FF2B5EF4-FFF2-40B4-BE49-F238E27FC236}">
                <a16:creationId xmlns:a16="http://schemas.microsoft.com/office/drawing/2014/main" id="{160CFA8E-3A49-4C8A-BC61-C29DFB2C2D3F}"/>
              </a:ext>
            </a:extLst>
          </p:cNvPr>
          <p:cNvSpPr/>
          <p:nvPr/>
        </p:nvSpPr>
        <p:spPr>
          <a:xfrm>
            <a:off x="4376740" y="5650578"/>
            <a:ext cx="985839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E5DF1D68-200B-4BFC-B81E-60D2A422D2DE}"/>
              </a:ext>
            </a:extLst>
          </p:cNvPr>
          <p:cNvSpPr txBox="1"/>
          <p:nvPr/>
        </p:nvSpPr>
        <p:spPr>
          <a:xfrm>
            <a:off x="4505326" y="5650578"/>
            <a:ext cx="85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Poista</a:t>
            </a: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D6375613-20E9-49B8-87B9-EA47C4408B4A}"/>
              </a:ext>
            </a:extLst>
          </p:cNvPr>
          <p:cNvSpPr txBox="1"/>
          <p:nvPr/>
        </p:nvSpPr>
        <p:spPr>
          <a:xfrm>
            <a:off x="6710363" y="2437922"/>
            <a:ext cx="272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Suostumus postituslistalle lisäyksestä</a:t>
            </a:r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A94CE743-EA3F-4E61-9559-71270F277779}"/>
              </a:ext>
            </a:extLst>
          </p:cNvPr>
          <p:cNvSpPr/>
          <p:nvPr/>
        </p:nvSpPr>
        <p:spPr>
          <a:xfrm>
            <a:off x="6443660" y="2562225"/>
            <a:ext cx="185740" cy="18097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246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41F08A3D-B3F6-4BE3-A048-9735747C8AB6}"/>
              </a:ext>
            </a:extLst>
          </p:cNvPr>
          <p:cNvSpPr/>
          <p:nvPr/>
        </p:nvSpPr>
        <p:spPr>
          <a:xfrm>
            <a:off x="2857504" y="1160976"/>
            <a:ext cx="3638536" cy="332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3B351D1D-8F72-4F5D-AA26-B27C69698D02}"/>
              </a:ext>
            </a:extLst>
          </p:cNvPr>
          <p:cNvSpPr/>
          <p:nvPr/>
        </p:nvSpPr>
        <p:spPr>
          <a:xfrm>
            <a:off x="2857504" y="1901277"/>
            <a:ext cx="3638536" cy="2878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EDE0C471-4751-4F0A-AEA4-0690941CD406}"/>
              </a:ext>
            </a:extLst>
          </p:cNvPr>
          <p:cNvSpPr/>
          <p:nvPr/>
        </p:nvSpPr>
        <p:spPr>
          <a:xfrm>
            <a:off x="2857503" y="3254888"/>
            <a:ext cx="1757355" cy="2989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508A0AB9-B85C-4BE5-BABE-38B3A4848DC5}"/>
              </a:ext>
            </a:extLst>
          </p:cNvPr>
          <p:cNvSpPr/>
          <p:nvPr/>
        </p:nvSpPr>
        <p:spPr>
          <a:xfrm>
            <a:off x="2852739" y="3916637"/>
            <a:ext cx="3643301" cy="8363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112418A3-BA0A-4EF9-BDF4-7D16209CADBA}"/>
              </a:ext>
            </a:extLst>
          </p:cNvPr>
          <p:cNvSpPr/>
          <p:nvPr/>
        </p:nvSpPr>
        <p:spPr>
          <a:xfrm>
            <a:off x="2857502" y="5042419"/>
            <a:ext cx="3638537" cy="963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A66ACA33-D4B2-45C5-B4F4-06EE8CD3B2DC}"/>
              </a:ext>
            </a:extLst>
          </p:cNvPr>
          <p:cNvSpPr/>
          <p:nvPr/>
        </p:nvSpPr>
        <p:spPr>
          <a:xfrm>
            <a:off x="7024685" y="1166810"/>
            <a:ext cx="2247900" cy="29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D5F50BC2-0760-4193-95D1-9AAFBC1F9816}"/>
              </a:ext>
            </a:extLst>
          </p:cNvPr>
          <p:cNvSpPr txBox="1"/>
          <p:nvPr/>
        </p:nvSpPr>
        <p:spPr>
          <a:xfrm>
            <a:off x="2919416" y="86570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Mökin nimi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1BB7232A-8171-4108-A10E-08DD179160B5}"/>
              </a:ext>
            </a:extLst>
          </p:cNvPr>
          <p:cNvSpPr txBox="1"/>
          <p:nvPr/>
        </p:nvSpPr>
        <p:spPr>
          <a:xfrm>
            <a:off x="2833695" y="2936532"/>
            <a:ext cx="151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Postinumero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099A7388-E20E-408E-9D2B-F1672420D46D}"/>
              </a:ext>
            </a:extLst>
          </p:cNvPr>
          <p:cNvSpPr txBox="1"/>
          <p:nvPr/>
        </p:nvSpPr>
        <p:spPr>
          <a:xfrm>
            <a:off x="2857504" y="156790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Katuosoite</a:t>
            </a:r>
          </a:p>
        </p:txBody>
      </p:sp>
      <p:sp>
        <p:nvSpPr>
          <p:cNvPr id="13" name="Tasakylkinen kolmio 12">
            <a:extLst>
              <a:ext uri="{FF2B5EF4-FFF2-40B4-BE49-F238E27FC236}">
                <a16:creationId xmlns:a16="http://schemas.microsoft.com/office/drawing/2014/main" id="{0CA830D3-AE71-461B-A20B-BCDB268ABBCF}"/>
              </a:ext>
            </a:extLst>
          </p:cNvPr>
          <p:cNvSpPr/>
          <p:nvPr/>
        </p:nvSpPr>
        <p:spPr>
          <a:xfrm rot="10800000">
            <a:off x="4267206" y="3320729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09CF9FD0-BA5B-43B4-8FB0-5014039C8386}"/>
              </a:ext>
            </a:extLst>
          </p:cNvPr>
          <p:cNvCxnSpPr/>
          <p:nvPr/>
        </p:nvCxnSpPr>
        <p:spPr>
          <a:xfrm>
            <a:off x="4233868" y="3268342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iruutu 14">
            <a:extLst>
              <a:ext uri="{FF2B5EF4-FFF2-40B4-BE49-F238E27FC236}">
                <a16:creationId xmlns:a16="http://schemas.microsoft.com/office/drawing/2014/main" id="{B146F04C-96DF-45C3-8897-7DBB7F178A9F}"/>
              </a:ext>
            </a:extLst>
          </p:cNvPr>
          <p:cNvSpPr txBox="1"/>
          <p:nvPr/>
        </p:nvSpPr>
        <p:spPr>
          <a:xfrm>
            <a:off x="2919415" y="3617374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Kuvaus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350E0BE0-9125-4F78-AD9E-D7FE9285FD9F}"/>
              </a:ext>
            </a:extLst>
          </p:cNvPr>
          <p:cNvSpPr txBox="1"/>
          <p:nvPr/>
        </p:nvSpPr>
        <p:spPr>
          <a:xfrm>
            <a:off x="2924178" y="475666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Varustelu</a:t>
            </a:r>
          </a:p>
        </p:txBody>
      </p:sp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725D247E-09D3-4A5A-8D09-0C04FBEB7A9F}"/>
              </a:ext>
            </a:extLst>
          </p:cNvPr>
          <p:cNvSpPr/>
          <p:nvPr/>
        </p:nvSpPr>
        <p:spPr>
          <a:xfrm>
            <a:off x="7024685" y="2875478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F7A93631-25C6-45D7-B332-490B1301B71E}"/>
              </a:ext>
            </a:extLst>
          </p:cNvPr>
          <p:cNvSpPr txBox="1"/>
          <p:nvPr/>
        </p:nvSpPr>
        <p:spPr>
          <a:xfrm>
            <a:off x="7396160" y="3090862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Mökin varaukset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DD9CCA8B-62BD-4172-8E08-A0E628D88BF4}"/>
              </a:ext>
            </a:extLst>
          </p:cNvPr>
          <p:cNvSpPr txBox="1"/>
          <p:nvPr/>
        </p:nvSpPr>
        <p:spPr>
          <a:xfrm>
            <a:off x="7000875" y="86570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Hae mökki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9BF95D1D-2B0F-40B5-88EE-10020BAA886A}"/>
              </a:ext>
            </a:extLst>
          </p:cNvPr>
          <p:cNvSpPr/>
          <p:nvPr/>
        </p:nvSpPr>
        <p:spPr>
          <a:xfrm>
            <a:off x="9458325" y="1092753"/>
            <a:ext cx="857253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F2EBD01A-A89A-4D6C-9B23-440BDC2C0D36}"/>
              </a:ext>
            </a:extLst>
          </p:cNvPr>
          <p:cNvSpPr txBox="1"/>
          <p:nvPr/>
        </p:nvSpPr>
        <p:spPr>
          <a:xfrm>
            <a:off x="9586913" y="109275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Hae</a:t>
            </a:r>
          </a:p>
        </p:txBody>
      </p: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AE058CBF-63D0-4AAB-B16F-897BE105DE06}"/>
              </a:ext>
            </a:extLst>
          </p:cNvPr>
          <p:cNvSpPr/>
          <p:nvPr/>
        </p:nvSpPr>
        <p:spPr>
          <a:xfrm>
            <a:off x="2852739" y="6132793"/>
            <a:ext cx="1119184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7F905278-2844-4FFD-A4C0-5B0C3951AEE6}"/>
              </a:ext>
            </a:extLst>
          </p:cNvPr>
          <p:cNvSpPr txBox="1"/>
          <p:nvPr/>
        </p:nvSpPr>
        <p:spPr>
          <a:xfrm>
            <a:off x="2981326" y="6132793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Tallenna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664F4D9E-3393-42B8-871E-B2E56C663DCE}"/>
              </a:ext>
            </a:extLst>
          </p:cNvPr>
          <p:cNvSpPr txBox="1"/>
          <p:nvPr/>
        </p:nvSpPr>
        <p:spPr>
          <a:xfrm>
            <a:off x="4481523" y="339117"/>
            <a:ext cx="307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/>
              <a:t>Mökkien hallinta</a:t>
            </a:r>
          </a:p>
        </p:txBody>
      </p:sp>
      <p:sp>
        <p:nvSpPr>
          <p:cNvPr id="27" name="Suorakulmio: Pyöristetyt kulmat 26">
            <a:extLst>
              <a:ext uri="{FF2B5EF4-FFF2-40B4-BE49-F238E27FC236}">
                <a16:creationId xmlns:a16="http://schemas.microsoft.com/office/drawing/2014/main" id="{B56DD786-4758-470F-BD89-12A1DB2B1915}"/>
              </a:ext>
            </a:extLst>
          </p:cNvPr>
          <p:cNvSpPr/>
          <p:nvPr/>
        </p:nvSpPr>
        <p:spPr>
          <a:xfrm>
            <a:off x="4076703" y="6149551"/>
            <a:ext cx="1119184" cy="3525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A14F9A20-9D42-4459-AC01-56332ECFC5B9}"/>
              </a:ext>
            </a:extLst>
          </p:cNvPr>
          <p:cNvSpPr txBox="1"/>
          <p:nvPr/>
        </p:nvSpPr>
        <p:spPr>
          <a:xfrm>
            <a:off x="4205290" y="6149551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Poista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0775DCD3-316E-48EA-AA64-5452A3125176}"/>
              </a:ext>
            </a:extLst>
          </p:cNvPr>
          <p:cNvSpPr/>
          <p:nvPr/>
        </p:nvSpPr>
        <p:spPr>
          <a:xfrm>
            <a:off x="2876549" y="2519521"/>
            <a:ext cx="3543294" cy="3205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D8FDF9AF-8653-453F-AEE3-D685D5BFA3C9}"/>
              </a:ext>
            </a:extLst>
          </p:cNvPr>
          <p:cNvSpPr txBox="1"/>
          <p:nvPr/>
        </p:nvSpPr>
        <p:spPr>
          <a:xfrm>
            <a:off x="2857503" y="220102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Alue</a:t>
            </a:r>
          </a:p>
        </p:txBody>
      </p:sp>
      <p:sp>
        <p:nvSpPr>
          <p:cNvPr id="31" name="Tasakylkinen kolmio 30">
            <a:extLst>
              <a:ext uri="{FF2B5EF4-FFF2-40B4-BE49-F238E27FC236}">
                <a16:creationId xmlns:a16="http://schemas.microsoft.com/office/drawing/2014/main" id="{608A84FB-68F2-4D9E-A9BA-202A0535846E}"/>
              </a:ext>
            </a:extLst>
          </p:cNvPr>
          <p:cNvSpPr/>
          <p:nvPr/>
        </p:nvSpPr>
        <p:spPr>
          <a:xfrm rot="10800000">
            <a:off x="6060280" y="2596586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81F995BD-65AC-45B6-96E4-D37F26A04AB7}"/>
              </a:ext>
            </a:extLst>
          </p:cNvPr>
          <p:cNvCxnSpPr/>
          <p:nvPr/>
        </p:nvCxnSpPr>
        <p:spPr>
          <a:xfrm>
            <a:off x="6007896" y="2519521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orakulmio: Pyöristetyt kulmat 32">
            <a:extLst>
              <a:ext uri="{FF2B5EF4-FFF2-40B4-BE49-F238E27FC236}">
                <a16:creationId xmlns:a16="http://schemas.microsoft.com/office/drawing/2014/main" id="{C848F16C-01F2-4145-85E7-1F5379238AD0}"/>
              </a:ext>
            </a:extLst>
          </p:cNvPr>
          <p:cNvSpPr/>
          <p:nvPr/>
        </p:nvSpPr>
        <p:spPr>
          <a:xfrm>
            <a:off x="4817273" y="3253789"/>
            <a:ext cx="1674038" cy="2989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8FF2EFFE-5462-4013-8753-6504B3652269}"/>
              </a:ext>
            </a:extLst>
          </p:cNvPr>
          <p:cNvSpPr txBox="1"/>
          <p:nvPr/>
        </p:nvSpPr>
        <p:spPr>
          <a:xfrm>
            <a:off x="4795846" y="2927744"/>
            <a:ext cx="151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Hinta/vrk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73E05705-D408-4EF9-84E7-BB78D6DF7F7E}"/>
              </a:ext>
            </a:extLst>
          </p:cNvPr>
          <p:cNvSpPr/>
          <p:nvPr/>
        </p:nvSpPr>
        <p:spPr>
          <a:xfrm>
            <a:off x="7024685" y="4032527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F485DD74-85B6-4246-9E61-88D978C56E24}"/>
              </a:ext>
            </a:extLst>
          </p:cNvPr>
          <p:cNvSpPr txBox="1"/>
          <p:nvPr/>
        </p:nvSpPr>
        <p:spPr>
          <a:xfrm>
            <a:off x="7396160" y="4247911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Mökin palvelut</a:t>
            </a:r>
          </a:p>
        </p:txBody>
      </p:sp>
    </p:spTree>
    <p:extLst>
      <p:ext uri="{BB962C8B-B14F-4D97-AF65-F5344CB8AC3E}">
        <p14:creationId xmlns:p14="http://schemas.microsoft.com/office/powerpoint/2010/main" val="138857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3FD80512-2F76-4B84-AEF8-93811D7ADB98}"/>
              </a:ext>
            </a:extLst>
          </p:cNvPr>
          <p:cNvSpPr/>
          <p:nvPr/>
        </p:nvSpPr>
        <p:spPr>
          <a:xfrm>
            <a:off x="2857504" y="1171576"/>
            <a:ext cx="3638536" cy="322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F0C729EC-1BCE-4EBA-A7AC-F22DB242EAF0}"/>
              </a:ext>
            </a:extLst>
          </p:cNvPr>
          <p:cNvSpPr/>
          <p:nvPr/>
        </p:nvSpPr>
        <p:spPr>
          <a:xfrm>
            <a:off x="2862269" y="2488207"/>
            <a:ext cx="1624018" cy="3381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68272AAE-3A87-4A7E-B288-669133EEED15}"/>
              </a:ext>
            </a:extLst>
          </p:cNvPr>
          <p:cNvSpPr/>
          <p:nvPr/>
        </p:nvSpPr>
        <p:spPr>
          <a:xfrm>
            <a:off x="2862269" y="3183517"/>
            <a:ext cx="2247900" cy="29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EF095CA6-BF9A-4D5A-92EF-1CEFC96916B3}"/>
              </a:ext>
            </a:extLst>
          </p:cNvPr>
          <p:cNvSpPr/>
          <p:nvPr/>
        </p:nvSpPr>
        <p:spPr>
          <a:xfrm>
            <a:off x="2857504" y="3953747"/>
            <a:ext cx="3643301" cy="8363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F44D7CDB-827E-44D9-93F8-BB5149E952C0}"/>
              </a:ext>
            </a:extLst>
          </p:cNvPr>
          <p:cNvSpPr/>
          <p:nvPr/>
        </p:nvSpPr>
        <p:spPr>
          <a:xfrm>
            <a:off x="7024685" y="1166810"/>
            <a:ext cx="2247900" cy="29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A921D1A9-2F79-438E-B1CC-22E1DBD87CDA}"/>
              </a:ext>
            </a:extLst>
          </p:cNvPr>
          <p:cNvSpPr txBox="1"/>
          <p:nvPr/>
        </p:nvSpPr>
        <p:spPr>
          <a:xfrm>
            <a:off x="2919416" y="86570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Palvelun nimi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6D406A96-05A1-4A40-9930-0E003C1899AD}"/>
              </a:ext>
            </a:extLst>
          </p:cNvPr>
          <p:cNvSpPr txBox="1"/>
          <p:nvPr/>
        </p:nvSpPr>
        <p:spPr>
          <a:xfrm>
            <a:off x="2862269" y="288133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Alue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0FA8B328-C608-4BC3-91A8-68EF1B351E09}"/>
              </a:ext>
            </a:extLst>
          </p:cNvPr>
          <p:cNvSpPr txBox="1"/>
          <p:nvPr/>
        </p:nvSpPr>
        <p:spPr>
          <a:xfrm>
            <a:off x="2919416" y="2182024"/>
            <a:ext cx="12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Hinta</a:t>
            </a:r>
          </a:p>
        </p:txBody>
      </p:sp>
      <p:sp>
        <p:nvSpPr>
          <p:cNvPr id="11" name="Tasakylkinen kolmio 10">
            <a:extLst>
              <a:ext uri="{FF2B5EF4-FFF2-40B4-BE49-F238E27FC236}">
                <a16:creationId xmlns:a16="http://schemas.microsoft.com/office/drawing/2014/main" id="{B7701AFF-5688-4652-AE46-3E09BEB3B25B}"/>
              </a:ext>
            </a:extLst>
          </p:cNvPr>
          <p:cNvSpPr/>
          <p:nvPr/>
        </p:nvSpPr>
        <p:spPr>
          <a:xfrm rot="10800000">
            <a:off x="4800607" y="3235904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95468E89-2AC3-4895-9D2F-7BB6BE9984F8}"/>
              </a:ext>
            </a:extLst>
          </p:cNvPr>
          <p:cNvCxnSpPr/>
          <p:nvPr/>
        </p:nvCxnSpPr>
        <p:spPr>
          <a:xfrm>
            <a:off x="4767269" y="3183517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iruutu 12">
            <a:extLst>
              <a:ext uri="{FF2B5EF4-FFF2-40B4-BE49-F238E27FC236}">
                <a16:creationId xmlns:a16="http://schemas.microsoft.com/office/drawing/2014/main" id="{CDAB1066-9A83-4583-B4AF-D0556C005166}"/>
              </a:ext>
            </a:extLst>
          </p:cNvPr>
          <p:cNvSpPr txBox="1"/>
          <p:nvPr/>
        </p:nvSpPr>
        <p:spPr>
          <a:xfrm>
            <a:off x="2919416" y="3580725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Kuvaus</a:t>
            </a: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DDB8E70D-B248-4685-BB3D-8BFA1AD73E39}"/>
              </a:ext>
            </a:extLst>
          </p:cNvPr>
          <p:cNvSpPr txBox="1"/>
          <p:nvPr/>
        </p:nvSpPr>
        <p:spPr>
          <a:xfrm>
            <a:off x="7000875" y="86570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Hae palvelu</a:t>
            </a:r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6A184B4F-8C9E-4328-9F30-426F76CFDD6A}"/>
              </a:ext>
            </a:extLst>
          </p:cNvPr>
          <p:cNvSpPr/>
          <p:nvPr/>
        </p:nvSpPr>
        <p:spPr>
          <a:xfrm>
            <a:off x="9458325" y="1092753"/>
            <a:ext cx="857253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6C5E494B-DEC4-47A1-AE78-52E05E75DC6E}"/>
              </a:ext>
            </a:extLst>
          </p:cNvPr>
          <p:cNvSpPr txBox="1"/>
          <p:nvPr/>
        </p:nvSpPr>
        <p:spPr>
          <a:xfrm>
            <a:off x="9586913" y="109275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Hae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0D47EF71-4429-4D79-A47E-866FF13F8D85}"/>
              </a:ext>
            </a:extLst>
          </p:cNvPr>
          <p:cNvSpPr/>
          <p:nvPr/>
        </p:nvSpPr>
        <p:spPr>
          <a:xfrm>
            <a:off x="2857504" y="5186670"/>
            <a:ext cx="1119184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C24D55DB-8E72-4E59-A85D-21E31234791E}"/>
              </a:ext>
            </a:extLst>
          </p:cNvPr>
          <p:cNvSpPr txBox="1"/>
          <p:nvPr/>
        </p:nvSpPr>
        <p:spPr>
          <a:xfrm>
            <a:off x="2986091" y="5186670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Tallenna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17CCB382-DC09-47C4-B864-E763667E95AD}"/>
              </a:ext>
            </a:extLst>
          </p:cNvPr>
          <p:cNvSpPr txBox="1"/>
          <p:nvPr/>
        </p:nvSpPr>
        <p:spPr>
          <a:xfrm>
            <a:off x="4481522" y="339117"/>
            <a:ext cx="344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/>
              <a:t>Palveluiden hallinta</a:t>
            </a:r>
          </a:p>
        </p:txBody>
      </p:sp>
      <p:sp>
        <p:nvSpPr>
          <p:cNvPr id="25" name="Suorakulmio: Pyöristetyt kulmat 24">
            <a:extLst>
              <a:ext uri="{FF2B5EF4-FFF2-40B4-BE49-F238E27FC236}">
                <a16:creationId xmlns:a16="http://schemas.microsoft.com/office/drawing/2014/main" id="{E95773D6-1660-4B45-9EDC-64AA3335CF79}"/>
              </a:ext>
            </a:extLst>
          </p:cNvPr>
          <p:cNvSpPr/>
          <p:nvPr/>
        </p:nvSpPr>
        <p:spPr>
          <a:xfrm>
            <a:off x="4081468" y="5203428"/>
            <a:ext cx="1119184" cy="3525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B56E44CE-7F7E-4F7E-BBAB-DB7530AC7CDD}"/>
              </a:ext>
            </a:extLst>
          </p:cNvPr>
          <p:cNvSpPr txBox="1"/>
          <p:nvPr/>
        </p:nvSpPr>
        <p:spPr>
          <a:xfrm>
            <a:off x="4210055" y="5203428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Poista</a:t>
            </a:r>
          </a:p>
        </p:txBody>
      </p:sp>
      <p:sp>
        <p:nvSpPr>
          <p:cNvPr id="27" name="Suorakulmio: Pyöristetyt kulmat 26">
            <a:extLst>
              <a:ext uri="{FF2B5EF4-FFF2-40B4-BE49-F238E27FC236}">
                <a16:creationId xmlns:a16="http://schemas.microsoft.com/office/drawing/2014/main" id="{B732083E-E1F4-4847-AF4F-E4BA901F64F6}"/>
              </a:ext>
            </a:extLst>
          </p:cNvPr>
          <p:cNvSpPr/>
          <p:nvPr/>
        </p:nvSpPr>
        <p:spPr>
          <a:xfrm>
            <a:off x="4741075" y="2488207"/>
            <a:ext cx="1624018" cy="3381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C2E25421-97C0-43CA-BEFE-B9F56AC8286C}"/>
              </a:ext>
            </a:extLst>
          </p:cNvPr>
          <p:cNvSpPr txBox="1"/>
          <p:nvPr/>
        </p:nvSpPr>
        <p:spPr>
          <a:xfrm>
            <a:off x="4798222" y="2182024"/>
            <a:ext cx="162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ALV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01D6635E-59D6-4132-A3CE-85F5BCD5CBE7}"/>
              </a:ext>
            </a:extLst>
          </p:cNvPr>
          <p:cNvSpPr/>
          <p:nvPr/>
        </p:nvSpPr>
        <p:spPr>
          <a:xfrm>
            <a:off x="2857504" y="1819497"/>
            <a:ext cx="3638536" cy="322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B658E3DB-1E7E-4042-B7A1-3E111D1A035E}"/>
              </a:ext>
            </a:extLst>
          </p:cNvPr>
          <p:cNvSpPr txBox="1"/>
          <p:nvPr/>
        </p:nvSpPr>
        <p:spPr>
          <a:xfrm>
            <a:off x="2919416" y="151362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Palvelun tyyppi</a:t>
            </a:r>
          </a:p>
        </p:txBody>
      </p:sp>
    </p:spTree>
    <p:extLst>
      <p:ext uri="{BB962C8B-B14F-4D97-AF65-F5344CB8AC3E}">
        <p14:creationId xmlns:p14="http://schemas.microsoft.com/office/powerpoint/2010/main" val="397915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5C9EAF7C-01FE-4B7F-AF12-50D1B8D8C9EC}"/>
              </a:ext>
            </a:extLst>
          </p:cNvPr>
          <p:cNvSpPr/>
          <p:nvPr/>
        </p:nvSpPr>
        <p:spPr>
          <a:xfrm>
            <a:off x="2857504" y="1719485"/>
            <a:ext cx="3638536" cy="322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84C8890B-A073-48C5-948C-49286B5D8608}"/>
              </a:ext>
            </a:extLst>
          </p:cNvPr>
          <p:cNvSpPr/>
          <p:nvPr/>
        </p:nvSpPr>
        <p:spPr>
          <a:xfrm>
            <a:off x="7024685" y="1714719"/>
            <a:ext cx="2247900" cy="29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FB6A3D63-223F-447B-8312-8F9359BBA6C4}"/>
              </a:ext>
            </a:extLst>
          </p:cNvPr>
          <p:cNvSpPr txBox="1"/>
          <p:nvPr/>
        </p:nvSpPr>
        <p:spPr>
          <a:xfrm>
            <a:off x="2919416" y="141361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Alueen nimi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D5A6A243-5458-4C1C-B7BD-4FCAD2E48427}"/>
              </a:ext>
            </a:extLst>
          </p:cNvPr>
          <p:cNvSpPr txBox="1"/>
          <p:nvPr/>
        </p:nvSpPr>
        <p:spPr>
          <a:xfrm>
            <a:off x="7000875" y="141361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Hae alue</a:t>
            </a:r>
          </a:p>
        </p:txBody>
      </p:sp>
      <p:sp>
        <p:nvSpPr>
          <p:cNvPr id="17" name="Suorakulmio: Pyöristetyt kulmat 16">
            <a:extLst>
              <a:ext uri="{FF2B5EF4-FFF2-40B4-BE49-F238E27FC236}">
                <a16:creationId xmlns:a16="http://schemas.microsoft.com/office/drawing/2014/main" id="{3B17958A-74E6-4E95-8C1A-EFF55DDB0A14}"/>
              </a:ext>
            </a:extLst>
          </p:cNvPr>
          <p:cNvSpPr/>
          <p:nvPr/>
        </p:nvSpPr>
        <p:spPr>
          <a:xfrm>
            <a:off x="2824168" y="2475956"/>
            <a:ext cx="1119184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498B99B6-3619-43BE-9FC3-AC54B9BFC200}"/>
              </a:ext>
            </a:extLst>
          </p:cNvPr>
          <p:cNvSpPr txBox="1"/>
          <p:nvPr/>
        </p:nvSpPr>
        <p:spPr>
          <a:xfrm>
            <a:off x="2952755" y="2475956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Tallenna</a:t>
            </a: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FA24CB1A-F38E-4BE4-B986-2557FD3CA92C}"/>
              </a:ext>
            </a:extLst>
          </p:cNvPr>
          <p:cNvSpPr txBox="1"/>
          <p:nvPr/>
        </p:nvSpPr>
        <p:spPr>
          <a:xfrm>
            <a:off x="4278322" y="208022"/>
            <a:ext cx="3443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/>
              <a:t>Toiminta-alueiden muokkaus</a:t>
            </a:r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29C45F57-6E41-479E-8A13-116D0CD66039}"/>
              </a:ext>
            </a:extLst>
          </p:cNvPr>
          <p:cNvSpPr/>
          <p:nvPr/>
        </p:nvSpPr>
        <p:spPr>
          <a:xfrm>
            <a:off x="4048132" y="2492714"/>
            <a:ext cx="1119184" cy="3525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CBEBD943-13E0-4405-A78D-0FF09F6592CC}"/>
              </a:ext>
            </a:extLst>
          </p:cNvPr>
          <p:cNvSpPr txBox="1"/>
          <p:nvPr/>
        </p:nvSpPr>
        <p:spPr>
          <a:xfrm>
            <a:off x="4176719" y="2492714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Poista</a:t>
            </a:r>
          </a:p>
        </p:txBody>
      </p:sp>
      <p:sp>
        <p:nvSpPr>
          <p:cNvPr id="26" name="Tasakylkinen kolmio 25">
            <a:extLst>
              <a:ext uri="{FF2B5EF4-FFF2-40B4-BE49-F238E27FC236}">
                <a16:creationId xmlns:a16="http://schemas.microsoft.com/office/drawing/2014/main" id="{1029B284-CDFD-4D33-A82A-652F225B4770}"/>
              </a:ext>
            </a:extLst>
          </p:cNvPr>
          <p:cNvSpPr/>
          <p:nvPr/>
        </p:nvSpPr>
        <p:spPr>
          <a:xfrm rot="10800000">
            <a:off x="8972550" y="1782942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409F0729-B249-4DEC-B22C-B8B8E4D070E9}"/>
              </a:ext>
            </a:extLst>
          </p:cNvPr>
          <p:cNvCxnSpPr/>
          <p:nvPr/>
        </p:nvCxnSpPr>
        <p:spPr>
          <a:xfrm>
            <a:off x="8939212" y="1730555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7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791F9BEC-FFFC-4261-81DA-42D35E6A0A2E}"/>
              </a:ext>
            </a:extLst>
          </p:cNvPr>
          <p:cNvSpPr/>
          <p:nvPr/>
        </p:nvSpPr>
        <p:spPr>
          <a:xfrm>
            <a:off x="2857503" y="1839555"/>
            <a:ext cx="3543294" cy="2804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8CD0604C-BE33-4814-A6C8-539940DFC68A}"/>
              </a:ext>
            </a:extLst>
          </p:cNvPr>
          <p:cNvSpPr/>
          <p:nvPr/>
        </p:nvSpPr>
        <p:spPr>
          <a:xfrm>
            <a:off x="2857504" y="2579856"/>
            <a:ext cx="1247769" cy="2878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892208C-38C4-4499-AC6E-6B39422C178C}"/>
              </a:ext>
            </a:extLst>
          </p:cNvPr>
          <p:cNvSpPr txBox="1"/>
          <p:nvPr/>
        </p:nvSpPr>
        <p:spPr>
          <a:xfrm>
            <a:off x="2833695" y="155109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Mökki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4124B63E-7E74-4748-AB4F-49EA599C1125}"/>
              </a:ext>
            </a:extLst>
          </p:cNvPr>
          <p:cNvSpPr txBox="1"/>
          <p:nvPr/>
        </p:nvSpPr>
        <p:spPr>
          <a:xfrm>
            <a:off x="2857503" y="2246480"/>
            <a:ext cx="112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Alku</a:t>
            </a:r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10D4A345-589F-47F0-9EC5-7C6DD32650E6}"/>
              </a:ext>
            </a:extLst>
          </p:cNvPr>
          <p:cNvSpPr/>
          <p:nvPr/>
        </p:nvSpPr>
        <p:spPr>
          <a:xfrm>
            <a:off x="2833287" y="4826006"/>
            <a:ext cx="1119184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12B1782E-CF05-4C9D-839D-49B1CA720F2B}"/>
              </a:ext>
            </a:extLst>
          </p:cNvPr>
          <p:cNvSpPr txBox="1"/>
          <p:nvPr/>
        </p:nvSpPr>
        <p:spPr>
          <a:xfrm>
            <a:off x="2961874" y="4826006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Tallenna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5C4B4193-971A-464E-8BAA-20D2CB332FB7}"/>
              </a:ext>
            </a:extLst>
          </p:cNvPr>
          <p:cNvSpPr txBox="1"/>
          <p:nvPr/>
        </p:nvSpPr>
        <p:spPr>
          <a:xfrm>
            <a:off x="4481523" y="339117"/>
            <a:ext cx="340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/>
              <a:t>Varausten hallinta</a:t>
            </a:r>
          </a:p>
        </p:txBody>
      </p:sp>
      <p:sp>
        <p:nvSpPr>
          <p:cNvPr id="23" name="Suorakulmio: Pyöristetyt kulmat 22">
            <a:extLst>
              <a:ext uri="{FF2B5EF4-FFF2-40B4-BE49-F238E27FC236}">
                <a16:creationId xmlns:a16="http://schemas.microsoft.com/office/drawing/2014/main" id="{DBBAA568-3B7F-4597-BF8D-8D91712AF043}"/>
              </a:ext>
            </a:extLst>
          </p:cNvPr>
          <p:cNvSpPr/>
          <p:nvPr/>
        </p:nvSpPr>
        <p:spPr>
          <a:xfrm>
            <a:off x="4081057" y="4816744"/>
            <a:ext cx="1119184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4607F97F-4AF1-4930-B4E6-D97D20120F67}"/>
              </a:ext>
            </a:extLst>
          </p:cNvPr>
          <p:cNvSpPr txBox="1"/>
          <p:nvPr/>
        </p:nvSpPr>
        <p:spPr>
          <a:xfrm>
            <a:off x="4185838" y="4842764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Poista</a:t>
            </a:r>
          </a:p>
        </p:txBody>
      </p:sp>
      <p:sp>
        <p:nvSpPr>
          <p:cNvPr id="25" name="Suorakulmio: Pyöristetyt kulmat 24">
            <a:extLst>
              <a:ext uri="{FF2B5EF4-FFF2-40B4-BE49-F238E27FC236}">
                <a16:creationId xmlns:a16="http://schemas.microsoft.com/office/drawing/2014/main" id="{D2536CE7-E582-44F8-9AD7-989DDB365B24}"/>
              </a:ext>
            </a:extLst>
          </p:cNvPr>
          <p:cNvSpPr/>
          <p:nvPr/>
        </p:nvSpPr>
        <p:spPr>
          <a:xfrm>
            <a:off x="2857503" y="1141937"/>
            <a:ext cx="3543294" cy="3205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A808320B-F0AB-4C7E-BB67-1E5161799B4B}"/>
              </a:ext>
            </a:extLst>
          </p:cNvPr>
          <p:cNvSpPr txBox="1"/>
          <p:nvPr/>
        </p:nvSpPr>
        <p:spPr>
          <a:xfrm>
            <a:off x="2857503" y="798337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Alue</a:t>
            </a:r>
          </a:p>
        </p:txBody>
      </p:sp>
      <p:sp>
        <p:nvSpPr>
          <p:cNvPr id="27" name="Tasakylkinen kolmio 26">
            <a:extLst>
              <a:ext uri="{FF2B5EF4-FFF2-40B4-BE49-F238E27FC236}">
                <a16:creationId xmlns:a16="http://schemas.microsoft.com/office/drawing/2014/main" id="{F8D3CB14-246A-45CF-99DF-DAE7DBBEED44}"/>
              </a:ext>
            </a:extLst>
          </p:cNvPr>
          <p:cNvSpPr/>
          <p:nvPr/>
        </p:nvSpPr>
        <p:spPr>
          <a:xfrm rot="10800000">
            <a:off x="6041234" y="1219002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DB640DC6-CADF-4002-883E-AE5FD36925B1}"/>
              </a:ext>
            </a:extLst>
          </p:cNvPr>
          <p:cNvCxnSpPr/>
          <p:nvPr/>
        </p:nvCxnSpPr>
        <p:spPr>
          <a:xfrm>
            <a:off x="5988850" y="1141937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orakulmio: Pyöristetyt kulmat 30">
            <a:extLst>
              <a:ext uri="{FF2B5EF4-FFF2-40B4-BE49-F238E27FC236}">
                <a16:creationId xmlns:a16="http://schemas.microsoft.com/office/drawing/2014/main" id="{734ED40B-4D8A-4408-9D08-BA5C39FEF2E7}"/>
              </a:ext>
            </a:extLst>
          </p:cNvPr>
          <p:cNvSpPr/>
          <p:nvPr/>
        </p:nvSpPr>
        <p:spPr>
          <a:xfrm>
            <a:off x="7033922" y="1141937"/>
            <a:ext cx="2800350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9BBC8931-62F9-4970-844E-14F91DB2E96F}"/>
              </a:ext>
            </a:extLst>
          </p:cNvPr>
          <p:cNvSpPr txBox="1"/>
          <p:nvPr/>
        </p:nvSpPr>
        <p:spPr>
          <a:xfrm>
            <a:off x="7405397" y="1357321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Varauksen palvelut</a:t>
            </a:r>
          </a:p>
        </p:txBody>
      </p:sp>
      <p:pic>
        <p:nvPicPr>
          <p:cNvPr id="33" name="Kuva 32">
            <a:extLst>
              <a:ext uri="{FF2B5EF4-FFF2-40B4-BE49-F238E27FC236}">
                <a16:creationId xmlns:a16="http://schemas.microsoft.com/office/drawing/2014/main" id="{B79EAAEC-D4C2-4AA9-8524-554A59BE6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8" t="17805" r="19038" b="23766"/>
          <a:stretch/>
        </p:blipFill>
        <p:spPr>
          <a:xfrm>
            <a:off x="4180439" y="2606667"/>
            <a:ext cx="283266" cy="287834"/>
          </a:xfrm>
          <a:prstGeom prst="rect">
            <a:avLst/>
          </a:prstGeom>
        </p:spPr>
      </p:pic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95D244A9-CD73-4994-95FC-FA70B3302861}"/>
              </a:ext>
            </a:extLst>
          </p:cNvPr>
          <p:cNvSpPr/>
          <p:nvPr/>
        </p:nvSpPr>
        <p:spPr>
          <a:xfrm>
            <a:off x="2857503" y="3321106"/>
            <a:ext cx="3543294" cy="3205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2C99C89E-DC3B-4BB6-B91E-3331CCE196B0}"/>
              </a:ext>
            </a:extLst>
          </p:cNvPr>
          <p:cNvSpPr txBox="1"/>
          <p:nvPr/>
        </p:nvSpPr>
        <p:spPr>
          <a:xfrm>
            <a:off x="2857503" y="2977506"/>
            <a:ext cx="111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Asiakas</a:t>
            </a:r>
          </a:p>
        </p:txBody>
      </p:sp>
      <p:sp>
        <p:nvSpPr>
          <p:cNvPr id="36" name="Tasakylkinen kolmio 35">
            <a:extLst>
              <a:ext uri="{FF2B5EF4-FFF2-40B4-BE49-F238E27FC236}">
                <a16:creationId xmlns:a16="http://schemas.microsoft.com/office/drawing/2014/main" id="{84699BBA-8435-48FA-9FC2-D07927DA3FBC}"/>
              </a:ext>
            </a:extLst>
          </p:cNvPr>
          <p:cNvSpPr/>
          <p:nvPr/>
        </p:nvSpPr>
        <p:spPr>
          <a:xfrm rot="10800000">
            <a:off x="6041234" y="3398171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FD938D48-04BC-4FFE-B810-9BBADC11EBC4}"/>
              </a:ext>
            </a:extLst>
          </p:cNvPr>
          <p:cNvCxnSpPr/>
          <p:nvPr/>
        </p:nvCxnSpPr>
        <p:spPr>
          <a:xfrm>
            <a:off x="5988850" y="3321106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iruutu 37">
            <a:extLst>
              <a:ext uri="{FF2B5EF4-FFF2-40B4-BE49-F238E27FC236}">
                <a16:creationId xmlns:a16="http://schemas.microsoft.com/office/drawing/2014/main" id="{AEE1325F-2A86-4AA6-9D92-A3FD5F400365}"/>
              </a:ext>
            </a:extLst>
          </p:cNvPr>
          <p:cNvSpPr txBox="1"/>
          <p:nvPr/>
        </p:nvSpPr>
        <p:spPr>
          <a:xfrm>
            <a:off x="4343394" y="2977506"/>
            <a:ext cx="19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Luo uusi asiakas</a:t>
            </a:r>
          </a:p>
        </p:txBody>
      </p:sp>
      <p:sp>
        <p:nvSpPr>
          <p:cNvPr id="40" name="Suorakulmio: Pyöristetyt kulmat 39">
            <a:extLst>
              <a:ext uri="{FF2B5EF4-FFF2-40B4-BE49-F238E27FC236}">
                <a16:creationId xmlns:a16="http://schemas.microsoft.com/office/drawing/2014/main" id="{7A2CE3C0-B5DB-4C4F-8D8C-CA12E3C14903}"/>
              </a:ext>
            </a:extLst>
          </p:cNvPr>
          <p:cNvSpPr/>
          <p:nvPr/>
        </p:nvSpPr>
        <p:spPr>
          <a:xfrm>
            <a:off x="4657488" y="2561596"/>
            <a:ext cx="1247769" cy="2878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1" name="Kuva 40">
            <a:extLst>
              <a:ext uri="{FF2B5EF4-FFF2-40B4-BE49-F238E27FC236}">
                <a16:creationId xmlns:a16="http://schemas.microsoft.com/office/drawing/2014/main" id="{3DBF7199-E76A-4DF9-9B78-B33A97B7F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8" t="17805" r="19038" b="23766"/>
          <a:stretch/>
        </p:blipFill>
        <p:spPr>
          <a:xfrm>
            <a:off x="5980423" y="2588407"/>
            <a:ext cx="283266" cy="287834"/>
          </a:xfrm>
          <a:prstGeom prst="rect">
            <a:avLst/>
          </a:prstGeom>
        </p:spPr>
      </p:pic>
      <p:sp>
        <p:nvSpPr>
          <p:cNvPr id="42" name="Tekstiruutu 41">
            <a:extLst>
              <a:ext uri="{FF2B5EF4-FFF2-40B4-BE49-F238E27FC236}">
                <a16:creationId xmlns:a16="http://schemas.microsoft.com/office/drawing/2014/main" id="{33845D13-2BC5-46D3-8746-86759C1562BC}"/>
              </a:ext>
            </a:extLst>
          </p:cNvPr>
          <p:cNvSpPr txBox="1"/>
          <p:nvPr/>
        </p:nvSpPr>
        <p:spPr>
          <a:xfrm>
            <a:off x="4657487" y="2264026"/>
            <a:ext cx="112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Loppu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54A793CA-E2C2-43BA-9FDD-5676993EC821}"/>
              </a:ext>
            </a:extLst>
          </p:cNvPr>
          <p:cNvSpPr/>
          <p:nvPr/>
        </p:nvSpPr>
        <p:spPr>
          <a:xfrm>
            <a:off x="2914862" y="4192944"/>
            <a:ext cx="118610" cy="1372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FB3B51C5-A80E-4A6C-BEC8-84E909913FDB}"/>
              </a:ext>
            </a:extLst>
          </p:cNvPr>
          <p:cNvSpPr/>
          <p:nvPr/>
        </p:nvSpPr>
        <p:spPr>
          <a:xfrm flipH="1">
            <a:off x="4519363" y="4200939"/>
            <a:ext cx="121286" cy="1292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D80247CC-3F7C-405B-BD4A-2EA775A1D19E}"/>
              </a:ext>
            </a:extLst>
          </p:cNvPr>
          <p:cNvSpPr txBox="1"/>
          <p:nvPr/>
        </p:nvSpPr>
        <p:spPr>
          <a:xfrm>
            <a:off x="2857503" y="375887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Lasku</a:t>
            </a:r>
          </a:p>
        </p:txBody>
      </p:sp>
      <p:sp>
        <p:nvSpPr>
          <p:cNvPr id="46" name="Tekstiruutu 45">
            <a:extLst>
              <a:ext uri="{FF2B5EF4-FFF2-40B4-BE49-F238E27FC236}">
                <a16:creationId xmlns:a16="http://schemas.microsoft.com/office/drawing/2014/main" id="{83AB3A17-DB1B-4F23-946A-156F7299ED12}"/>
              </a:ext>
            </a:extLst>
          </p:cNvPr>
          <p:cNvSpPr txBox="1"/>
          <p:nvPr/>
        </p:nvSpPr>
        <p:spPr>
          <a:xfrm>
            <a:off x="3033472" y="4082356"/>
            <a:ext cx="130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Paperilasku</a:t>
            </a:r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03010509-53A1-46FC-80C2-0FD68803C48E}"/>
              </a:ext>
            </a:extLst>
          </p:cNvPr>
          <p:cNvSpPr txBox="1"/>
          <p:nvPr/>
        </p:nvSpPr>
        <p:spPr>
          <a:xfrm>
            <a:off x="4668704" y="408439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Sähköpostilla</a:t>
            </a:r>
          </a:p>
        </p:txBody>
      </p:sp>
      <p:sp>
        <p:nvSpPr>
          <p:cNvPr id="48" name="Tasakylkinen kolmio 47">
            <a:extLst>
              <a:ext uri="{FF2B5EF4-FFF2-40B4-BE49-F238E27FC236}">
                <a16:creationId xmlns:a16="http://schemas.microsoft.com/office/drawing/2014/main" id="{48278570-35EB-4DAA-8F6F-B82025558E78}"/>
              </a:ext>
            </a:extLst>
          </p:cNvPr>
          <p:cNvSpPr/>
          <p:nvPr/>
        </p:nvSpPr>
        <p:spPr>
          <a:xfrm rot="10800000">
            <a:off x="6073044" y="1906266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2D18BA93-2D55-44A8-BF0F-9FBC291D107A}"/>
              </a:ext>
            </a:extLst>
          </p:cNvPr>
          <p:cNvCxnSpPr/>
          <p:nvPr/>
        </p:nvCxnSpPr>
        <p:spPr>
          <a:xfrm>
            <a:off x="6020660" y="1829201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5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0E613CCB-9BE1-42EA-AE5A-D3950EA5A1FF}"/>
              </a:ext>
            </a:extLst>
          </p:cNvPr>
          <p:cNvSpPr/>
          <p:nvPr/>
        </p:nvSpPr>
        <p:spPr>
          <a:xfrm>
            <a:off x="2374423" y="1980825"/>
            <a:ext cx="3543294" cy="2804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1B760B80-5E14-4312-8E67-447FAF002C4E}"/>
              </a:ext>
            </a:extLst>
          </p:cNvPr>
          <p:cNvSpPr/>
          <p:nvPr/>
        </p:nvSpPr>
        <p:spPr>
          <a:xfrm>
            <a:off x="2374424" y="2721126"/>
            <a:ext cx="3238496" cy="2878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B3918C7A-D25A-40E9-9707-14429D9B999F}"/>
              </a:ext>
            </a:extLst>
          </p:cNvPr>
          <p:cNvSpPr txBox="1"/>
          <p:nvPr/>
        </p:nvSpPr>
        <p:spPr>
          <a:xfrm>
            <a:off x="2350615" y="169236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Mökki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B7D755A8-D314-4FA1-AC4C-5291BC022C39}"/>
              </a:ext>
            </a:extLst>
          </p:cNvPr>
          <p:cNvSpPr txBox="1"/>
          <p:nvPr/>
        </p:nvSpPr>
        <p:spPr>
          <a:xfrm>
            <a:off x="2374423" y="238775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Palvelun ajankohta</a:t>
            </a:r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C02B8646-28E9-4CDC-8FA1-4C810C111D3D}"/>
              </a:ext>
            </a:extLst>
          </p:cNvPr>
          <p:cNvSpPr/>
          <p:nvPr/>
        </p:nvSpPr>
        <p:spPr>
          <a:xfrm>
            <a:off x="2369656" y="4679241"/>
            <a:ext cx="1119184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2DD6C744-47F4-4948-9BC5-9CEDCD513046}"/>
              </a:ext>
            </a:extLst>
          </p:cNvPr>
          <p:cNvSpPr txBox="1"/>
          <p:nvPr/>
        </p:nvSpPr>
        <p:spPr>
          <a:xfrm>
            <a:off x="2498243" y="4679241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Tallenna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6CA6BE41-2617-48CE-8483-2928F2567565}"/>
              </a:ext>
            </a:extLst>
          </p:cNvPr>
          <p:cNvSpPr txBox="1"/>
          <p:nvPr/>
        </p:nvSpPr>
        <p:spPr>
          <a:xfrm>
            <a:off x="4481523" y="339117"/>
            <a:ext cx="340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/>
              <a:t>Varauksen palvelut</a:t>
            </a:r>
          </a:p>
        </p:txBody>
      </p:sp>
      <p:sp>
        <p:nvSpPr>
          <p:cNvPr id="9" name="Suorakulmio: Pyöristetyt kulmat 8">
            <a:extLst>
              <a:ext uri="{FF2B5EF4-FFF2-40B4-BE49-F238E27FC236}">
                <a16:creationId xmlns:a16="http://schemas.microsoft.com/office/drawing/2014/main" id="{B158CB95-131B-4B8C-9203-A82F70A01B9D}"/>
              </a:ext>
            </a:extLst>
          </p:cNvPr>
          <p:cNvSpPr/>
          <p:nvPr/>
        </p:nvSpPr>
        <p:spPr>
          <a:xfrm>
            <a:off x="3593619" y="4679241"/>
            <a:ext cx="1119184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0A3F4F08-51BA-40ED-8D2A-F4998D31AB7C}"/>
              </a:ext>
            </a:extLst>
          </p:cNvPr>
          <p:cNvSpPr txBox="1"/>
          <p:nvPr/>
        </p:nvSpPr>
        <p:spPr>
          <a:xfrm>
            <a:off x="3722207" y="4695999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Poista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4EAEADEC-977D-455D-A2A1-2EB4A55DD59C}"/>
              </a:ext>
            </a:extLst>
          </p:cNvPr>
          <p:cNvSpPr/>
          <p:nvPr/>
        </p:nvSpPr>
        <p:spPr>
          <a:xfrm>
            <a:off x="2374423" y="1283207"/>
            <a:ext cx="3543294" cy="3205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FCDF66F9-EC78-42CF-9905-78F708838CBF}"/>
              </a:ext>
            </a:extLst>
          </p:cNvPr>
          <p:cNvSpPr txBox="1"/>
          <p:nvPr/>
        </p:nvSpPr>
        <p:spPr>
          <a:xfrm>
            <a:off x="2392397" y="92674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Asiakas</a:t>
            </a:r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F042B52F-1CA2-4C8C-8BD9-061A3E8C0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8" t="17805" r="19038" b="23766"/>
          <a:stretch/>
        </p:blipFill>
        <p:spPr>
          <a:xfrm>
            <a:off x="5685608" y="2727362"/>
            <a:ext cx="283266" cy="287834"/>
          </a:xfrm>
          <a:prstGeom prst="rect">
            <a:avLst/>
          </a:prstGeom>
        </p:spPr>
      </p:pic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84435D69-31AD-4233-8013-F9724F9D2C7D}"/>
              </a:ext>
            </a:extLst>
          </p:cNvPr>
          <p:cNvSpPr/>
          <p:nvPr/>
        </p:nvSpPr>
        <p:spPr>
          <a:xfrm>
            <a:off x="2374423" y="3462376"/>
            <a:ext cx="3543294" cy="3205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F5023241-5463-4B38-9087-57E37842A0AE}"/>
              </a:ext>
            </a:extLst>
          </p:cNvPr>
          <p:cNvSpPr txBox="1"/>
          <p:nvPr/>
        </p:nvSpPr>
        <p:spPr>
          <a:xfrm>
            <a:off x="2374423" y="3118776"/>
            <a:ext cx="111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Palvelu</a:t>
            </a:r>
          </a:p>
        </p:txBody>
      </p:sp>
      <p:sp>
        <p:nvSpPr>
          <p:cNvPr id="20" name="Tasakylkinen kolmio 19">
            <a:extLst>
              <a:ext uri="{FF2B5EF4-FFF2-40B4-BE49-F238E27FC236}">
                <a16:creationId xmlns:a16="http://schemas.microsoft.com/office/drawing/2014/main" id="{7F90BA53-A6DC-4EC1-9E00-2FB36AC1EEDF}"/>
              </a:ext>
            </a:extLst>
          </p:cNvPr>
          <p:cNvSpPr/>
          <p:nvPr/>
        </p:nvSpPr>
        <p:spPr>
          <a:xfrm rot="10800000">
            <a:off x="5558154" y="3539441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F1D09209-DE26-4291-8AD2-77DE4ED6A7DE}"/>
              </a:ext>
            </a:extLst>
          </p:cNvPr>
          <p:cNvCxnSpPr/>
          <p:nvPr/>
        </p:nvCxnSpPr>
        <p:spPr>
          <a:xfrm>
            <a:off x="5505770" y="3462376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iruutu 22">
            <a:extLst>
              <a:ext uri="{FF2B5EF4-FFF2-40B4-BE49-F238E27FC236}">
                <a16:creationId xmlns:a16="http://schemas.microsoft.com/office/drawing/2014/main" id="{DA0E4558-4CEE-4B9D-864D-34324998FF0C}"/>
              </a:ext>
            </a:extLst>
          </p:cNvPr>
          <p:cNvSpPr txBox="1"/>
          <p:nvPr/>
        </p:nvSpPr>
        <p:spPr>
          <a:xfrm>
            <a:off x="2427099" y="1257557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Ei muokattavissa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2D9928D4-9F7C-4A73-B0AE-70938BA0D121}"/>
              </a:ext>
            </a:extLst>
          </p:cNvPr>
          <p:cNvSpPr txBox="1"/>
          <p:nvPr/>
        </p:nvSpPr>
        <p:spPr>
          <a:xfrm>
            <a:off x="2374423" y="193720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Ei muokattavissa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5E796ECC-BE07-482A-A2EE-570908D5E179}"/>
              </a:ext>
            </a:extLst>
          </p:cNvPr>
          <p:cNvSpPr/>
          <p:nvPr/>
        </p:nvSpPr>
        <p:spPr>
          <a:xfrm>
            <a:off x="2369656" y="4195577"/>
            <a:ext cx="3543294" cy="3205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1E3BC717-B1B8-4382-B2A9-1DBA5BF8E815}"/>
              </a:ext>
            </a:extLst>
          </p:cNvPr>
          <p:cNvSpPr txBox="1"/>
          <p:nvPr/>
        </p:nvSpPr>
        <p:spPr>
          <a:xfrm>
            <a:off x="2369656" y="3851977"/>
            <a:ext cx="111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Määrä</a:t>
            </a:r>
          </a:p>
        </p:txBody>
      </p:sp>
      <p:sp>
        <p:nvSpPr>
          <p:cNvPr id="31" name="Tasakylkinen kolmio 30">
            <a:extLst>
              <a:ext uri="{FF2B5EF4-FFF2-40B4-BE49-F238E27FC236}">
                <a16:creationId xmlns:a16="http://schemas.microsoft.com/office/drawing/2014/main" id="{4E0D415D-5483-4054-B38D-1E3C55CC0B03}"/>
              </a:ext>
            </a:extLst>
          </p:cNvPr>
          <p:cNvSpPr/>
          <p:nvPr/>
        </p:nvSpPr>
        <p:spPr>
          <a:xfrm rot="10800000">
            <a:off x="5553387" y="4272642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8D5DE597-F8EB-4FF7-818B-DC055A5F1BD5}"/>
              </a:ext>
            </a:extLst>
          </p:cNvPr>
          <p:cNvCxnSpPr/>
          <p:nvPr/>
        </p:nvCxnSpPr>
        <p:spPr>
          <a:xfrm>
            <a:off x="5501003" y="4195577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ulukko 34">
            <a:extLst>
              <a:ext uri="{FF2B5EF4-FFF2-40B4-BE49-F238E27FC236}">
                <a16:creationId xmlns:a16="http://schemas.microsoft.com/office/drawing/2014/main" id="{654AFA77-3B3E-4DDB-91D1-5DFE60BE4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77033"/>
              </p:ext>
            </p:extLst>
          </p:nvPr>
        </p:nvGraphicFramePr>
        <p:xfrm>
          <a:off x="6501668" y="1089056"/>
          <a:ext cx="46589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999">
                  <a:extLst>
                    <a:ext uri="{9D8B030D-6E8A-4147-A177-3AD203B41FA5}">
                      <a16:colId xmlns:a16="http://schemas.microsoft.com/office/drawing/2014/main" val="1058522335"/>
                    </a:ext>
                  </a:extLst>
                </a:gridCol>
                <a:gridCol w="1552999">
                  <a:extLst>
                    <a:ext uri="{9D8B030D-6E8A-4147-A177-3AD203B41FA5}">
                      <a16:colId xmlns:a16="http://schemas.microsoft.com/office/drawing/2014/main" val="3062314229"/>
                    </a:ext>
                  </a:extLst>
                </a:gridCol>
                <a:gridCol w="1552999">
                  <a:extLst>
                    <a:ext uri="{9D8B030D-6E8A-4147-A177-3AD203B41FA5}">
                      <a16:colId xmlns:a16="http://schemas.microsoft.com/office/drawing/2014/main" val="339792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Palvelu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Ajankohta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Määrä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1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Palju pihaan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12.4.2022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6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Kelkkasafari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13.4.2022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Juhlaillallinen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14.4.2022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6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13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orakulmio: Pyöristetyt kulmat 11">
            <a:extLst>
              <a:ext uri="{FF2B5EF4-FFF2-40B4-BE49-F238E27FC236}">
                <a16:creationId xmlns:a16="http://schemas.microsoft.com/office/drawing/2014/main" id="{8DCA0999-D68E-4825-8B31-2843D99D8EB2}"/>
              </a:ext>
            </a:extLst>
          </p:cNvPr>
          <p:cNvSpPr/>
          <p:nvPr/>
        </p:nvSpPr>
        <p:spPr>
          <a:xfrm>
            <a:off x="1647645" y="1685281"/>
            <a:ext cx="2309812" cy="322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A269B0DF-CF0A-4605-BAA7-6315FB4DAF9F}"/>
              </a:ext>
            </a:extLst>
          </p:cNvPr>
          <p:cNvSpPr txBox="1"/>
          <p:nvPr/>
        </p:nvSpPr>
        <p:spPr>
          <a:xfrm>
            <a:off x="1709557" y="137940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Asiakkaan nimellä</a:t>
            </a: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0BDB0DFF-9AE3-4D31-8D89-6A1CF7DF0FF7}"/>
              </a:ext>
            </a:extLst>
          </p:cNvPr>
          <p:cNvSpPr txBox="1"/>
          <p:nvPr/>
        </p:nvSpPr>
        <p:spPr>
          <a:xfrm>
            <a:off x="4278322" y="208022"/>
            <a:ext cx="344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/>
              <a:t>Laskujen hallinta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793C54B1-25DB-4CFB-8E9F-A62009A6F305}"/>
              </a:ext>
            </a:extLst>
          </p:cNvPr>
          <p:cNvSpPr txBox="1"/>
          <p:nvPr/>
        </p:nvSpPr>
        <p:spPr>
          <a:xfrm>
            <a:off x="1742896" y="88433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Hae laskut</a:t>
            </a:r>
          </a:p>
        </p:txBody>
      </p:sp>
      <p:graphicFrame>
        <p:nvGraphicFramePr>
          <p:cNvPr id="36" name="Taulukko 36">
            <a:extLst>
              <a:ext uri="{FF2B5EF4-FFF2-40B4-BE49-F238E27FC236}">
                <a16:creationId xmlns:a16="http://schemas.microsoft.com/office/drawing/2014/main" id="{EEFEE05D-5B9D-4399-9622-17F6DEA2E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79196"/>
              </p:ext>
            </p:extLst>
          </p:nvPr>
        </p:nvGraphicFramePr>
        <p:xfrm>
          <a:off x="1652631" y="3712158"/>
          <a:ext cx="9337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151">
                  <a:extLst>
                    <a:ext uri="{9D8B030D-6E8A-4147-A177-3AD203B41FA5}">
                      <a16:colId xmlns:a16="http://schemas.microsoft.com/office/drawing/2014/main" val="833936319"/>
                    </a:ext>
                  </a:extLst>
                </a:gridCol>
                <a:gridCol w="1430469">
                  <a:extLst>
                    <a:ext uri="{9D8B030D-6E8A-4147-A177-3AD203B41FA5}">
                      <a16:colId xmlns:a16="http://schemas.microsoft.com/office/drawing/2014/main" val="3090009151"/>
                    </a:ext>
                  </a:extLst>
                </a:gridCol>
                <a:gridCol w="1556310">
                  <a:extLst>
                    <a:ext uri="{9D8B030D-6E8A-4147-A177-3AD203B41FA5}">
                      <a16:colId xmlns:a16="http://schemas.microsoft.com/office/drawing/2014/main" val="2591808803"/>
                    </a:ext>
                  </a:extLst>
                </a:gridCol>
                <a:gridCol w="1636980">
                  <a:extLst>
                    <a:ext uri="{9D8B030D-6E8A-4147-A177-3AD203B41FA5}">
                      <a16:colId xmlns:a16="http://schemas.microsoft.com/office/drawing/2014/main" val="2771833453"/>
                    </a:ext>
                  </a:extLst>
                </a:gridCol>
                <a:gridCol w="1906437">
                  <a:extLst>
                    <a:ext uri="{9D8B030D-6E8A-4147-A177-3AD203B41FA5}">
                      <a16:colId xmlns:a16="http://schemas.microsoft.com/office/drawing/2014/main" val="3786227427"/>
                    </a:ext>
                  </a:extLst>
                </a:gridCol>
                <a:gridCol w="1125513">
                  <a:extLst>
                    <a:ext uri="{9D8B030D-6E8A-4147-A177-3AD203B41FA5}">
                      <a16:colId xmlns:a16="http://schemas.microsoft.com/office/drawing/2014/main" val="3390591567"/>
                    </a:ext>
                  </a:extLst>
                </a:gridCol>
              </a:tblGrid>
              <a:tr h="331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Laskun numero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Mökki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Asiakas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Varausnumero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Eräpäivä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4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Ilola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Pekka Peloton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3456345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4.5.2022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6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22709"/>
                  </a:ext>
                </a:extLst>
              </a:tr>
            </a:tbl>
          </a:graphicData>
        </a:graphic>
      </p:graphicFrame>
      <p:sp>
        <p:nvSpPr>
          <p:cNvPr id="37" name="Suorakulmio: Pyöristetyt kulmat 36">
            <a:extLst>
              <a:ext uri="{FF2B5EF4-FFF2-40B4-BE49-F238E27FC236}">
                <a16:creationId xmlns:a16="http://schemas.microsoft.com/office/drawing/2014/main" id="{F6DF2571-8D5E-4706-A53A-560044F4FB92}"/>
              </a:ext>
            </a:extLst>
          </p:cNvPr>
          <p:cNvSpPr/>
          <p:nvPr/>
        </p:nvSpPr>
        <p:spPr>
          <a:xfrm>
            <a:off x="4278322" y="1685281"/>
            <a:ext cx="2309812" cy="322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F81865E2-F30F-48A9-83D9-07B9A7958A25}"/>
              </a:ext>
            </a:extLst>
          </p:cNvPr>
          <p:cNvSpPr txBox="1"/>
          <p:nvPr/>
        </p:nvSpPr>
        <p:spPr>
          <a:xfrm>
            <a:off x="4340234" y="137940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Mökin nimellä</a:t>
            </a:r>
          </a:p>
        </p:txBody>
      </p:sp>
      <p:sp>
        <p:nvSpPr>
          <p:cNvPr id="41" name="Tasakylkinen kolmio 40">
            <a:extLst>
              <a:ext uri="{FF2B5EF4-FFF2-40B4-BE49-F238E27FC236}">
                <a16:creationId xmlns:a16="http://schemas.microsoft.com/office/drawing/2014/main" id="{896DF641-CF1B-44ED-B48D-1EAF689FF292}"/>
              </a:ext>
            </a:extLst>
          </p:cNvPr>
          <p:cNvSpPr/>
          <p:nvPr/>
        </p:nvSpPr>
        <p:spPr>
          <a:xfrm rot="10800000">
            <a:off x="6213762" y="1777080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8C2250B3-9B49-43B6-9D62-30CDAEF50091}"/>
              </a:ext>
            </a:extLst>
          </p:cNvPr>
          <p:cNvCxnSpPr/>
          <p:nvPr/>
        </p:nvCxnSpPr>
        <p:spPr>
          <a:xfrm>
            <a:off x="6161378" y="1700015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asakylkinen kolmio 42">
            <a:extLst>
              <a:ext uri="{FF2B5EF4-FFF2-40B4-BE49-F238E27FC236}">
                <a16:creationId xmlns:a16="http://schemas.microsoft.com/office/drawing/2014/main" id="{53BFEE94-EB29-46D3-AEBE-28F8889283BC}"/>
              </a:ext>
            </a:extLst>
          </p:cNvPr>
          <p:cNvSpPr/>
          <p:nvPr/>
        </p:nvSpPr>
        <p:spPr>
          <a:xfrm rot="10800000">
            <a:off x="3614335" y="1777080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ADE78304-BB17-4440-AC61-1A6CE3ED83DD}"/>
              </a:ext>
            </a:extLst>
          </p:cNvPr>
          <p:cNvCxnSpPr/>
          <p:nvPr/>
        </p:nvCxnSpPr>
        <p:spPr>
          <a:xfrm>
            <a:off x="3561951" y="1700015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orakulmio: Pyöristetyt kulmat 44">
            <a:extLst>
              <a:ext uri="{FF2B5EF4-FFF2-40B4-BE49-F238E27FC236}">
                <a16:creationId xmlns:a16="http://schemas.microsoft.com/office/drawing/2014/main" id="{27672B75-51CB-4E29-B5D5-79660532F86D}"/>
              </a:ext>
            </a:extLst>
          </p:cNvPr>
          <p:cNvSpPr/>
          <p:nvPr/>
        </p:nvSpPr>
        <p:spPr>
          <a:xfrm>
            <a:off x="6908999" y="1699117"/>
            <a:ext cx="2309812" cy="322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Tekstiruutu 45">
            <a:extLst>
              <a:ext uri="{FF2B5EF4-FFF2-40B4-BE49-F238E27FC236}">
                <a16:creationId xmlns:a16="http://schemas.microsoft.com/office/drawing/2014/main" id="{168CDB8E-CF83-4203-A685-D78C80EFEBA8}"/>
              </a:ext>
            </a:extLst>
          </p:cNvPr>
          <p:cNvSpPr txBox="1"/>
          <p:nvPr/>
        </p:nvSpPr>
        <p:spPr>
          <a:xfrm>
            <a:off x="6970911" y="139324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Alueittain</a:t>
            </a:r>
          </a:p>
        </p:txBody>
      </p:sp>
      <p:sp>
        <p:nvSpPr>
          <p:cNvPr id="47" name="Tasakylkinen kolmio 46">
            <a:extLst>
              <a:ext uri="{FF2B5EF4-FFF2-40B4-BE49-F238E27FC236}">
                <a16:creationId xmlns:a16="http://schemas.microsoft.com/office/drawing/2014/main" id="{E96DA550-D73B-4F6A-A6B8-34A4CA595831}"/>
              </a:ext>
            </a:extLst>
          </p:cNvPr>
          <p:cNvSpPr/>
          <p:nvPr/>
        </p:nvSpPr>
        <p:spPr>
          <a:xfrm rot="10800000">
            <a:off x="8844439" y="1790916"/>
            <a:ext cx="276225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8580CED6-C971-4466-9173-74583F4962AB}"/>
              </a:ext>
            </a:extLst>
          </p:cNvPr>
          <p:cNvCxnSpPr/>
          <p:nvPr/>
        </p:nvCxnSpPr>
        <p:spPr>
          <a:xfrm>
            <a:off x="8792055" y="1713851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iruutu 48">
            <a:extLst>
              <a:ext uri="{FF2B5EF4-FFF2-40B4-BE49-F238E27FC236}">
                <a16:creationId xmlns:a16="http://schemas.microsoft.com/office/drawing/2014/main" id="{0398D6E1-8CEF-43E8-9F45-86947BEC9271}"/>
              </a:ext>
            </a:extLst>
          </p:cNvPr>
          <p:cNvSpPr txBox="1"/>
          <p:nvPr/>
        </p:nvSpPr>
        <p:spPr>
          <a:xfrm>
            <a:off x="1647645" y="3197450"/>
            <a:ext cx="588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Laskun numeroa klikkaamalla pääsee muokkaamaan laskua</a:t>
            </a:r>
          </a:p>
        </p:txBody>
      </p:sp>
      <p:sp>
        <p:nvSpPr>
          <p:cNvPr id="50" name="Tekstiruutu 49">
            <a:extLst>
              <a:ext uri="{FF2B5EF4-FFF2-40B4-BE49-F238E27FC236}">
                <a16:creationId xmlns:a16="http://schemas.microsoft.com/office/drawing/2014/main" id="{A74B9B43-7ABB-423E-9406-DEEA77248427}"/>
              </a:ext>
            </a:extLst>
          </p:cNvPr>
          <p:cNvSpPr txBox="1"/>
          <p:nvPr/>
        </p:nvSpPr>
        <p:spPr>
          <a:xfrm>
            <a:off x="1742896" y="214916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Hae laskut aikavälillä</a:t>
            </a:r>
          </a:p>
        </p:txBody>
      </p:sp>
      <p:sp>
        <p:nvSpPr>
          <p:cNvPr id="51" name="Suorakulmio: Pyöristetyt kulmat 50">
            <a:extLst>
              <a:ext uri="{FF2B5EF4-FFF2-40B4-BE49-F238E27FC236}">
                <a16:creationId xmlns:a16="http://schemas.microsoft.com/office/drawing/2014/main" id="{331EFDF4-92FA-4735-AEBB-71755DC6B7BA}"/>
              </a:ext>
            </a:extLst>
          </p:cNvPr>
          <p:cNvSpPr/>
          <p:nvPr/>
        </p:nvSpPr>
        <p:spPr>
          <a:xfrm>
            <a:off x="1647645" y="2855853"/>
            <a:ext cx="1207698" cy="2878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53" name="Kuva 52">
            <a:extLst>
              <a:ext uri="{FF2B5EF4-FFF2-40B4-BE49-F238E27FC236}">
                <a16:creationId xmlns:a16="http://schemas.microsoft.com/office/drawing/2014/main" id="{0279C5E6-6F36-451A-9A0B-042C8D7B9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8" t="17805" r="19038" b="23766"/>
          <a:stretch/>
        </p:blipFill>
        <p:spPr>
          <a:xfrm>
            <a:off x="2966023" y="2875498"/>
            <a:ext cx="283266" cy="287834"/>
          </a:xfrm>
          <a:prstGeom prst="rect">
            <a:avLst/>
          </a:prstGeom>
        </p:spPr>
      </p:pic>
      <p:sp>
        <p:nvSpPr>
          <p:cNvPr id="55" name="Tekstiruutu 54">
            <a:extLst>
              <a:ext uri="{FF2B5EF4-FFF2-40B4-BE49-F238E27FC236}">
                <a16:creationId xmlns:a16="http://schemas.microsoft.com/office/drawing/2014/main" id="{268805D5-85DE-446B-B129-195BFA3E54C6}"/>
              </a:ext>
            </a:extLst>
          </p:cNvPr>
          <p:cNvSpPr txBox="1"/>
          <p:nvPr/>
        </p:nvSpPr>
        <p:spPr>
          <a:xfrm>
            <a:off x="1678601" y="252581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Alku</a:t>
            </a:r>
          </a:p>
        </p:txBody>
      </p:sp>
      <p:sp>
        <p:nvSpPr>
          <p:cNvPr id="57" name="Suorakulmio: Pyöristetyt kulmat 56">
            <a:extLst>
              <a:ext uri="{FF2B5EF4-FFF2-40B4-BE49-F238E27FC236}">
                <a16:creationId xmlns:a16="http://schemas.microsoft.com/office/drawing/2014/main" id="{A5017D32-F599-4601-AF5F-601E85BAF821}"/>
              </a:ext>
            </a:extLst>
          </p:cNvPr>
          <p:cNvSpPr/>
          <p:nvPr/>
        </p:nvSpPr>
        <p:spPr>
          <a:xfrm>
            <a:off x="3530995" y="2844631"/>
            <a:ext cx="1207698" cy="2878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58" name="Kuva 57">
            <a:extLst>
              <a:ext uri="{FF2B5EF4-FFF2-40B4-BE49-F238E27FC236}">
                <a16:creationId xmlns:a16="http://schemas.microsoft.com/office/drawing/2014/main" id="{861CB88D-EB1B-4C1A-94B1-9F3B620F0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8" t="17805" r="19038" b="23766"/>
          <a:stretch/>
        </p:blipFill>
        <p:spPr>
          <a:xfrm>
            <a:off x="4849373" y="2864276"/>
            <a:ext cx="283266" cy="287834"/>
          </a:xfrm>
          <a:prstGeom prst="rect">
            <a:avLst/>
          </a:prstGeom>
        </p:spPr>
      </p:pic>
      <p:sp>
        <p:nvSpPr>
          <p:cNvPr id="59" name="Tekstiruutu 58">
            <a:extLst>
              <a:ext uri="{FF2B5EF4-FFF2-40B4-BE49-F238E27FC236}">
                <a16:creationId xmlns:a16="http://schemas.microsoft.com/office/drawing/2014/main" id="{2593A4D2-ACA8-4F6B-884E-17516C466D60}"/>
              </a:ext>
            </a:extLst>
          </p:cNvPr>
          <p:cNvSpPr txBox="1"/>
          <p:nvPr/>
        </p:nvSpPr>
        <p:spPr>
          <a:xfrm>
            <a:off x="3561951" y="251458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Loppu</a:t>
            </a:r>
          </a:p>
        </p:txBody>
      </p:sp>
    </p:spTree>
    <p:extLst>
      <p:ext uri="{BB962C8B-B14F-4D97-AF65-F5344CB8AC3E}">
        <p14:creationId xmlns:p14="http://schemas.microsoft.com/office/powerpoint/2010/main" val="302498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127B52DD-9F66-4731-B283-59364C7D2CA3}"/>
              </a:ext>
            </a:extLst>
          </p:cNvPr>
          <p:cNvSpPr/>
          <p:nvPr/>
        </p:nvSpPr>
        <p:spPr>
          <a:xfrm>
            <a:off x="1651307" y="1641910"/>
            <a:ext cx="3087385" cy="238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156E8B07-5118-47BA-9B62-2C0A989C1A8C}"/>
              </a:ext>
            </a:extLst>
          </p:cNvPr>
          <p:cNvSpPr txBox="1"/>
          <p:nvPr/>
        </p:nvSpPr>
        <p:spPr>
          <a:xfrm>
            <a:off x="1647645" y="133506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Asiakas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E084ACCE-7229-4F76-A837-8D6BC364011F}"/>
              </a:ext>
            </a:extLst>
          </p:cNvPr>
          <p:cNvSpPr txBox="1"/>
          <p:nvPr/>
        </p:nvSpPr>
        <p:spPr>
          <a:xfrm>
            <a:off x="4278322" y="208022"/>
            <a:ext cx="344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/>
              <a:t>Laskun hallinta</a:t>
            </a:r>
          </a:p>
        </p:txBody>
      </p:sp>
      <p:graphicFrame>
        <p:nvGraphicFramePr>
          <p:cNvPr id="6" name="Taulukko 36">
            <a:extLst>
              <a:ext uri="{FF2B5EF4-FFF2-40B4-BE49-F238E27FC236}">
                <a16:creationId xmlns:a16="http://schemas.microsoft.com/office/drawing/2014/main" id="{6193E234-22EA-4D3B-B0F1-B8C5DD92E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92520"/>
              </p:ext>
            </p:extLst>
          </p:nvPr>
        </p:nvGraphicFramePr>
        <p:xfrm>
          <a:off x="1652631" y="3712158"/>
          <a:ext cx="9337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151">
                  <a:extLst>
                    <a:ext uri="{9D8B030D-6E8A-4147-A177-3AD203B41FA5}">
                      <a16:colId xmlns:a16="http://schemas.microsoft.com/office/drawing/2014/main" val="833936319"/>
                    </a:ext>
                  </a:extLst>
                </a:gridCol>
                <a:gridCol w="1430469">
                  <a:extLst>
                    <a:ext uri="{9D8B030D-6E8A-4147-A177-3AD203B41FA5}">
                      <a16:colId xmlns:a16="http://schemas.microsoft.com/office/drawing/2014/main" val="3090009151"/>
                    </a:ext>
                  </a:extLst>
                </a:gridCol>
                <a:gridCol w="1556310">
                  <a:extLst>
                    <a:ext uri="{9D8B030D-6E8A-4147-A177-3AD203B41FA5}">
                      <a16:colId xmlns:a16="http://schemas.microsoft.com/office/drawing/2014/main" val="2591808803"/>
                    </a:ext>
                  </a:extLst>
                </a:gridCol>
                <a:gridCol w="1636980">
                  <a:extLst>
                    <a:ext uri="{9D8B030D-6E8A-4147-A177-3AD203B41FA5}">
                      <a16:colId xmlns:a16="http://schemas.microsoft.com/office/drawing/2014/main" val="2771833453"/>
                    </a:ext>
                  </a:extLst>
                </a:gridCol>
                <a:gridCol w="1906437">
                  <a:extLst>
                    <a:ext uri="{9D8B030D-6E8A-4147-A177-3AD203B41FA5}">
                      <a16:colId xmlns:a16="http://schemas.microsoft.com/office/drawing/2014/main" val="3786227427"/>
                    </a:ext>
                  </a:extLst>
                </a:gridCol>
                <a:gridCol w="1125513">
                  <a:extLst>
                    <a:ext uri="{9D8B030D-6E8A-4147-A177-3AD203B41FA5}">
                      <a16:colId xmlns:a16="http://schemas.microsoft.com/office/drawing/2014/main" val="3390591567"/>
                    </a:ext>
                  </a:extLst>
                </a:gridCol>
              </a:tblGrid>
              <a:tr h="331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Palvelu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Ajankohta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Määrä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Varausnumero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Eräpäivä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4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6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22709"/>
                  </a:ext>
                </a:extLst>
              </a:tr>
            </a:tbl>
          </a:graphicData>
        </a:graphic>
      </p:graphicFrame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2C5EE3DC-E91E-4019-A137-E18D2AAFEA3D}"/>
              </a:ext>
            </a:extLst>
          </p:cNvPr>
          <p:cNvSpPr/>
          <p:nvPr/>
        </p:nvSpPr>
        <p:spPr>
          <a:xfrm>
            <a:off x="1651308" y="2236901"/>
            <a:ext cx="3087384" cy="2351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82121F6-9C4A-4B14-BADB-9D8AF9A1C778}"/>
              </a:ext>
            </a:extLst>
          </p:cNvPr>
          <p:cNvSpPr txBox="1"/>
          <p:nvPr/>
        </p:nvSpPr>
        <p:spPr>
          <a:xfrm>
            <a:off x="1604919" y="191411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Mökki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4AF0BA86-D321-4BD0-8C2F-99DD3291784F}"/>
              </a:ext>
            </a:extLst>
          </p:cNvPr>
          <p:cNvSpPr txBox="1"/>
          <p:nvPr/>
        </p:nvSpPr>
        <p:spPr>
          <a:xfrm>
            <a:off x="1647645" y="3197450"/>
            <a:ext cx="588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Varauksen palvelut</a:t>
            </a:r>
          </a:p>
        </p:txBody>
      </p:sp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3F73B8B9-8EB4-47B1-918D-B472B73A8C6B}"/>
              </a:ext>
            </a:extLst>
          </p:cNvPr>
          <p:cNvSpPr/>
          <p:nvPr/>
        </p:nvSpPr>
        <p:spPr>
          <a:xfrm>
            <a:off x="1647645" y="2855853"/>
            <a:ext cx="1207698" cy="2878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BB15B5EF-0457-419A-8A51-540E09B49FAF}"/>
              </a:ext>
            </a:extLst>
          </p:cNvPr>
          <p:cNvSpPr txBox="1"/>
          <p:nvPr/>
        </p:nvSpPr>
        <p:spPr>
          <a:xfrm>
            <a:off x="1604919" y="252581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Varauksen alku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8833CB74-35F4-41A0-BB3E-DA6544FC48BA}"/>
              </a:ext>
            </a:extLst>
          </p:cNvPr>
          <p:cNvSpPr/>
          <p:nvPr/>
        </p:nvSpPr>
        <p:spPr>
          <a:xfrm>
            <a:off x="3530995" y="2844631"/>
            <a:ext cx="1207698" cy="2878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515A6698-DACE-458D-8757-3F5A77D596E5}"/>
              </a:ext>
            </a:extLst>
          </p:cNvPr>
          <p:cNvSpPr txBox="1"/>
          <p:nvPr/>
        </p:nvSpPr>
        <p:spPr>
          <a:xfrm>
            <a:off x="3561951" y="251458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Loppu</a:t>
            </a:r>
          </a:p>
        </p:txBody>
      </p:sp>
      <p:sp>
        <p:nvSpPr>
          <p:cNvPr id="25" name="Suorakulmio: Pyöristetyt kulmat 24">
            <a:extLst>
              <a:ext uri="{FF2B5EF4-FFF2-40B4-BE49-F238E27FC236}">
                <a16:creationId xmlns:a16="http://schemas.microsoft.com/office/drawing/2014/main" id="{0F94F91C-5009-42EA-99E1-DC3E400F4656}"/>
              </a:ext>
            </a:extLst>
          </p:cNvPr>
          <p:cNvSpPr/>
          <p:nvPr/>
        </p:nvSpPr>
        <p:spPr>
          <a:xfrm>
            <a:off x="5676967" y="1614419"/>
            <a:ext cx="3087385" cy="238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BEC57399-4CF1-402B-A4CF-F9BB5DA91F00}"/>
              </a:ext>
            </a:extLst>
          </p:cNvPr>
          <p:cNvSpPr txBox="1"/>
          <p:nvPr/>
        </p:nvSpPr>
        <p:spPr>
          <a:xfrm>
            <a:off x="5673305" y="130756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Laskun summa</a:t>
            </a:r>
          </a:p>
        </p:txBody>
      </p:sp>
      <p:sp>
        <p:nvSpPr>
          <p:cNvPr id="27" name="Suorakulmio: Pyöristetyt kulmat 26">
            <a:extLst>
              <a:ext uri="{FF2B5EF4-FFF2-40B4-BE49-F238E27FC236}">
                <a16:creationId xmlns:a16="http://schemas.microsoft.com/office/drawing/2014/main" id="{E9D45F91-4D55-4723-8230-949785D14759}"/>
              </a:ext>
            </a:extLst>
          </p:cNvPr>
          <p:cNvSpPr/>
          <p:nvPr/>
        </p:nvSpPr>
        <p:spPr>
          <a:xfrm>
            <a:off x="5676967" y="2248750"/>
            <a:ext cx="3087385" cy="238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667A956A-35A2-4F7F-85E3-90236262791D}"/>
              </a:ext>
            </a:extLst>
          </p:cNvPr>
          <p:cNvSpPr txBox="1"/>
          <p:nvPr/>
        </p:nvSpPr>
        <p:spPr>
          <a:xfrm>
            <a:off x="5673305" y="19419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Viitenumero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88117D2B-72D0-4CB7-ADE4-2579D1134FCD}"/>
              </a:ext>
            </a:extLst>
          </p:cNvPr>
          <p:cNvSpPr/>
          <p:nvPr/>
        </p:nvSpPr>
        <p:spPr>
          <a:xfrm>
            <a:off x="5676967" y="2915530"/>
            <a:ext cx="3087385" cy="238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8A1F9BBD-65AF-4373-BC41-A567DA710DDB}"/>
              </a:ext>
            </a:extLst>
          </p:cNvPr>
          <p:cNvSpPr txBox="1"/>
          <p:nvPr/>
        </p:nvSpPr>
        <p:spPr>
          <a:xfrm>
            <a:off x="5673305" y="260868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Laskun tila</a:t>
            </a:r>
          </a:p>
        </p:txBody>
      </p:sp>
      <p:sp>
        <p:nvSpPr>
          <p:cNvPr id="31" name="Suorakulmio: Pyöristetyt kulmat 30">
            <a:extLst>
              <a:ext uri="{FF2B5EF4-FFF2-40B4-BE49-F238E27FC236}">
                <a16:creationId xmlns:a16="http://schemas.microsoft.com/office/drawing/2014/main" id="{5C34BA56-7572-475C-8497-65C03AFAD922}"/>
              </a:ext>
            </a:extLst>
          </p:cNvPr>
          <p:cNvSpPr/>
          <p:nvPr/>
        </p:nvSpPr>
        <p:spPr>
          <a:xfrm>
            <a:off x="1736159" y="5838629"/>
            <a:ext cx="1794835" cy="3693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DEA65EDE-3DC9-4D55-A558-4F6E387EC3ED}"/>
              </a:ext>
            </a:extLst>
          </p:cNvPr>
          <p:cNvSpPr txBox="1"/>
          <p:nvPr/>
        </p:nvSpPr>
        <p:spPr>
          <a:xfrm>
            <a:off x="1864746" y="5838629"/>
            <a:ext cx="155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Tallenna lasku</a:t>
            </a:r>
          </a:p>
        </p:txBody>
      </p:sp>
      <p:sp>
        <p:nvSpPr>
          <p:cNvPr id="33" name="Suorakulmio: Pyöristetyt kulmat 32">
            <a:extLst>
              <a:ext uri="{FF2B5EF4-FFF2-40B4-BE49-F238E27FC236}">
                <a16:creationId xmlns:a16="http://schemas.microsoft.com/office/drawing/2014/main" id="{F7504DEC-025E-4CBB-9EFE-755A250E009C}"/>
              </a:ext>
            </a:extLst>
          </p:cNvPr>
          <p:cNvSpPr/>
          <p:nvPr/>
        </p:nvSpPr>
        <p:spPr>
          <a:xfrm>
            <a:off x="3895545" y="5837175"/>
            <a:ext cx="1487338" cy="3525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FFD62851-402F-4B23-B103-73D32D3F9E92}"/>
              </a:ext>
            </a:extLst>
          </p:cNvPr>
          <p:cNvSpPr txBox="1"/>
          <p:nvPr/>
        </p:nvSpPr>
        <p:spPr>
          <a:xfrm>
            <a:off x="4024131" y="5837175"/>
            <a:ext cx="128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Poista lasku</a:t>
            </a:r>
          </a:p>
        </p:txBody>
      </p:sp>
      <p:sp>
        <p:nvSpPr>
          <p:cNvPr id="35" name="Suorakulmio: Pyöristetyt kulmat 34">
            <a:extLst>
              <a:ext uri="{FF2B5EF4-FFF2-40B4-BE49-F238E27FC236}">
                <a16:creationId xmlns:a16="http://schemas.microsoft.com/office/drawing/2014/main" id="{921A7047-B15C-4F9E-9F4F-1C0C90376803}"/>
              </a:ext>
            </a:extLst>
          </p:cNvPr>
          <p:cNvSpPr/>
          <p:nvPr/>
        </p:nvSpPr>
        <p:spPr>
          <a:xfrm>
            <a:off x="5681265" y="5840018"/>
            <a:ext cx="2239940" cy="3525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392DFB72-C305-4F66-B077-B61998B00C6B}"/>
              </a:ext>
            </a:extLst>
          </p:cNvPr>
          <p:cNvSpPr txBox="1"/>
          <p:nvPr/>
        </p:nvSpPr>
        <p:spPr>
          <a:xfrm>
            <a:off x="5809851" y="5840018"/>
            <a:ext cx="21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Merkitse maksetuksi</a:t>
            </a:r>
          </a:p>
        </p:txBody>
      </p:sp>
      <p:sp>
        <p:nvSpPr>
          <p:cNvPr id="37" name="Suorakulmio: Pyöristetyt kulmat 36">
            <a:extLst>
              <a:ext uri="{FF2B5EF4-FFF2-40B4-BE49-F238E27FC236}">
                <a16:creationId xmlns:a16="http://schemas.microsoft.com/office/drawing/2014/main" id="{B0A7CA49-5709-4537-8BDB-DFC4629A48B3}"/>
              </a:ext>
            </a:extLst>
          </p:cNvPr>
          <p:cNvSpPr/>
          <p:nvPr/>
        </p:nvSpPr>
        <p:spPr>
          <a:xfrm>
            <a:off x="1651307" y="1069478"/>
            <a:ext cx="3087385" cy="238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136658DA-2E4D-4E18-87C0-7072B0199C0A}"/>
              </a:ext>
            </a:extLst>
          </p:cNvPr>
          <p:cNvSpPr txBox="1"/>
          <p:nvPr/>
        </p:nvSpPr>
        <p:spPr>
          <a:xfrm>
            <a:off x="1647645" y="76262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Laskun numero</a:t>
            </a:r>
          </a:p>
        </p:txBody>
      </p:sp>
    </p:spTree>
    <p:extLst>
      <p:ext uri="{BB962C8B-B14F-4D97-AF65-F5344CB8AC3E}">
        <p14:creationId xmlns:p14="http://schemas.microsoft.com/office/powerpoint/2010/main" val="330726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202</Words>
  <Application>Microsoft Office PowerPoint</Application>
  <PresentationFormat>Laajakuva</PresentationFormat>
  <Paragraphs>139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Tomi Jokela</dc:creator>
  <cp:lastModifiedBy>Tomi Jokela</cp:lastModifiedBy>
  <cp:revision>9</cp:revision>
  <dcterms:created xsi:type="dcterms:W3CDTF">2022-04-07T10:04:45Z</dcterms:created>
  <dcterms:modified xsi:type="dcterms:W3CDTF">2022-04-11T16:59:10Z</dcterms:modified>
</cp:coreProperties>
</file>