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3" r:id="rId4"/>
    <p:sldId id="285" r:id="rId5"/>
    <p:sldId id="287" r:id="rId6"/>
    <p:sldId id="295" r:id="rId7"/>
    <p:sldId id="296" r:id="rId8"/>
    <p:sldId id="293" r:id="rId9"/>
    <p:sldId id="292" r:id="rId10"/>
    <p:sldId id="290" r:id="rId11"/>
    <p:sldId id="291" r:id="rId12"/>
    <p:sldId id="29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94C"/>
    <a:srgbClr val="579B88"/>
    <a:srgbClr val="00ACC1"/>
    <a:srgbClr val="2D3142"/>
    <a:srgbClr val="7451EB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13DA-4255-4206-A3B5-884EF1A4C597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A450-159B-4C25-9E8A-CFA20D259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0EDCA-1BA7-4E58-A5A4-770FD664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8B7F4-F229-42BE-90C3-4C48DC5E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251E7-4951-47CE-9AC0-B4A0C746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002E-8804-4677-8B81-1834B8D9FE9D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D425B-A9BA-46FE-B2B7-DEA39B48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5D137-0B18-45EC-8BCD-762ABED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9E81C-0DF8-49F5-9BA9-CAB2EAD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B15AE-87FF-463F-8E27-575353E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430CC-1505-4151-A862-3E7E75FC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45E-266D-4751-A1ED-F71B324B99A2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BCFFD-CB24-403E-B513-C244487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445B9-E6D3-465B-9667-1A615C64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14F998-ACF1-4391-935F-23EA16F5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2A779-4925-4911-A348-540E653E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E7DA-FB5D-4F05-A3B2-9CB6EAD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FC7F-3E0B-4F7A-A72C-55E9B8D1D097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CD13E-B805-42C2-B1BE-595E7BB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6E206-79CF-4349-B998-44F7DC67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FD51-9D59-4347-A3CB-6314D6FD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516EB-6301-4BA8-B131-1485C684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563FA-32E7-49FC-8516-D528115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FB2D-EA3E-4DEA-BB9D-5B6B87910378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4CBBD-5D8E-4573-8AC3-4F35EC0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EC38A-0A3A-421C-90B1-A5008CE9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C0C0A-F7B6-46AC-ADAC-778F3C9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D1C3B-CBAA-4C68-A04C-C2DC1B0D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2F1CB-9900-4EC7-BC55-488CD43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5BD9-B899-460F-B539-19634B69DBA5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7F5A-1753-4918-8FF0-EDE02FD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F25CA-65C2-43D1-9FAC-0C652C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DDA49-D455-4507-A581-7B86FEE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CAAA5-18D6-4176-BF43-3375EDD8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0AB2A-F2A6-4EDA-94C0-94091B83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4ADE-C1F9-49C3-9E9B-ACB139A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045D-F434-4C28-9E99-1168037B8AC4}" type="datetime1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ABF61-AB89-4792-A275-27515DB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370F5-A710-46FE-972B-53612E7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07D6-A1F0-44FA-95F9-63E0303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E6E18-02E8-4BA1-A5F4-6D26C83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C48F7A-30D8-493E-910F-415FE548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227E3-8EDB-4EA3-AADC-BBA9E110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3DF80-7C46-4938-B0E0-6D09BEBA1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044F2C-C90A-4812-B3E4-427C5C4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77DD-6C00-46AD-9800-703F5B97EE2E}" type="datetime1">
              <a:rPr lang="fr-FR" smtClean="0"/>
              <a:t>30/03/2020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872630-B749-48BD-AAC6-3CAC4D0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FCF69-1569-4EAD-82CB-4137ED3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A4F96-9EF4-4A13-A28A-0D48642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C8F5-0ED1-49B8-82C9-980EEF9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1E5-CC38-4744-9DCB-1E61EBCD3BAF}" type="datetime1">
              <a:rPr lang="fr-FR" smtClean="0"/>
              <a:t>30/03/2020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1C6D98-178E-4D1D-9CA4-BFF7B99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FAAC6-E6F1-4F43-B9B7-3FE8F64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18D27-975C-4818-B041-5445851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6E5-9977-4513-BDE4-39CC98AED8FA}" type="datetime1">
              <a:rPr lang="fr-FR" smtClean="0"/>
              <a:t>30/03/2020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4BF023-BDA5-4ECF-9CC5-3799F4D5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81EDC-9D31-4DF2-9908-5EE0CF94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DF9A-982C-46C2-B96A-6CF94964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2A7BE-F120-4359-AB40-9A6C82A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C055A-CBF4-4110-93E6-5A6B38B6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444E1-9BF7-4987-B7DD-72B0198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5C4C-CC6F-40A5-B4BE-1A41830CD75C}" type="datetime1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50810-CD8F-4B6F-8998-EF0F9408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10C38-6AD5-4162-9E46-4F68791E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98F9-F0BF-4505-BCA7-2AE988B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5E9714-BF1B-4B32-8663-0EE8DB31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F33C6-0DC5-4C53-8FF3-B6A668FA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43B0A-A572-4BAB-93B8-90040C7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BF6-0876-4D14-83A3-F5C5BD2DF8E5}" type="datetime1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D0C5D-8D6C-4488-9D55-AF2A9CDC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49EAC-B4A6-4FDC-AB8C-6B26FA5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FCB94F-F75C-4C83-9F31-70A912A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E2495-F964-4B0C-8600-FE753BDB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3B519-7277-42AE-B2E9-3666E22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EABA-510C-413E-AB45-35724D0C1BF4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FB2E9-D027-4F3F-958C-36789E8F7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2BF3E-94F1-430D-AA3D-C684B250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hyperlink" Target="https://mrgyo.github.io/p3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rgyo.github.io/p3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mrgyo.github.io/p3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hyperlink" Target="https://www.flaticon.com/packs/programming-61" TargetMode="External"/><Relationship Id="rId9" Type="http://schemas.openxmlformats.org/officeDocument/2006/relationships/hyperlink" Target="https://mrgyo.github.io/p3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mrgyo.github.io/p3/" TargetMode="External"/><Relationship Id="rId4" Type="http://schemas.openxmlformats.org/officeDocument/2006/relationships/hyperlink" Target="https://www.flaticon.com/packs/programming-6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Gyo/p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515865-8238-442F-A294-BE7FE2C9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4" y="2014039"/>
            <a:ext cx="6578672" cy="78786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12C10-06CB-49A0-9826-D3D9A92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77445C-2D2E-42A8-A3D9-E7EAF51D8D90}"/>
              </a:ext>
            </a:extLst>
          </p:cNvPr>
          <p:cNvSpPr txBox="1"/>
          <p:nvPr/>
        </p:nvSpPr>
        <p:spPr>
          <a:xfrm>
            <a:off x="849087" y="3699227"/>
            <a:ext cx="1049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3 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Dynamiser une page web avec des animations CSS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836314-D884-49B4-B0AF-5D9F2DF734E0}"/>
              </a:ext>
            </a:extLst>
          </p:cNvPr>
          <p:cNvSpPr txBox="1"/>
          <p:nvPr/>
        </p:nvSpPr>
        <p:spPr>
          <a:xfrm>
            <a:off x="3581399" y="4412109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Etudiant : Alexandre Guillo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: Cédric Law-Dune</a:t>
            </a: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Soutenance du – mars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3A25C-D5C0-417C-8B02-C2506ACF0F6E}"/>
              </a:ext>
            </a:extLst>
          </p:cNvPr>
          <p:cNvSpPr/>
          <p:nvPr/>
        </p:nvSpPr>
        <p:spPr>
          <a:xfrm>
            <a:off x="0" y="0"/>
            <a:ext cx="21460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7CB60-F5DE-4081-BF06-6B417FC8D97F}"/>
              </a:ext>
            </a:extLst>
          </p:cNvPr>
          <p:cNvSpPr/>
          <p:nvPr/>
        </p:nvSpPr>
        <p:spPr>
          <a:xfrm>
            <a:off x="283027" y="0"/>
            <a:ext cx="80866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2B0A5A-5618-4529-87C5-42A239D62B5E}"/>
              </a:ext>
            </a:extLst>
          </p:cNvPr>
          <p:cNvSpPr txBox="1"/>
          <p:nvPr/>
        </p:nvSpPr>
        <p:spPr>
          <a:xfrm>
            <a:off x="2205134" y="2924790"/>
            <a:ext cx="778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développeur web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FAAAA7-1AA7-42C9-B138-74C93614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43" y="6375056"/>
            <a:ext cx="327711" cy="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rétrocompatibilité des navigateurs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0C1D9E4-D029-49D0-8678-D11BF8471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77" y="1276623"/>
            <a:ext cx="786208" cy="741001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1A5158D-8994-4F1C-B984-26CC4EFE8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18" y="1353255"/>
            <a:ext cx="741001" cy="74100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E822D5C-875C-4922-B73D-6B4D07D0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59" y="1347066"/>
            <a:ext cx="684305" cy="68430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97D9111-1698-471D-BC3F-CD741CA06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878" y="2356536"/>
            <a:ext cx="2478365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88C34F9-1FD6-4E15-B056-E12CFF3A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027" y="2356536"/>
            <a:ext cx="2485062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6F88F3-CDB4-4F2F-B9D4-CC84CC4BE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5673" y="2356536"/>
            <a:ext cx="2495016" cy="3737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028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Validation W3C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7F24F2D-9CDF-4806-9E82-8D67C1C99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77" y="2301717"/>
            <a:ext cx="1177617" cy="1177617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E5F2233-FFCC-4D62-B90E-415506057971}"/>
              </a:ext>
            </a:extLst>
          </p:cNvPr>
          <p:cNvSpPr/>
          <p:nvPr/>
        </p:nvSpPr>
        <p:spPr>
          <a:xfrm>
            <a:off x="2281804" y="1568741"/>
            <a:ext cx="7239699" cy="468264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3DE0790-501A-489C-A2FD-6F020E79D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367" y="1699989"/>
            <a:ext cx="4728648" cy="26894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B45B98-ADF5-4511-ADC6-4AC032D5C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367" y="4489143"/>
            <a:ext cx="6414841" cy="15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12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MERCI DE VOTRE ATTENTION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262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69FE6-D975-4156-93CB-C36464CC08BB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SOMMAIRE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0CF514-E12E-43B0-A7D6-975456AA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7DE07-5623-4919-8E1C-795B1A1ACFC5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A4D82A1-ED11-4DCB-8C10-276F367FB070}"/>
              </a:ext>
            </a:extLst>
          </p:cNvPr>
          <p:cNvGrpSpPr/>
          <p:nvPr/>
        </p:nvGrpSpPr>
        <p:grpSpPr>
          <a:xfrm>
            <a:off x="2874933" y="4917313"/>
            <a:ext cx="6442134" cy="448445"/>
            <a:chOff x="1734754" y="3496161"/>
            <a:chExt cx="6442134" cy="448445"/>
          </a:xfrm>
        </p:grpSpPr>
        <p:sp>
          <p:nvSpPr>
            <p:cNvPr id="32" name="Flèche : pentagone 31">
              <a:extLst>
                <a:ext uri="{FF2B5EF4-FFF2-40B4-BE49-F238E27FC236}">
                  <a16:creationId xmlns:a16="http://schemas.microsoft.com/office/drawing/2014/main" id="{14F2B311-604B-4201-8E3D-2378406F7739}"/>
                </a:ext>
              </a:extLst>
            </p:cNvPr>
            <p:cNvSpPr/>
            <p:nvPr/>
          </p:nvSpPr>
          <p:spPr>
            <a:xfrm rot="10800000">
              <a:off x="1734754" y="349616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lèche : pentagone 22">
              <a:extLst>
                <a:ext uri="{FF2B5EF4-FFF2-40B4-BE49-F238E27FC236}">
                  <a16:creationId xmlns:a16="http://schemas.microsoft.com/office/drawing/2014/main" id="{57F1D2E3-7858-4118-AA8D-D5989227063F}"/>
                </a:ext>
              </a:extLst>
            </p:cNvPr>
            <p:cNvSpPr txBox="1"/>
            <p:nvPr/>
          </p:nvSpPr>
          <p:spPr>
            <a:xfrm rot="21600000">
              <a:off x="1846865" y="349616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Utilisation de Git et GitHub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FB14399-3AD3-4EB6-804A-F008CC86ECC0}"/>
              </a:ext>
            </a:extLst>
          </p:cNvPr>
          <p:cNvGrpSpPr/>
          <p:nvPr/>
        </p:nvGrpSpPr>
        <p:grpSpPr>
          <a:xfrm>
            <a:off x="2874933" y="4352023"/>
            <a:ext cx="6442134" cy="448445"/>
            <a:chOff x="1734754" y="4078470"/>
            <a:chExt cx="6442134" cy="448445"/>
          </a:xfrm>
        </p:grpSpPr>
        <p:sp>
          <p:nvSpPr>
            <p:cNvPr id="30" name="Flèche : pentagone 29">
              <a:extLst>
                <a:ext uri="{FF2B5EF4-FFF2-40B4-BE49-F238E27FC236}">
                  <a16:creationId xmlns:a16="http://schemas.microsoft.com/office/drawing/2014/main" id="{77EED977-815D-4748-9763-55F59E2CD2E2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èche : pentagone 25">
              <a:extLst>
                <a:ext uri="{FF2B5EF4-FFF2-40B4-BE49-F238E27FC236}">
                  <a16:creationId xmlns:a16="http://schemas.microsoft.com/office/drawing/2014/main" id="{FD194302-5847-4271-88F1-DBA25D08E97D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Référencement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773147F-1B3D-47BC-98FD-70A7F6082748}"/>
              </a:ext>
            </a:extLst>
          </p:cNvPr>
          <p:cNvGrpSpPr/>
          <p:nvPr/>
        </p:nvGrpSpPr>
        <p:grpSpPr>
          <a:xfrm>
            <a:off x="2874933" y="1459405"/>
            <a:ext cx="6442134" cy="448445"/>
            <a:chOff x="1734754" y="2304"/>
            <a:chExt cx="6442134" cy="448445"/>
          </a:xfrm>
        </p:grpSpPr>
        <p:sp>
          <p:nvSpPr>
            <p:cNvPr id="44" name="Flèche : pentagone 43">
              <a:extLst>
                <a:ext uri="{FF2B5EF4-FFF2-40B4-BE49-F238E27FC236}">
                  <a16:creationId xmlns:a16="http://schemas.microsoft.com/office/drawing/2014/main" id="{A3B484EC-E28E-4A0D-B580-704829801932}"/>
                </a:ext>
              </a:extLst>
            </p:cNvPr>
            <p:cNvSpPr/>
            <p:nvPr/>
          </p:nvSpPr>
          <p:spPr>
            <a:xfrm rot="10800000">
              <a:off x="1734754" y="2304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Flèche : pentagone 4">
              <a:extLst>
                <a:ext uri="{FF2B5EF4-FFF2-40B4-BE49-F238E27FC236}">
                  <a16:creationId xmlns:a16="http://schemas.microsoft.com/office/drawing/2014/main" id="{6D92ABC3-10E9-4BA0-B59E-A8205735AD7E}"/>
                </a:ext>
              </a:extLst>
            </p:cNvPr>
            <p:cNvSpPr txBox="1"/>
            <p:nvPr/>
          </p:nvSpPr>
          <p:spPr>
            <a:xfrm rot="21600000">
              <a:off x="1846865" y="2304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Qui suis-je ?</a:t>
              </a: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592F5BEB-2E6B-48BD-AB80-7AF73EC03587}"/>
              </a:ext>
            </a:extLst>
          </p:cNvPr>
          <p:cNvSpPr/>
          <p:nvPr/>
        </p:nvSpPr>
        <p:spPr>
          <a:xfrm>
            <a:off x="2650710" y="1459405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1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361B0FA-943D-4943-92CC-63AC8FF53E07}"/>
              </a:ext>
            </a:extLst>
          </p:cNvPr>
          <p:cNvGrpSpPr/>
          <p:nvPr/>
        </p:nvGrpSpPr>
        <p:grpSpPr>
          <a:xfrm>
            <a:off x="2874933" y="2041714"/>
            <a:ext cx="6442134" cy="448445"/>
            <a:chOff x="1734754" y="584613"/>
            <a:chExt cx="6442134" cy="448445"/>
          </a:xfrm>
        </p:grpSpPr>
        <p:sp>
          <p:nvSpPr>
            <p:cNvPr id="42" name="Flèche : pentagone 41">
              <a:extLst>
                <a:ext uri="{FF2B5EF4-FFF2-40B4-BE49-F238E27FC236}">
                  <a16:creationId xmlns:a16="http://schemas.microsoft.com/office/drawing/2014/main" id="{69D0427D-D863-48CE-BBA3-FF550B5E5612}"/>
                </a:ext>
              </a:extLst>
            </p:cNvPr>
            <p:cNvSpPr/>
            <p:nvPr/>
          </p:nvSpPr>
          <p:spPr>
            <a:xfrm rot="10800000">
              <a:off x="1734754" y="58461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 : pentagone 7">
              <a:extLst>
                <a:ext uri="{FF2B5EF4-FFF2-40B4-BE49-F238E27FC236}">
                  <a16:creationId xmlns:a16="http://schemas.microsoft.com/office/drawing/2014/main" id="{3FC33619-532F-4751-9E54-E72A626CC0A8}"/>
                </a:ext>
              </a:extLst>
            </p:cNvPr>
            <p:cNvSpPr txBox="1"/>
            <p:nvPr/>
          </p:nvSpPr>
          <p:spPr>
            <a:xfrm rot="21600000">
              <a:off x="1846865" y="58461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Les grandes lignes du projet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F72717C-A6BF-40A3-AD7D-94E61C851F8F}"/>
              </a:ext>
            </a:extLst>
          </p:cNvPr>
          <p:cNvSpPr/>
          <p:nvPr/>
        </p:nvSpPr>
        <p:spPr>
          <a:xfrm>
            <a:off x="2650710" y="204171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2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21062C-5C04-42AE-B0E8-A011A0F78770}"/>
              </a:ext>
            </a:extLst>
          </p:cNvPr>
          <p:cNvGrpSpPr/>
          <p:nvPr/>
        </p:nvGrpSpPr>
        <p:grpSpPr>
          <a:xfrm>
            <a:off x="2874933" y="2624024"/>
            <a:ext cx="6442134" cy="448445"/>
            <a:chOff x="1734754" y="1166923"/>
            <a:chExt cx="6442134" cy="448445"/>
          </a:xfrm>
        </p:grpSpPr>
        <p:sp>
          <p:nvSpPr>
            <p:cNvPr id="40" name="Flèche : pentagone 39">
              <a:extLst>
                <a:ext uri="{FF2B5EF4-FFF2-40B4-BE49-F238E27FC236}">
                  <a16:creationId xmlns:a16="http://schemas.microsoft.com/office/drawing/2014/main" id="{E7A6F9FC-2C5F-4376-90DB-4F45FF93AFFC}"/>
                </a:ext>
              </a:extLst>
            </p:cNvPr>
            <p:cNvSpPr/>
            <p:nvPr/>
          </p:nvSpPr>
          <p:spPr>
            <a:xfrm rot="10800000">
              <a:off x="1734754" y="116692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èche : pentagone 10">
              <a:extLst>
                <a:ext uri="{FF2B5EF4-FFF2-40B4-BE49-F238E27FC236}">
                  <a16:creationId xmlns:a16="http://schemas.microsoft.com/office/drawing/2014/main" id="{497D10C1-4500-4E0D-917F-D99771C6EFA0}"/>
                </a:ext>
              </a:extLst>
            </p:cNvPr>
            <p:cNvSpPr txBox="1"/>
            <p:nvPr/>
          </p:nvSpPr>
          <p:spPr>
            <a:xfrm rot="21600000">
              <a:off x="1846865" y="116692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</a:t>
              </a:r>
              <a:r>
                <a:rPr lang="fr-FR" sz="2000" dirty="0"/>
                <a:t>mobile</a:t>
              </a:r>
              <a:endParaRPr lang="fr-FR" sz="2000" kern="1200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E43AB99-8E96-4152-B2C1-202BFAAA1A7D}"/>
              </a:ext>
            </a:extLst>
          </p:cNvPr>
          <p:cNvSpPr/>
          <p:nvPr/>
        </p:nvSpPr>
        <p:spPr>
          <a:xfrm>
            <a:off x="2650710" y="262402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3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B5C54D-939A-45C8-8889-0605C5586C42}"/>
              </a:ext>
            </a:extLst>
          </p:cNvPr>
          <p:cNvGrpSpPr/>
          <p:nvPr/>
        </p:nvGrpSpPr>
        <p:grpSpPr>
          <a:xfrm>
            <a:off x="2874933" y="3206333"/>
            <a:ext cx="6442134" cy="448445"/>
            <a:chOff x="1734754" y="1749232"/>
            <a:chExt cx="6442134" cy="448445"/>
          </a:xfrm>
        </p:grpSpPr>
        <p:sp>
          <p:nvSpPr>
            <p:cNvPr id="38" name="Flèche : pentagone 37">
              <a:extLst>
                <a:ext uri="{FF2B5EF4-FFF2-40B4-BE49-F238E27FC236}">
                  <a16:creationId xmlns:a16="http://schemas.microsoft.com/office/drawing/2014/main" id="{D76693D9-3E8B-4489-9650-27CB8F26844B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èche : pentagone 13">
              <a:extLst>
                <a:ext uri="{FF2B5EF4-FFF2-40B4-BE49-F238E27FC236}">
                  <a16:creationId xmlns:a16="http://schemas.microsoft.com/office/drawing/2014/main" id="{052A1F1C-417D-4E86-B4EC-DFFEE866E25F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tablette</a:t>
              </a:r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D9AD4360-CB52-49AC-8091-4611A4CFABD8}"/>
              </a:ext>
            </a:extLst>
          </p:cNvPr>
          <p:cNvSpPr/>
          <p:nvPr/>
        </p:nvSpPr>
        <p:spPr>
          <a:xfrm>
            <a:off x="2650710" y="320633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4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033579-D76B-4D2C-A1A7-70928A06569E}"/>
              </a:ext>
            </a:extLst>
          </p:cNvPr>
          <p:cNvGrpSpPr/>
          <p:nvPr/>
        </p:nvGrpSpPr>
        <p:grpSpPr>
          <a:xfrm>
            <a:off x="2874933" y="5498045"/>
            <a:ext cx="6442134" cy="448445"/>
            <a:chOff x="1734754" y="2331542"/>
            <a:chExt cx="6442134" cy="448445"/>
          </a:xfrm>
        </p:grpSpPr>
        <p:sp>
          <p:nvSpPr>
            <p:cNvPr id="36" name="Flèche : pentagone 35">
              <a:extLst>
                <a:ext uri="{FF2B5EF4-FFF2-40B4-BE49-F238E27FC236}">
                  <a16:creationId xmlns:a16="http://schemas.microsoft.com/office/drawing/2014/main" id="{52CC44D8-DD61-46D0-9453-AE4294A34791}"/>
                </a:ext>
              </a:extLst>
            </p:cNvPr>
            <p:cNvSpPr/>
            <p:nvPr/>
          </p:nvSpPr>
          <p:spPr>
            <a:xfrm rot="10800000">
              <a:off x="1734754" y="233154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Flèche : pentagone 16">
              <a:extLst>
                <a:ext uri="{FF2B5EF4-FFF2-40B4-BE49-F238E27FC236}">
                  <a16:creationId xmlns:a16="http://schemas.microsoft.com/office/drawing/2014/main" id="{160349BA-5DD2-4EF8-9943-85A6F139D651}"/>
                </a:ext>
              </a:extLst>
            </p:cNvPr>
            <p:cNvSpPr txBox="1"/>
            <p:nvPr/>
          </p:nvSpPr>
          <p:spPr>
            <a:xfrm rot="21600000">
              <a:off x="1846865" y="233154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Rétrocompatibilité avec les principaux navigateurs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BFF281FD-DF31-4D8C-8AF1-1DFCC261BAF7}"/>
              </a:ext>
            </a:extLst>
          </p:cNvPr>
          <p:cNvSpPr/>
          <p:nvPr/>
        </p:nvSpPr>
        <p:spPr>
          <a:xfrm>
            <a:off x="2650711" y="4329190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6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A525F31-6FAB-4A5F-9C47-D02A3FB05232}"/>
              </a:ext>
            </a:extLst>
          </p:cNvPr>
          <p:cNvGrpSpPr/>
          <p:nvPr/>
        </p:nvGrpSpPr>
        <p:grpSpPr>
          <a:xfrm>
            <a:off x="2874933" y="6080354"/>
            <a:ext cx="6442134" cy="448445"/>
            <a:chOff x="1734754" y="2913851"/>
            <a:chExt cx="6442134" cy="448445"/>
          </a:xfrm>
        </p:grpSpPr>
        <p:sp>
          <p:nvSpPr>
            <p:cNvPr id="34" name="Flèche : pentagone 33">
              <a:extLst>
                <a:ext uri="{FF2B5EF4-FFF2-40B4-BE49-F238E27FC236}">
                  <a16:creationId xmlns:a16="http://schemas.microsoft.com/office/drawing/2014/main" id="{CF6397E2-07BB-45E9-AED4-C3D42A94E5CC}"/>
                </a:ext>
              </a:extLst>
            </p:cNvPr>
            <p:cNvSpPr/>
            <p:nvPr/>
          </p:nvSpPr>
          <p:spPr>
            <a:xfrm rot="10800000">
              <a:off x="1734754" y="291385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lèche : pentagone 19">
              <a:extLst>
                <a:ext uri="{FF2B5EF4-FFF2-40B4-BE49-F238E27FC236}">
                  <a16:creationId xmlns:a16="http://schemas.microsoft.com/office/drawing/2014/main" id="{6C55D922-B2F3-4875-9E03-C4BEAEFE5D04}"/>
                </a:ext>
              </a:extLst>
            </p:cNvPr>
            <p:cNvSpPr txBox="1"/>
            <p:nvPr/>
          </p:nvSpPr>
          <p:spPr>
            <a:xfrm rot="21600000">
              <a:off x="1846865" y="291385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Validation W3C</a:t>
              </a:r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11E02471-2D7A-4536-BCA3-1EE95D9371B4}"/>
              </a:ext>
            </a:extLst>
          </p:cNvPr>
          <p:cNvSpPr/>
          <p:nvPr/>
        </p:nvSpPr>
        <p:spPr>
          <a:xfrm>
            <a:off x="2650711" y="4911499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7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781C6EC-674D-47F0-AFF9-4AB15834639D}"/>
              </a:ext>
            </a:extLst>
          </p:cNvPr>
          <p:cNvSpPr/>
          <p:nvPr/>
        </p:nvSpPr>
        <p:spPr>
          <a:xfrm>
            <a:off x="2650711" y="5493809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8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59B61CE-3269-4A36-A4DD-78E6116E1286}"/>
              </a:ext>
            </a:extLst>
          </p:cNvPr>
          <p:cNvSpPr/>
          <p:nvPr/>
        </p:nvSpPr>
        <p:spPr>
          <a:xfrm>
            <a:off x="2650711" y="6076118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9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E7968D4-2BC0-48D7-8143-C24AC9315446}"/>
              </a:ext>
            </a:extLst>
          </p:cNvPr>
          <p:cNvGrpSpPr/>
          <p:nvPr/>
        </p:nvGrpSpPr>
        <p:grpSpPr>
          <a:xfrm>
            <a:off x="2874933" y="3788642"/>
            <a:ext cx="6442134" cy="448445"/>
            <a:chOff x="1734754" y="1749232"/>
            <a:chExt cx="6442134" cy="448445"/>
          </a:xfrm>
        </p:grpSpPr>
        <p:sp>
          <p:nvSpPr>
            <p:cNvPr id="47" name="Flèche : pentagone 46">
              <a:extLst>
                <a:ext uri="{FF2B5EF4-FFF2-40B4-BE49-F238E27FC236}">
                  <a16:creationId xmlns:a16="http://schemas.microsoft.com/office/drawing/2014/main" id="{1B12F881-F6C4-497E-892A-93354DFF3C26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lèche : pentagone 13">
              <a:extLst>
                <a:ext uri="{FF2B5EF4-FFF2-40B4-BE49-F238E27FC236}">
                  <a16:creationId xmlns:a16="http://schemas.microsoft.com/office/drawing/2014/main" id="{6107BF8C-CFAD-4FFE-AB78-ED7A24296E0B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Polices, animations et dégradés</a:t>
              </a:r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0AE5E45B-2A63-498E-83BB-3FD46D527341}"/>
              </a:ext>
            </a:extLst>
          </p:cNvPr>
          <p:cNvSpPr/>
          <p:nvPr/>
        </p:nvSpPr>
        <p:spPr>
          <a:xfrm>
            <a:off x="2650710" y="3788642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416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Qui suis-je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34978E-D5D5-4513-BBA6-BB5B1F6310EE}"/>
              </a:ext>
            </a:extLst>
          </p:cNvPr>
          <p:cNvSpPr txBox="1"/>
          <p:nvPr/>
        </p:nvSpPr>
        <p:spPr>
          <a:xfrm>
            <a:off x="1508449" y="4004237"/>
            <a:ext cx="92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/>
              <a:t>« 15 années passées dans le secteur de l'audiovisuel en qualité de Responsable Etudes et Développement, 15 années à m'interroger sur le code qui pourrait me passionner. Le code civil ? Le code de la propriété intellectuelle ?  Le code vestimentaire pour la réunion d'aujourd'hui ? Le digicode qui ouvre la porte vers une nouvelle vie ? Aujourd'hui mon choix est fait, mon quotidien sera ponctué de balises, de margin, de flex, de commit et de tout ce qu'il me reste à découvrir. Le seul regret serait de ne pas avoir essayé.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05ECDC-ADCB-497D-9938-BDC5C78DF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31" y="1650553"/>
            <a:ext cx="2069938" cy="195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09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Les grandes lignes du projet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9AE8-A161-4AE4-A61B-DA88D1D7AA0A}"/>
              </a:ext>
            </a:extLst>
          </p:cNvPr>
          <p:cNvSpPr txBox="1"/>
          <p:nvPr/>
        </p:nvSpPr>
        <p:spPr>
          <a:xfrm>
            <a:off x="3777692" y="1597836"/>
            <a:ext cx="4636616" cy="400110"/>
          </a:xfrm>
          <a:prstGeom prst="rect">
            <a:avLst/>
          </a:prstGeom>
          <a:solidFill>
            <a:srgbClr val="579B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6C94C"/>
                </a:solidFill>
              </a:rPr>
              <a:t>ETUDE DU BRIEF &amp; DE LA MAQUETTE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7F416-E23D-463B-8426-670280126515}"/>
              </a:ext>
            </a:extLst>
          </p:cNvPr>
          <p:cNvCxnSpPr>
            <a:cxnSpLocks/>
          </p:cNvCxnSpPr>
          <p:nvPr/>
        </p:nvCxnSpPr>
        <p:spPr>
          <a:xfrm flipV="1">
            <a:off x="3092910" y="4005164"/>
            <a:ext cx="0" cy="1141289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72FCC2-66E9-4C34-BB77-782F4744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28" y="1525689"/>
            <a:ext cx="497399" cy="49739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3F8DDD5-3C52-4264-8024-A79CC2D6D1F0}"/>
              </a:ext>
            </a:extLst>
          </p:cNvPr>
          <p:cNvSpPr txBox="1"/>
          <p:nvPr/>
        </p:nvSpPr>
        <p:spPr>
          <a:xfrm>
            <a:off x="3777227" y="5248340"/>
            <a:ext cx="4636616" cy="400110"/>
          </a:xfrm>
          <a:prstGeom prst="rect">
            <a:avLst/>
          </a:prstGeom>
          <a:solidFill>
            <a:srgbClr val="579B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6C94C"/>
                </a:solidFill>
              </a:rPr>
              <a:t>MISE EN LIGNE DU SITE INTERNET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E04DE6-E2B1-4807-A4D1-F1CC8247530E}"/>
              </a:ext>
            </a:extLst>
          </p:cNvPr>
          <p:cNvSpPr txBox="1"/>
          <p:nvPr/>
        </p:nvSpPr>
        <p:spPr>
          <a:xfrm>
            <a:off x="3755455" y="38966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HTML5 + CSS3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F3559E-967E-43D4-B1FB-DCAB56BD15B8}"/>
              </a:ext>
            </a:extLst>
          </p:cNvPr>
          <p:cNvSpPr txBox="1"/>
          <p:nvPr/>
        </p:nvSpPr>
        <p:spPr>
          <a:xfrm>
            <a:off x="3766341" y="222150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CHARTE GRAPHIQUE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B20B70-2CF7-48D1-915A-808F6229CC68}"/>
              </a:ext>
            </a:extLst>
          </p:cNvPr>
          <p:cNvSpPr txBox="1"/>
          <p:nvPr/>
        </p:nvSpPr>
        <p:spPr>
          <a:xfrm>
            <a:off x="3766341" y="2712769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ANIMATIONS + DÉGRADÉS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FD172E4-A370-453B-8DAC-1BA35A7B6482}"/>
              </a:ext>
            </a:extLst>
          </p:cNvPr>
          <p:cNvSpPr txBox="1"/>
          <p:nvPr/>
        </p:nvSpPr>
        <p:spPr>
          <a:xfrm>
            <a:off x="3777229" y="32038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GOOGLE FONTS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C7ABC-4052-4646-87B7-706DD100F78B}"/>
              </a:ext>
            </a:extLst>
          </p:cNvPr>
          <p:cNvSpPr txBox="1"/>
          <p:nvPr/>
        </p:nvSpPr>
        <p:spPr>
          <a:xfrm>
            <a:off x="3766341" y="4314021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GIT GITHUB GITHUBPAGES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F781E0A-7F75-47EE-8DA6-5555ED337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97" y="5183415"/>
            <a:ext cx="548026" cy="54802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B4510CF-E46B-4D34-92EA-A98FF934A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17" y="3471450"/>
            <a:ext cx="466186" cy="466186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0907BF5-3ED7-4F03-93F8-94C74140430B}"/>
              </a:ext>
            </a:extLst>
          </p:cNvPr>
          <p:cNvCxnSpPr>
            <a:cxnSpLocks/>
          </p:cNvCxnSpPr>
          <p:nvPr/>
        </p:nvCxnSpPr>
        <p:spPr>
          <a:xfrm flipV="1">
            <a:off x="3092910" y="2190390"/>
            <a:ext cx="0" cy="1229786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3BB9289-2915-499A-8300-479C4B4F4087}"/>
              </a:ext>
            </a:extLst>
          </p:cNvPr>
          <p:cNvSpPr txBox="1"/>
          <p:nvPr/>
        </p:nvSpPr>
        <p:spPr>
          <a:xfrm>
            <a:off x="3907942" y="5932908"/>
            <a:ext cx="421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Lien vers le site web « ohmyfood » : </a:t>
            </a:r>
            <a:r>
              <a:rPr lang="fr-FR" dirty="0">
                <a:hlinkClick r:id="rId7"/>
              </a:rPr>
              <a:t>ICI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ED2903-8BC2-4D43-BD96-8F26B2C02AF5}"/>
              </a:ext>
            </a:extLst>
          </p:cNvPr>
          <p:cNvSpPr txBox="1"/>
          <p:nvPr/>
        </p:nvSpPr>
        <p:spPr>
          <a:xfrm>
            <a:off x="3766341" y="4710414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VALIDATION W3C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1409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mobile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845823-1D09-4D3B-A49D-903E9270F422}"/>
              </a:ext>
            </a:extLst>
          </p:cNvPr>
          <p:cNvSpPr txBox="1"/>
          <p:nvPr/>
        </p:nvSpPr>
        <p:spPr>
          <a:xfrm>
            <a:off x="4307619" y="1120407"/>
            <a:ext cx="37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2D3142"/>
                </a:solidFill>
              </a:rPr>
              <a:t>« Mobile First ! »</a:t>
            </a:r>
          </a:p>
        </p:txBody>
      </p:sp>
      <p:sp>
        <p:nvSpPr>
          <p:cNvPr id="16" name="Flèche : droite rayée 15">
            <a:extLst>
              <a:ext uri="{FF2B5EF4-FFF2-40B4-BE49-F238E27FC236}">
                <a16:creationId xmlns:a16="http://schemas.microsoft.com/office/drawing/2014/main" id="{2846A6C0-52C7-44AF-95F4-941936EAB02D}"/>
              </a:ext>
            </a:extLst>
          </p:cNvPr>
          <p:cNvSpPr/>
          <p:nvPr/>
        </p:nvSpPr>
        <p:spPr>
          <a:xfrm rot="16200000">
            <a:off x="5696316" y="3593406"/>
            <a:ext cx="976832" cy="557765"/>
          </a:xfrm>
          <a:prstGeom prst="stripedRightArrow">
            <a:avLst/>
          </a:prstGeom>
          <a:solidFill>
            <a:srgbClr val="579B88"/>
          </a:solidFill>
          <a:ln>
            <a:solidFill>
              <a:srgbClr val="F6C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6EA300-4239-49F6-9FD4-6D3B7EA22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55" y="1645932"/>
            <a:ext cx="2617717" cy="4710418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530841A-9761-4118-A316-AAE256D4A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79" y="1641549"/>
            <a:ext cx="2617717" cy="4710418"/>
          </a:xfrm>
          <a:prstGeom prst="rect">
            <a:avLst/>
          </a:prstGeom>
        </p:spPr>
      </p:pic>
      <p:pic>
        <p:nvPicPr>
          <p:cNvPr id="12" name="Image 11" descr="Une image contenant dessin, signe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EDA2DE9B-898C-4870-AEA7-1900D7993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31" y="5504353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tablette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0497297-1AC6-4D78-88F4-2B7D34BA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83" y="1483312"/>
            <a:ext cx="2629813" cy="4519992"/>
          </a:xfrm>
          <a:prstGeom prst="rect">
            <a:avLst/>
          </a:prstGeom>
          <a:ln w="1905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0E6D26-DA63-40B1-8924-4E1E2DA60ABC}"/>
              </a:ext>
            </a:extLst>
          </p:cNvPr>
          <p:cNvSpPr/>
          <p:nvPr/>
        </p:nvSpPr>
        <p:spPr>
          <a:xfrm>
            <a:off x="4269996" y="5860062"/>
            <a:ext cx="2738700" cy="1419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CC7AF27-2EA4-4C67-A8A0-79815B9B1D65}"/>
              </a:ext>
            </a:extLst>
          </p:cNvPr>
          <p:cNvSpPr/>
          <p:nvPr/>
        </p:nvSpPr>
        <p:spPr>
          <a:xfrm>
            <a:off x="5581822" y="5906274"/>
            <a:ext cx="223934" cy="2239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FDC35B-7C88-4328-8BFF-DEC843BD0AEB}"/>
              </a:ext>
            </a:extLst>
          </p:cNvPr>
          <p:cNvSpPr/>
          <p:nvPr/>
        </p:nvSpPr>
        <p:spPr>
          <a:xfrm>
            <a:off x="4269996" y="1411176"/>
            <a:ext cx="2821481" cy="13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dessin, sign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46FBEC4E-9A46-4E8F-90C3-875B69536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08" y="5672281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7B7B0955-2751-4AD4-8913-513F2B92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1778467"/>
            <a:ext cx="1846413" cy="2626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7</a:t>
            </a:fld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Polices, animations et dégradés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4"/>
              </a:rPr>
              <a:t>flaticon.com</a:t>
            </a:r>
            <a:endParaRPr lang="fr-FR" sz="900" i="1" dirty="0"/>
          </a:p>
        </p:txBody>
      </p:sp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88F53C94-A164-439E-BAD3-41C17F4B7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52" y="3472292"/>
            <a:ext cx="324724" cy="187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D57B04D-2D83-42A3-988F-B557B112C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2835" y="1783118"/>
            <a:ext cx="1851539" cy="2622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1F654AD-1274-4D4A-A792-70B841315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565" y="1778467"/>
            <a:ext cx="1851538" cy="2622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BF6A737-D5D3-4951-9006-B317DB5B455D}"/>
              </a:ext>
            </a:extLst>
          </p:cNvPr>
          <p:cNvSpPr txBox="1"/>
          <p:nvPr/>
        </p:nvSpPr>
        <p:spPr>
          <a:xfrm>
            <a:off x="7977930" y="1378411"/>
            <a:ext cx="409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Utilisation des polices google fonts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F84199-FAFF-4C23-9582-F8C70F8D4977}"/>
              </a:ext>
            </a:extLst>
          </p:cNvPr>
          <p:cNvSpPr txBox="1"/>
          <p:nvPr/>
        </p:nvSpPr>
        <p:spPr>
          <a:xfrm>
            <a:off x="659332" y="1378411"/>
            <a:ext cx="44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Linear Gradient, zoom et opacité au survol de la souris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758C2DF-3693-4808-A3A2-0F6355B2C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55" y="1778467"/>
            <a:ext cx="3281645" cy="2622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 descr="Une image contenant dessin, signe&#10;&#10;Description générée automatiquement">
            <a:hlinkClick r:id="rId9"/>
            <a:extLst>
              <a:ext uri="{FF2B5EF4-FFF2-40B4-BE49-F238E27FC236}">
                <a16:creationId xmlns:a16="http://schemas.microsoft.com/office/drawing/2014/main" id="{0C736204-41A1-48D3-80D2-53CBB71A73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00" y="2734145"/>
            <a:ext cx="915857" cy="91585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523E330-2C27-49F0-A8FB-BDD23F015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231" y="5130328"/>
            <a:ext cx="667702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 descr="Une image contenant miroir&#10;&#10;Description générée automatiquement">
            <a:extLst>
              <a:ext uri="{FF2B5EF4-FFF2-40B4-BE49-F238E27FC236}">
                <a16:creationId xmlns:a16="http://schemas.microsoft.com/office/drawing/2014/main" id="{D8FA14AF-5125-4E6C-95D7-F559E9CA8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65" y="5631787"/>
            <a:ext cx="380361" cy="21973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E1F9FAE-70D7-4021-858A-A8D8A46D6EA7}"/>
              </a:ext>
            </a:extLst>
          </p:cNvPr>
          <p:cNvSpPr txBox="1"/>
          <p:nvPr/>
        </p:nvSpPr>
        <p:spPr>
          <a:xfrm>
            <a:off x="659332" y="4813903"/>
            <a:ext cx="44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Soulignement au survol de la souris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4DB8E4F-56B2-4399-BB1E-D965B422D023}"/>
              </a:ext>
            </a:extLst>
          </p:cNvPr>
          <p:cNvSpPr txBox="1"/>
          <p:nvPr/>
        </p:nvSpPr>
        <p:spPr>
          <a:xfrm>
            <a:off x="7977930" y="4819125"/>
            <a:ext cx="409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2D3142"/>
                </a:solidFill>
              </a:rPr>
              <a:t>Autres animations : wiggle &amp; dots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8E5B81E-7250-4742-B985-A597DAC871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72155" y="5130328"/>
            <a:ext cx="328164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71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36E2BD7-E428-4E05-9791-BE536648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86" y="3437825"/>
            <a:ext cx="5616588" cy="951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Référencement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4"/>
              </a:rPr>
              <a:t>flaticon.com</a:t>
            </a:r>
            <a:endParaRPr lang="fr-FR" sz="9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CB0AD6-70A3-48CA-8EEF-118C92C1A336}"/>
              </a:ext>
            </a:extLst>
          </p:cNvPr>
          <p:cNvSpPr txBox="1"/>
          <p:nvPr/>
        </p:nvSpPr>
        <p:spPr>
          <a:xfrm>
            <a:off x="4021340" y="2624332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&lt;strong&gt;…&lt;/strong&gt;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C42322-46EA-4F2B-9BCF-280A44B48B2D}"/>
              </a:ext>
            </a:extLst>
          </p:cNvPr>
          <p:cNvSpPr txBox="1"/>
          <p:nvPr/>
        </p:nvSpPr>
        <p:spPr>
          <a:xfrm>
            <a:off x="2629947" y="1939136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&lt;h1&gt;…&lt;/h1&gt;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D37D44-F18D-4B68-BC0E-0205FB5E5314}"/>
              </a:ext>
            </a:extLst>
          </p:cNvPr>
          <p:cNvSpPr txBox="1"/>
          <p:nvPr/>
        </p:nvSpPr>
        <p:spPr>
          <a:xfrm>
            <a:off x="1596656" y="4566434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&lt;h2&gt;…&lt;/h2&gt;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D5777F-1FE5-48D6-A649-B43A8B1D2FD8}"/>
              </a:ext>
            </a:extLst>
          </p:cNvPr>
          <p:cNvSpPr txBox="1"/>
          <p:nvPr/>
        </p:nvSpPr>
        <p:spPr>
          <a:xfrm>
            <a:off x="1075188" y="1310683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&lt;meta&gt;</a:t>
            </a:r>
          </a:p>
        </p:txBody>
      </p:sp>
      <p:pic>
        <p:nvPicPr>
          <p:cNvPr id="15" name="Image 14" descr="Une image contenant dessin, sign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D2DE5B8E-1229-444C-89F2-67567989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86" y="2219073"/>
            <a:ext cx="915857" cy="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Utilisation Git et GitHub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893EEAD2-2F13-49D3-9213-6960F3EA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80" y="1211769"/>
            <a:ext cx="808839" cy="808839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87C6B68-C9FE-4A03-824A-262FE62309D3}"/>
              </a:ext>
            </a:extLst>
          </p:cNvPr>
          <p:cNvSpPr/>
          <p:nvPr/>
        </p:nvSpPr>
        <p:spPr>
          <a:xfrm>
            <a:off x="1764484" y="2164360"/>
            <a:ext cx="8663032" cy="41384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E21671-75B5-4A9B-964C-11FB1B642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080" y="2335692"/>
            <a:ext cx="6867838" cy="37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3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368</Words>
  <Application>Microsoft Office PowerPoint</Application>
  <PresentationFormat>Grand écran</PresentationFormat>
  <Paragraphs>72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115</cp:revision>
  <dcterms:created xsi:type="dcterms:W3CDTF">2020-01-31T07:48:10Z</dcterms:created>
  <dcterms:modified xsi:type="dcterms:W3CDTF">2020-03-30T11:07:51Z</dcterms:modified>
</cp:coreProperties>
</file>