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87" r:id="rId6"/>
    <p:sldId id="295" r:id="rId7"/>
    <p:sldId id="296" r:id="rId8"/>
    <p:sldId id="293" r:id="rId9"/>
    <p:sldId id="292" r:id="rId10"/>
    <p:sldId id="290" r:id="rId11"/>
    <p:sldId id="291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4C"/>
    <a:srgbClr val="579B88"/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18/03/2020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18/03/2020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18/03/2020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s://mrgyo.github.io/p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3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mrgyo.github.io/p3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hyperlink" Target="https://www.flaticon.com/packs/programming-61" TargetMode="External"/><Relationship Id="rId9" Type="http://schemas.openxmlformats.org/officeDocument/2006/relationships/hyperlink" Target="https://mrgyo.github.io/p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hyperlink" Target="https://mrgyo.github.io/p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3_anim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3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Dynamiser une page web avec des animations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– mars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 junior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7" y="1276623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18" y="1353255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7D9111-1698-471D-BC3F-CD741CA0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78" y="2356536"/>
            <a:ext cx="2478365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C34F9-1FD6-4E15-B056-E12CFF3A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027" y="2356536"/>
            <a:ext cx="2485062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6F88F3-CDB4-4F2F-B9D4-CC84CC4B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73" y="2356536"/>
            <a:ext cx="2495016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7" y="2301717"/>
            <a:ext cx="1177617" cy="117761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5F2233-FFCC-4D62-B90E-415506057971}"/>
              </a:ext>
            </a:extLst>
          </p:cNvPr>
          <p:cNvSpPr/>
          <p:nvPr/>
        </p:nvSpPr>
        <p:spPr>
          <a:xfrm>
            <a:off x="2281804" y="1568741"/>
            <a:ext cx="7239699" cy="46826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DE0790-501A-489C-A2FD-6F020E79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367" y="1699989"/>
            <a:ext cx="4728648" cy="2689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B45B98-ADF5-4511-ADC6-4AC032D5C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367" y="4489143"/>
            <a:ext cx="6414841" cy="15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3" y="4917313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4352023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459405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45940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041714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04171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624024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62402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206333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20633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3" y="5498045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4329190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3" y="6080354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1" y="491149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1" y="549380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1" y="607611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9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7968D4-2BC0-48D7-8143-C24AC9315446}"/>
              </a:ext>
            </a:extLst>
          </p:cNvPr>
          <p:cNvGrpSpPr/>
          <p:nvPr/>
        </p:nvGrpSpPr>
        <p:grpSpPr>
          <a:xfrm>
            <a:off x="2874933" y="3788642"/>
            <a:ext cx="6442134" cy="448445"/>
            <a:chOff x="1734754" y="1749232"/>
            <a:chExt cx="6442134" cy="448445"/>
          </a:xfrm>
        </p:grpSpPr>
        <p:sp>
          <p:nvSpPr>
            <p:cNvPr id="47" name="Flèche : pentagone 46">
              <a:extLst>
                <a:ext uri="{FF2B5EF4-FFF2-40B4-BE49-F238E27FC236}">
                  <a16:creationId xmlns:a16="http://schemas.microsoft.com/office/drawing/2014/main" id="{1B12F881-F6C4-497E-892A-93354DFF3C26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lèche : pentagone 13">
              <a:extLst>
                <a:ext uri="{FF2B5EF4-FFF2-40B4-BE49-F238E27FC236}">
                  <a16:creationId xmlns:a16="http://schemas.microsoft.com/office/drawing/2014/main" id="{6107BF8C-CFAD-4FFE-AB78-ED7A24296E0B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Polices, animations et dégradés</a:t>
              </a: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0AE5E45B-2A63-498E-83BB-3FD46D527341}"/>
              </a:ext>
            </a:extLst>
          </p:cNvPr>
          <p:cNvSpPr/>
          <p:nvPr/>
        </p:nvSpPr>
        <p:spPr>
          <a:xfrm>
            <a:off x="2650710" y="3788642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05ECDC-ADCB-497D-9938-BDC5C78D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50553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ETUDE DU BRIEF &amp;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ANIMATIONS + DÉGRADÉS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« ohmyfood »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W3C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5696316" y="3593406"/>
            <a:ext cx="976832" cy="557765"/>
          </a:xfrm>
          <a:prstGeom prst="stripedRightArrow">
            <a:avLst/>
          </a:prstGeom>
          <a:solidFill>
            <a:srgbClr val="579B88"/>
          </a:solidFill>
          <a:ln>
            <a:solidFill>
              <a:srgbClr val="F6C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EA300-4239-49F6-9FD4-6D3B7EA2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55" y="1645932"/>
            <a:ext cx="2617717" cy="471041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30841A-9761-4118-A316-AAE256D4A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9" y="1641549"/>
            <a:ext cx="2617717" cy="4710418"/>
          </a:xfrm>
          <a:prstGeom prst="rect">
            <a:avLst/>
          </a:prstGeom>
        </p:spPr>
      </p:pic>
      <p:pic>
        <p:nvPicPr>
          <p:cNvPr id="12" name="Image 11" descr="Une image contenant dessin, sign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EDA2DE9B-898C-4870-AEA7-1900D7993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1" y="550435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497297-1AC6-4D78-88F4-2B7D34B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83" y="1483312"/>
            <a:ext cx="2629813" cy="4519992"/>
          </a:xfrm>
          <a:prstGeom prst="rect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4269996" y="5860062"/>
            <a:ext cx="2738700" cy="141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5581822" y="5906274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4269996" y="1411176"/>
            <a:ext cx="2821481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46FBEC4E-9A46-4E8F-90C3-875B69536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8" y="5672281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B7B0955-2751-4AD4-8913-513F2B92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778467"/>
            <a:ext cx="1846413" cy="26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Polices, animations et dégradés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88F53C94-A164-439E-BAD3-41C17F4B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52" y="3472292"/>
            <a:ext cx="324724" cy="18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57B04D-2D83-42A3-988F-B557B112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35" y="1783118"/>
            <a:ext cx="1851539" cy="262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F654AD-1274-4D4A-A792-70B84131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65" y="1778467"/>
            <a:ext cx="1851538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F6A737-D5D3-4951-9006-B317DB5B455D}"/>
              </a:ext>
            </a:extLst>
          </p:cNvPr>
          <p:cNvSpPr txBox="1"/>
          <p:nvPr/>
        </p:nvSpPr>
        <p:spPr>
          <a:xfrm>
            <a:off x="7977930" y="1378411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Utilisation des polices google fonts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F84199-FAFF-4C23-9582-F8C70F8D4977}"/>
              </a:ext>
            </a:extLst>
          </p:cNvPr>
          <p:cNvSpPr txBox="1"/>
          <p:nvPr/>
        </p:nvSpPr>
        <p:spPr>
          <a:xfrm>
            <a:off x="659332" y="1378411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Linear Gradient, zoom et opacité au survol de la souris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58C2DF-3693-4808-A3A2-0F6355B2C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55" y="1778467"/>
            <a:ext cx="3281645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 descr="Une image contenant dessin, signe&#10;&#10;Description générée automatiquement">
            <a:hlinkClick r:id="rId9"/>
            <a:extLst>
              <a:ext uri="{FF2B5EF4-FFF2-40B4-BE49-F238E27FC236}">
                <a16:creationId xmlns:a16="http://schemas.microsoft.com/office/drawing/2014/main" id="{0C736204-41A1-48D3-80D2-53CBB71A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734145"/>
            <a:ext cx="915857" cy="9158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23E330-2C27-49F0-A8FB-BDD23F015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31" y="5130328"/>
            <a:ext cx="66770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iroir&#10;&#10;Description générée automatiquement">
            <a:extLst>
              <a:ext uri="{FF2B5EF4-FFF2-40B4-BE49-F238E27FC236}">
                <a16:creationId xmlns:a16="http://schemas.microsoft.com/office/drawing/2014/main" id="{D8FA14AF-5125-4E6C-95D7-F559E9CA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5" y="5631787"/>
            <a:ext cx="380361" cy="2197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E1F9FAE-70D7-4021-858A-A8D8A46D6EA7}"/>
              </a:ext>
            </a:extLst>
          </p:cNvPr>
          <p:cNvSpPr txBox="1"/>
          <p:nvPr/>
        </p:nvSpPr>
        <p:spPr>
          <a:xfrm>
            <a:off x="659332" y="4813903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Soulignement au survol de la souris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DB8E4F-56B2-4399-BB1E-D965B422D023}"/>
              </a:ext>
            </a:extLst>
          </p:cNvPr>
          <p:cNvSpPr txBox="1"/>
          <p:nvPr/>
        </p:nvSpPr>
        <p:spPr>
          <a:xfrm>
            <a:off x="7977930" y="4819125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Autres animations : wiggle &amp; dots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8E5B81E-7250-4742-B985-A597DAC871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155" y="5130328"/>
            <a:ext cx="328164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7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4021340" y="262433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629947" y="1939136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613434" y="505697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pic>
        <p:nvPicPr>
          <p:cNvPr id="15" name="Image 14" descr="Une image contenant dessin, signe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D2DE5B8E-1229-444C-89F2-675679898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6" y="2219073"/>
            <a:ext cx="915857" cy="91585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6D3DF2-4810-4BF3-B623-C760A6769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186" y="3434505"/>
            <a:ext cx="5591421" cy="148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78BBE0-268D-4633-B886-4F7B95A2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832" y="2597951"/>
            <a:ext cx="7570333" cy="32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365</Words>
  <Application>Microsoft Office PowerPoint</Application>
  <PresentationFormat>Grand écran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111</cp:revision>
  <dcterms:created xsi:type="dcterms:W3CDTF">2020-01-31T07:48:10Z</dcterms:created>
  <dcterms:modified xsi:type="dcterms:W3CDTF">2020-03-18T15:15:24Z</dcterms:modified>
</cp:coreProperties>
</file>