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3C1EA-7442-45DE-A244-ED892109B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1BC82A-0105-45CB-8574-B1B51BFF0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88B92E-CD83-4CCE-9FAE-0BFE4326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D8032-E917-4C56-B373-0064E3B8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90F7E8-8388-45DB-96F1-A687683D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6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64D30-D3B2-418B-BABF-5ECED220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45352D-4918-4F22-B277-D9BDED82A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D2EFF8-E232-427E-8FBB-5CA7E7B5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38E20-C8FD-45EA-9F34-34ADA1F6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28283-27F9-4952-86BA-510FAC1C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5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B1107A-65DD-4FAD-AE7C-DFB1430C7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FBA771-0587-4D55-89D0-4F92F19BC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368AF-19F7-4178-9966-0019D55B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B7E5E-E79A-434D-B218-61E63B52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6DE72-C5F7-4C0A-920E-A1EC9BE6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77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EB096-8255-4427-9B11-E6B5F367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AE00A3-CC37-4E04-BDBB-D097F969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8ED1D-F9C6-4622-AC82-34F1F4B6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0F32C-93B8-4CA5-945D-BBD4334B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C7309-980C-4421-A164-58AD65A9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3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C9122-92C0-474F-9459-4DEBDB60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F258B9-7469-47F7-B581-F04952BAB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E6DDA-AB88-41FD-8A0B-DD30ABA3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8DB80A-473C-4688-97A9-D58DB6A7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20BBF-FEBF-48E9-9C7A-121C7587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39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1E353-9BD0-4E50-8025-02E9DC9E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AC82D-8837-47E4-8137-69CDA4A15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151BC-7AA8-46A8-BE21-CC53FA81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B8778B-37D5-4D84-BEAE-AD596EB3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6A0662-0242-4CC0-9B99-D4647BA7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557743-3023-4530-B707-589F2E8E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5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6E302-9D18-470C-B591-DA61054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6B02F6-F529-484B-8398-0E15FAF8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14AC2B-BF03-47B2-A937-BB1C801B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9D717-80BB-4B9A-A363-2D8919D1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6A72B-7CC0-4E6E-88F1-733CE0259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10B727-5FDB-48A1-9705-D6FC7625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130098-CF7E-4E77-A0B8-6AF3A8E3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A0F777-78D0-4375-B084-C26CE0A2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7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2D140-445D-43D6-855C-24C3A11E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05B64A-2C64-4B6E-ACE4-4F6AAB7D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DBF8C7-7315-495B-B945-0A26A770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2B5266-2924-43CB-AA45-FFD9176E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8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42CB8B-00B1-4D35-9476-D9071BBA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055E1E-560A-45C3-9999-842B918D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D30C90-8861-48FB-B16B-BDBA01E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44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880F0-C0DB-4F58-9FF9-4EFBBC5B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864C2-DBA6-4C48-9E73-A2C68BF35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FECA17-C985-4AB5-BB4C-87E3EF5C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B2C4B8-BE0C-439E-B301-337E10E7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E04B82-A945-4838-B11D-A085B8E9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5D0473-8A6B-432E-8BCA-639C9DD7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3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9CA06-FE67-482E-9DEB-5021B51C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E3865C-C22C-4D24-9069-19E46D367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F9FB13-217C-402D-B0B1-B306ACBBC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97C80E-5AE9-4418-86AB-1595F300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A78FFF-A457-4D98-93CF-97B2E8FD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7B3558-2297-4921-B3F3-A39D9790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8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A48BE1-0599-4D20-87AF-2D636F11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B86A8B-F1C5-411C-A2E2-55FE6C47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0A69E2-6648-422E-847D-618B2FFB9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42819-556A-4607-BF0E-7254BEFB0250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F200A-FB48-4443-9870-C9D7069D4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1F2EB8-85B8-4122-B99C-93C9AA016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F30B-DF70-415E-BEE4-AA4C8B53B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9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 : bas 6">
            <a:extLst>
              <a:ext uri="{FF2B5EF4-FFF2-40B4-BE49-F238E27FC236}">
                <a16:creationId xmlns:a16="http://schemas.microsoft.com/office/drawing/2014/main" id="{FFD4D0AD-8265-4A39-A274-E5D0880915B5}"/>
              </a:ext>
            </a:extLst>
          </p:cNvPr>
          <p:cNvSpPr/>
          <p:nvPr/>
        </p:nvSpPr>
        <p:spPr>
          <a:xfrm>
            <a:off x="2989620" y="2707417"/>
            <a:ext cx="367716" cy="385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6A6172E4-CA5A-4BDD-8F80-52BEF53A5A37}"/>
              </a:ext>
            </a:extLst>
          </p:cNvPr>
          <p:cNvSpPr/>
          <p:nvPr/>
        </p:nvSpPr>
        <p:spPr>
          <a:xfrm>
            <a:off x="2955364" y="4490995"/>
            <a:ext cx="367716" cy="385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496F4B-30D9-4CFF-AFE7-0A8B51C05F7B}"/>
              </a:ext>
            </a:extLst>
          </p:cNvPr>
          <p:cNvSpPr txBox="1"/>
          <p:nvPr/>
        </p:nvSpPr>
        <p:spPr>
          <a:xfrm>
            <a:off x="2006709" y="3871465"/>
            <a:ext cx="22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ajouter une sauce »</a:t>
            </a:r>
          </a:p>
          <a:p>
            <a:pPr algn="ctr"/>
            <a:r>
              <a:rPr lang="fr-FR" sz="1200" dirty="0"/>
              <a:t>Création d’un nouvel objet sur la base du model Sauce.js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A6E285-B377-4199-B13F-B30AE471172E}"/>
              </a:ext>
            </a:extLst>
          </p:cNvPr>
          <p:cNvSpPr txBox="1"/>
          <p:nvPr/>
        </p:nvSpPr>
        <p:spPr>
          <a:xfrm>
            <a:off x="1987133" y="5680349"/>
            <a:ext cx="226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Sauvegarde de l’objet dans la base de données MongoDB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8B65725-5E61-4046-93C0-76ADC971E9FF}"/>
              </a:ext>
            </a:extLst>
          </p:cNvPr>
          <p:cNvSpPr txBox="1"/>
          <p:nvPr/>
        </p:nvSpPr>
        <p:spPr>
          <a:xfrm>
            <a:off x="4836992" y="2577196"/>
            <a:ext cx="22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toutes les sauces »</a:t>
            </a:r>
          </a:p>
          <a:p>
            <a:pPr algn="ctr"/>
            <a:r>
              <a:rPr lang="fr-FR" sz="1200" dirty="0"/>
              <a:t>Route qui va permettre l’affichage de toutes les sauces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CA4FED1-D1B3-481E-9AAA-1FD62BB29EE0}"/>
              </a:ext>
            </a:extLst>
          </p:cNvPr>
          <p:cNvCxnSpPr>
            <a:cxnSpLocks/>
          </p:cNvCxnSpPr>
          <p:nvPr/>
        </p:nvCxnSpPr>
        <p:spPr>
          <a:xfrm>
            <a:off x="5974700" y="3341242"/>
            <a:ext cx="0" cy="199427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19B0D60-D0EF-475E-B935-BB09B687BEA3}"/>
              </a:ext>
            </a:extLst>
          </p:cNvPr>
          <p:cNvCxnSpPr>
            <a:cxnSpLocks/>
          </p:cNvCxnSpPr>
          <p:nvPr/>
        </p:nvCxnSpPr>
        <p:spPr>
          <a:xfrm flipH="1">
            <a:off x="3956817" y="5312416"/>
            <a:ext cx="6520501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5322AAD-3302-489A-988A-875EB5DF91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15819" y="5307522"/>
            <a:ext cx="14873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F208790-A1B3-408E-AFD0-CF9A11AD4953}"/>
              </a:ext>
            </a:extLst>
          </p:cNvPr>
          <p:cNvCxnSpPr>
            <a:cxnSpLocks/>
          </p:cNvCxnSpPr>
          <p:nvPr/>
        </p:nvCxnSpPr>
        <p:spPr>
          <a:xfrm>
            <a:off x="1323007" y="2208270"/>
            <a:ext cx="16778" cy="31217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8BFCCD-D1DF-4C0A-9AC9-5FDD6DBF1884}"/>
              </a:ext>
            </a:extLst>
          </p:cNvPr>
          <p:cNvCxnSpPr>
            <a:cxnSpLocks/>
          </p:cNvCxnSpPr>
          <p:nvPr/>
        </p:nvCxnSpPr>
        <p:spPr>
          <a:xfrm>
            <a:off x="621943" y="2208270"/>
            <a:ext cx="134652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7F7D69B-8FE9-4E1C-9BA4-84E69CD9A4EC}"/>
              </a:ext>
            </a:extLst>
          </p:cNvPr>
          <p:cNvSpPr txBox="1"/>
          <p:nvPr/>
        </p:nvSpPr>
        <p:spPr>
          <a:xfrm rot="16200000">
            <a:off x="15991" y="3588911"/>
            <a:ext cx="2265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Affichage des sauces sur le site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D19ABCB-F3B6-46A1-AE60-098D4240DC86}"/>
              </a:ext>
            </a:extLst>
          </p:cNvPr>
          <p:cNvCxnSpPr>
            <a:cxnSpLocks/>
          </p:cNvCxnSpPr>
          <p:nvPr/>
        </p:nvCxnSpPr>
        <p:spPr>
          <a:xfrm flipH="1">
            <a:off x="3168285" y="1558211"/>
            <a:ext cx="5193" cy="3438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BCD5D03-6D01-4ABA-B991-717459F77DBC}"/>
              </a:ext>
            </a:extLst>
          </p:cNvPr>
          <p:cNvCxnSpPr>
            <a:cxnSpLocks/>
          </p:cNvCxnSpPr>
          <p:nvPr/>
        </p:nvCxnSpPr>
        <p:spPr>
          <a:xfrm flipH="1">
            <a:off x="5969506" y="1558211"/>
            <a:ext cx="5193" cy="3438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8073BCB-048E-4805-B637-7784BD086092}"/>
              </a:ext>
            </a:extLst>
          </p:cNvPr>
          <p:cNvCxnSpPr>
            <a:cxnSpLocks/>
          </p:cNvCxnSpPr>
          <p:nvPr/>
        </p:nvCxnSpPr>
        <p:spPr>
          <a:xfrm flipH="1">
            <a:off x="8414310" y="1558211"/>
            <a:ext cx="5193" cy="3438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487E3A4-5ABB-4A90-8368-2B5675C9FD01}"/>
              </a:ext>
            </a:extLst>
          </p:cNvPr>
          <p:cNvCxnSpPr>
            <a:cxnSpLocks/>
          </p:cNvCxnSpPr>
          <p:nvPr/>
        </p:nvCxnSpPr>
        <p:spPr>
          <a:xfrm flipH="1">
            <a:off x="3168285" y="1552072"/>
            <a:ext cx="5274018" cy="1743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347BE534-5BD9-4466-8A63-13C795E284CB}"/>
              </a:ext>
            </a:extLst>
          </p:cNvPr>
          <p:cNvSpPr txBox="1"/>
          <p:nvPr/>
        </p:nvSpPr>
        <p:spPr>
          <a:xfrm>
            <a:off x="7258472" y="2577197"/>
            <a:ext cx="22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une sauce »</a:t>
            </a:r>
          </a:p>
          <a:p>
            <a:pPr algn="ctr"/>
            <a:r>
              <a:rPr lang="fr-FR" sz="1200" dirty="0"/>
              <a:t>Route qui va permettre d’accéder à une sauce spécifique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71D9ABD-B12F-48B0-A5E5-8A9378339E75}"/>
              </a:ext>
            </a:extLst>
          </p:cNvPr>
          <p:cNvCxnSpPr>
            <a:cxnSpLocks/>
          </p:cNvCxnSpPr>
          <p:nvPr/>
        </p:nvCxnSpPr>
        <p:spPr>
          <a:xfrm>
            <a:off x="8390985" y="3341242"/>
            <a:ext cx="23325" cy="198878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E0DE350-B17B-4D3B-9D2E-20999BA5577F}"/>
              </a:ext>
            </a:extLst>
          </p:cNvPr>
          <p:cNvCxnSpPr>
            <a:cxnSpLocks/>
          </p:cNvCxnSpPr>
          <p:nvPr/>
        </p:nvCxnSpPr>
        <p:spPr>
          <a:xfrm>
            <a:off x="640606" y="951721"/>
            <a:ext cx="0" cy="437830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871654C5-7E68-4BD6-9674-3DE65E183FF6}"/>
              </a:ext>
            </a:extLst>
          </p:cNvPr>
          <p:cNvSpPr txBox="1"/>
          <p:nvPr/>
        </p:nvSpPr>
        <p:spPr>
          <a:xfrm rot="16200000">
            <a:off x="-658555" y="3605875"/>
            <a:ext cx="2265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Affichage d’une sauce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88488EE-9275-4DFA-9556-F368A2A4EF76}"/>
              </a:ext>
            </a:extLst>
          </p:cNvPr>
          <p:cNvCxnSpPr>
            <a:cxnSpLocks/>
          </p:cNvCxnSpPr>
          <p:nvPr/>
        </p:nvCxnSpPr>
        <p:spPr>
          <a:xfrm flipH="1" flipV="1">
            <a:off x="631008" y="977884"/>
            <a:ext cx="9822987" cy="1892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1B78DC-49B4-414E-8214-104B2B5E32C8}"/>
              </a:ext>
            </a:extLst>
          </p:cNvPr>
          <p:cNvCxnSpPr>
            <a:cxnSpLocks/>
          </p:cNvCxnSpPr>
          <p:nvPr/>
        </p:nvCxnSpPr>
        <p:spPr>
          <a:xfrm flipH="1">
            <a:off x="10453995" y="967738"/>
            <a:ext cx="23323" cy="23904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952CEED-D72A-4274-B6FD-9917651B210A}"/>
              </a:ext>
            </a:extLst>
          </p:cNvPr>
          <p:cNvCxnSpPr>
            <a:cxnSpLocks/>
          </p:cNvCxnSpPr>
          <p:nvPr/>
        </p:nvCxnSpPr>
        <p:spPr>
          <a:xfrm>
            <a:off x="9475494" y="3368350"/>
            <a:ext cx="187545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746B660-4FB1-46C4-848F-A1111A768246}"/>
              </a:ext>
            </a:extLst>
          </p:cNvPr>
          <p:cNvCxnSpPr>
            <a:cxnSpLocks/>
          </p:cNvCxnSpPr>
          <p:nvPr/>
        </p:nvCxnSpPr>
        <p:spPr>
          <a:xfrm flipH="1">
            <a:off x="9496227" y="3341242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CB9402D-4EB1-44B6-98F3-10B0DFF71061}"/>
              </a:ext>
            </a:extLst>
          </p:cNvPr>
          <p:cNvCxnSpPr>
            <a:cxnSpLocks/>
          </p:cNvCxnSpPr>
          <p:nvPr/>
        </p:nvCxnSpPr>
        <p:spPr>
          <a:xfrm flipH="1">
            <a:off x="11346630" y="3358206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9CF3117D-451C-4EE1-AD9E-B061B71D97E4}"/>
              </a:ext>
            </a:extLst>
          </p:cNvPr>
          <p:cNvSpPr txBox="1"/>
          <p:nvPr/>
        </p:nvSpPr>
        <p:spPr>
          <a:xfrm>
            <a:off x="8626321" y="4390513"/>
            <a:ext cx="180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modifier »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967B970-9CCA-4204-9B09-D95BB17BC9B7}"/>
              </a:ext>
            </a:extLst>
          </p:cNvPr>
          <p:cNvSpPr txBox="1"/>
          <p:nvPr/>
        </p:nvSpPr>
        <p:spPr>
          <a:xfrm>
            <a:off x="10684024" y="4403304"/>
            <a:ext cx="142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suppr »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0006C86-50BC-460C-99DD-6D8A2EFE87DF}"/>
              </a:ext>
            </a:extLst>
          </p:cNvPr>
          <p:cNvCxnSpPr>
            <a:cxnSpLocks/>
          </p:cNvCxnSpPr>
          <p:nvPr/>
        </p:nvCxnSpPr>
        <p:spPr>
          <a:xfrm>
            <a:off x="9475494" y="5078962"/>
            <a:ext cx="192208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AEF3392F-EE48-4BC9-AC5E-D20A5E53F27B}"/>
              </a:ext>
            </a:extLst>
          </p:cNvPr>
          <p:cNvCxnSpPr>
            <a:cxnSpLocks/>
          </p:cNvCxnSpPr>
          <p:nvPr/>
        </p:nvCxnSpPr>
        <p:spPr>
          <a:xfrm flipH="1">
            <a:off x="9496226" y="4680153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8F6504D-B2CD-4EB4-B06A-6BB79A069175}"/>
              </a:ext>
            </a:extLst>
          </p:cNvPr>
          <p:cNvCxnSpPr>
            <a:cxnSpLocks/>
          </p:cNvCxnSpPr>
          <p:nvPr/>
        </p:nvCxnSpPr>
        <p:spPr>
          <a:xfrm flipH="1">
            <a:off x="11397576" y="4712436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06FB09C6-01B2-467A-AE5D-AD0EE1E93E10}"/>
              </a:ext>
            </a:extLst>
          </p:cNvPr>
          <p:cNvCxnSpPr>
            <a:cxnSpLocks/>
          </p:cNvCxnSpPr>
          <p:nvPr/>
        </p:nvCxnSpPr>
        <p:spPr>
          <a:xfrm>
            <a:off x="10457922" y="5051881"/>
            <a:ext cx="0" cy="27814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C730D44-4365-45D0-A8F6-22A4F9659D92}"/>
              </a:ext>
            </a:extLst>
          </p:cNvPr>
          <p:cNvSpPr/>
          <p:nvPr/>
        </p:nvSpPr>
        <p:spPr>
          <a:xfrm>
            <a:off x="2103182" y="1902074"/>
            <a:ext cx="2072081" cy="612397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Frontend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BEF8D26-D5F3-4336-845C-2F978E24E00C}"/>
              </a:ext>
            </a:extLst>
          </p:cNvPr>
          <p:cNvSpPr/>
          <p:nvPr/>
        </p:nvSpPr>
        <p:spPr>
          <a:xfrm>
            <a:off x="4938660" y="1902073"/>
            <a:ext cx="2072081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app.use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8A3E3F-56AB-4E15-A88D-E5996F4C2791}"/>
              </a:ext>
            </a:extLst>
          </p:cNvPr>
          <p:cNvSpPr/>
          <p:nvPr/>
        </p:nvSpPr>
        <p:spPr>
          <a:xfrm>
            <a:off x="2103182" y="3239419"/>
            <a:ext cx="2072081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app.post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899F20F-57E8-4AF5-907A-3716229CB15D}"/>
              </a:ext>
            </a:extLst>
          </p:cNvPr>
          <p:cNvSpPr/>
          <p:nvPr/>
        </p:nvSpPr>
        <p:spPr>
          <a:xfrm>
            <a:off x="7354946" y="1902073"/>
            <a:ext cx="2072081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app.get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A30E9CA-FEEB-4219-B76D-D68E4A77052C}"/>
              </a:ext>
            </a:extLst>
          </p:cNvPr>
          <p:cNvSpPr/>
          <p:nvPr/>
        </p:nvSpPr>
        <p:spPr>
          <a:xfrm>
            <a:off x="2103182" y="5001323"/>
            <a:ext cx="2072081" cy="6123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MongoDB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FAE0419-3BC5-4D2E-B3FA-F4EB74369066}"/>
              </a:ext>
            </a:extLst>
          </p:cNvPr>
          <p:cNvSpPr/>
          <p:nvPr/>
        </p:nvSpPr>
        <p:spPr>
          <a:xfrm>
            <a:off x="8807163" y="3704580"/>
            <a:ext cx="1378128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app.put</a:t>
            </a:r>
            <a:endParaRPr lang="fr-FR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8D60F0A-2A53-4776-A1DF-530A8CA301C9}"/>
              </a:ext>
            </a:extLst>
          </p:cNvPr>
          <p:cNvSpPr/>
          <p:nvPr/>
        </p:nvSpPr>
        <p:spPr>
          <a:xfrm>
            <a:off x="10684024" y="3704580"/>
            <a:ext cx="1357172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app.delete</a:t>
            </a:r>
            <a:endParaRPr lang="fr-FR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7A7C1A90-6AC7-435F-B4CE-A052572F8710}"/>
              </a:ext>
            </a:extLst>
          </p:cNvPr>
          <p:cNvSpPr txBox="1"/>
          <p:nvPr/>
        </p:nvSpPr>
        <p:spPr>
          <a:xfrm>
            <a:off x="524705" y="186413"/>
            <a:ext cx="31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Etape 1</a:t>
            </a:r>
          </a:p>
        </p:txBody>
      </p:sp>
    </p:spTree>
    <p:extLst>
      <p:ext uri="{BB962C8B-B14F-4D97-AF65-F5344CB8AC3E}">
        <p14:creationId xmlns:p14="http://schemas.microsoft.com/office/powerpoint/2010/main" val="175137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 : bas 6">
            <a:extLst>
              <a:ext uri="{FF2B5EF4-FFF2-40B4-BE49-F238E27FC236}">
                <a16:creationId xmlns:a16="http://schemas.microsoft.com/office/drawing/2014/main" id="{FFD4D0AD-8265-4A39-A274-E5D0880915B5}"/>
              </a:ext>
            </a:extLst>
          </p:cNvPr>
          <p:cNvSpPr/>
          <p:nvPr/>
        </p:nvSpPr>
        <p:spPr>
          <a:xfrm>
            <a:off x="2812338" y="3155287"/>
            <a:ext cx="367716" cy="385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6A6172E4-CA5A-4BDD-8F80-52BEF53A5A37}"/>
              </a:ext>
            </a:extLst>
          </p:cNvPr>
          <p:cNvSpPr/>
          <p:nvPr/>
        </p:nvSpPr>
        <p:spPr>
          <a:xfrm>
            <a:off x="2778082" y="4938865"/>
            <a:ext cx="367716" cy="385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496F4B-30D9-4CFF-AFE7-0A8B51C05F7B}"/>
              </a:ext>
            </a:extLst>
          </p:cNvPr>
          <p:cNvSpPr txBox="1"/>
          <p:nvPr/>
        </p:nvSpPr>
        <p:spPr>
          <a:xfrm>
            <a:off x="1829427" y="4319335"/>
            <a:ext cx="22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ajouter une sauce »</a:t>
            </a:r>
          </a:p>
          <a:p>
            <a:pPr algn="ctr"/>
            <a:r>
              <a:rPr lang="fr-FR" sz="1200" dirty="0"/>
              <a:t>Création d’un nouvel objet sur la base du model Sauce.js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A6E285-B377-4199-B13F-B30AE471172E}"/>
              </a:ext>
            </a:extLst>
          </p:cNvPr>
          <p:cNvSpPr txBox="1"/>
          <p:nvPr/>
        </p:nvSpPr>
        <p:spPr>
          <a:xfrm>
            <a:off x="1809851" y="6128219"/>
            <a:ext cx="226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Sauvegarde de l’objet dans la base de données MongoDB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8B65725-5E61-4046-93C0-76ADC971E9FF}"/>
              </a:ext>
            </a:extLst>
          </p:cNvPr>
          <p:cNvSpPr txBox="1"/>
          <p:nvPr/>
        </p:nvSpPr>
        <p:spPr>
          <a:xfrm>
            <a:off x="4659710" y="3059523"/>
            <a:ext cx="22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toutes les sauces »</a:t>
            </a:r>
          </a:p>
          <a:p>
            <a:pPr algn="ctr"/>
            <a:r>
              <a:rPr lang="fr-FR" sz="1200" dirty="0"/>
              <a:t>Route qui va permettre l’affichage de toutes les sauces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CA4FED1-D1B3-481E-9AAA-1FD62BB29EE0}"/>
              </a:ext>
            </a:extLst>
          </p:cNvPr>
          <p:cNvCxnSpPr>
            <a:cxnSpLocks/>
          </p:cNvCxnSpPr>
          <p:nvPr/>
        </p:nvCxnSpPr>
        <p:spPr>
          <a:xfrm>
            <a:off x="5792223" y="3803037"/>
            <a:ext cx="5195" cy="19803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19B0D60-D0EF-475E-B935-BB09B687BEA3}"/>
              </a:ext>
            </a:extLst>
          </p:cNvPr>
          <p:cNvCxnSpPr>
            <a:cxnSpLocks/>
          </p:cNvCxnSpPr>
          <p:nvPr/>
        </p:nvCxnSpPr>
        <p:spPr>
          <a:xfrm flipH="1">
            <a:off x="3779535" y="5760286"/>
            <a:ext cx="6520501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5322AAD-3302-489A-988A-875EB5DF91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38537" y="5755392"/>
            <a:ext cx="14873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F208790-A1B3-408E-AFD0-CF9A11AD4953}"/>
              </a:ext>
            </a:extLst>
          </p:cNvPr>
          <p:cNvCxnSpPr>
            <a:cxnSpLocks/>
          </p:cNvCxnSpPr>
          <p:nvPr/>
        </p:nvCxnSpPr>
        <p:spPr>
          <a:xfrm>
            <a:off x="1145725" y="2656140"/>
            <a:ext cx="16778" cy="31217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8BFCCD-D1DF-4C0A-9AC9-5FDD6DBF1884}"/>
              </a:ext>
            </a:extLst>
          </p:cNvPr>
          <p:cNvCxnSpPr>
            <a:cxnSpLocks/>
          </p:cNvCxnSpPr>
          <p:nvPr/>
        </p:nvCxnSpPr>
        <p:spPr>
          <a:xfrm>
            <a:off x="444661" y="2656140"/>
            <a:ext cx="134652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7F7D69B-8FE9-4E1C-9BA4-84E69CD9A4EC}"/>
              </a:ext>
            </a:extLst>
          </p:cNvPr>
          <p:cNvSpPr txBox="1"/>
          <p:nvPr/>
        </p:nvSpPr>
        <p:spPr>
          <a:xfrm rot="16200000">
            <a:off x="-161291" y="4036781"/>
            <a:ext cx="2265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Affichage des sauces sur le site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D19ABCB-F3B6-46A1-AE60-098D4240DC86}"/>
              </a:ext>
            </a:extLst>
          </p:cNvPr>
          <p:cNvCxnSpPr>
            <a:cxnSpLocks/>
          </p:cNvCxnSpPr>
          <p:nvPr/>
        </p:nvCxnSpPr>
        <p:spPr>
          <a:xfrm flipH="1">
            <a:off x="2991003" y="2006081"/>
            <a:ext cx="5193" cy="3438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BCD5D03-6D01-4ABA-B991-717459F77DBC}"/>
              </a:ext>
            </a:extLst>
          </p:cNvPr>
          <p:cNvCxnSpPr>
            <a:cxnSpLocks/>
          </p:cNvCxnSpPr>
          <p:nvPr/>
        </p:nvCxnSpPr>
        <p:spPr>
          <a:xfrm flipH="1">
            <a:off x="5792224" y="2006081"/>
            <a:ext cx="5193" cy="3438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8073BCB-048E-4805-B637-7784BD086092}"/>
              </a:ext>
            </a:extLst>
          </p:cNvPr>
          <p:cNvCxnSpPr>
            <a:cxnSpLocks/>
          </p:cNvCxnSpPr>
          <p:nvPr/>
        </p:nvCxnSpPr>
        <p:spPr>
          <a:xfrm flipH="1">
            <a:off x="8237028" y="2006081"/>
            <a:ext cx="5193" cy="3438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487E3A4-5ABB-4A90-8368-2B5675C9FD01}"/>
              </a:ext>
            </a:extLst>
          </p:cNvPr>
          <p:cNvCxnSpPr>
            <a:cxnSpLocks/>
          </p:cNvCxnSpPr>
          <p:nvPr/>
        </p:nvCxnSpPr>
        <p:spPr>
          <a:xfrm flipH="1">
            <a:off x="2991003" y="1999942"/>
            <a:ext cx="5274018" cy="1743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347BE534-5BD9-4466-8A63-13C795E284CB}"/>
              </a:ext>
            </a:extLst>
          </p:cNvPr>
          <p:cNvSpPr txBox="1"/>
          <p:nvPr/>
        </p:nvSpPr>
        <p:spPr>
          <a:xfrm>
            <a:off x="7081190" y="3025067"/>
            <a:ext cx="22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une sauce »</a:t>
            </a:r>
          </a:p>
          <a:p>
            <a:pPr algn="ctr"/>
            <a:r>
              <a:rPr lang="fr-FR" sz="1200" dirty="0"/>
              <a:t>Route qui va permettre d’accéder à une sauce spécifique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71D9ABD-B12F-48B0-A5E5-8A9378339E75}"/>
              </a:ext>
            </a:extLst>
          </p:cNvPr>
          <p:cNvCxnSpPr>
            <a:cxnSpLocks/>
          </p:cNvCxnSpPr>
          <p:nvPr/>
        </p:nvCxnSpPr>
        <p:spPr>
          <a:xfrm>
            <a:off x="8213703" y="3789112"/>
            <a:ext cx="23325" cy="198878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E0DE350-B17B-4D3B-9D2E-20999BA5577F}"/>
              </a:ext>
            </a:extLst>
          </p:cNvPr>
          <p:cNvCxnSpPr>
            <a:cxnSpLocks/>
          </p:cNvCxnSpPr>
          <p:nvPr/>
        </p:nvCxnSpPr>
        <p:spPr>
          <a:xfrm>
            <a:off x="463324" y="1399591"/>
            <a:ext cx="0" cy="437830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871654C5-7E68-4BD6-9674-3DE65E183FF6}"/>
              </a:ext>
            </a:extLst>
          </p:cNvPr>
          <p:cNvSpPr txBox="1"/>
          <p:nvPr/>
        </p:nvSpPr>
        <p:spPr>
          <a:xfrm rot="16200000">
            <a:off x="-835837" y="4053745"/>
            <a:ext cx="2265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Affichage d’une sauce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88488EE-9275-4DFA-9556-F368A2A4EF76}"/>
              </a:ext>
            </a:extLst>
          </p:cNvPr>
          <p:cNvCxnSpPr>
            <a:cxnSpLocks/>
          </p:cNvCxnSpPr>
          <p:nvPr/>
        </p:nvCxnSpPr>
        <p:spPr>
          <a:xfrm flipH="1" flipV="1">
            <a:off x="453726" y="1425754"/>
            <a:ext cx="9822987" cy="1892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1B78DC-49B4-414E-8214-104B2B5E32C8}"/>
              </a:ext>
            </a:extLst>
          </p:cNvPr>
          <p:cNvCxnSpPr>
            <a:cxnSpLocks/>
          </p:cNvCxnSpPr>
          <p:nvPr/>
        </p:nvCxnSpPr>
        <p:spPr>
          <a:xfrm flipH="1">
            <a:off x="10276713" y="1415608"/>
            <a:ext cx="23323" cy="23904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952CEED-D72A-4274-B6FD-9917651B210A}"/>
              </a:ext>
            </a:extLst>
          </p:cNvPr>
          <p:cNvCxnSpPr>
            <a:cxnSpLocks/>
          </p:cNvCxnSpPr>
          <p:nvPr/>
        </p:nvCxnSpPr>
        <p:spPr>
          <a:xfrm>
            <a:off x="9298212" y="3816220"/>
            <a:ext cx="187545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746B660-4FB1-46C4-848F-A1111A768246}"/>
              </a:ext>
            </a:extLst>
          </p:cNvPr>
          <p:cNvCxnSpPr>
            <a:cxnSpLocks/>
          </p:cNvCxnSpPr>
          <p:nvPr/>
        </p:nvCxnSpPr>
        <p:spPr>
          <a:xfrm flipH="1">
            <a:off x="9318945" y="3789112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CB9402D-4EB1-44B6-98F3-10B0DFF71061}"/>
              </a:ext>
            </a:extLst>
          </p:cNvPr>
          <p:cNvCxnSpPr>
            <a:cxnSpLocks/>
          </p:cNvCxnSpPr>
          <p:nvPr/>
        </p:nvCxnSpPr>
        <p:spPr>
          <a:xfrm flipH="1">
            <a:off x="11169348" y="3806076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9CF3117D-451C-4EE1-AD9E-B061B71D97E4}"/>
              </a:ext>
            </a:extLst>
          </p:cNvPr>
          <p:cNvSpPr txBox="1"/>
          <p:nvPr/>
        </p:nvSpPr>
        <p:spPr>
          <a:xfrm>
            <a:off x="8449039" y="4838383"/>
            <a:ext cx="180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modifier »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967B970-9CCA-4204-9B09-D95BB17BC9B7}"/>
              </a:ext>
            </a:extLst>
          </p:cNvPr>
          <p:cNvSpPr txBox="1"/>
          <p:nvPr/>
        </p:nvSpPr>
        <p:spPr>
          <a:xfrm>
            <a:off x="10506742" y="4851174"/>
            <a:ext cx="142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suppr »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0006C86-50BC-460C-99DD-6D8A2EFE87DF}"/>
              </a:ext>
            </a:extLst>
          </p:cNvPr>
          <p:cNvCxnSpPr>
            <a:cxnSpLocks/>
          </p:cNvCxnSpPr>
          <p:nvPr/>
        </p:nvCxnSpPr>
        <p:spPr>
          <a:xfrm>
            <a:off x="9298212" y="5526832"/>
            <a:ext cx="192208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AEF3392F-EE48-4BC9-AC5E-D20A5E53F27B}"/>
              </a:ext>
            </a:extLst>
          </p:cNvPr>
          <p:cNvCxnSpPr>
            <a:cxnSpLocks/>
          </p:cNvCxnSpPr>
          <p:nvPr/>
        </p:nvCxnSpPr>
        <p:spPr>
          <a:xfrm flipH="1">
            <a:off x="9318944" y="5128023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8F6504D-B2CD-4EB4-B06A-6BB79A069175}"/>
              </a:ext>
            </a:extLst>
          </p:cNvPr>
          <p:cNvCxnSpPr>
            <a:cxnSpLocks/>
          </p:cNvCxnSpPr>
          <p:nvPr/>
        </p:nvCxnSpPr>
        <p:spPr>
          <a:xfrm flipH="1">
            <a:off x="11220294" y="5160306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06FB09C6-01B2-467A-AE5D-AD0EE1E93E10}"/>
              </a:ext>
            </a:extLst>
          </p:cNvPr>
          <p:cNvCxnSpPr>
            <a:cxnSpLocks/>
          </p:cNvCxnSpPr>
          <p:nvPr/>
        </p:nvCxnSpPr>
        <p:spPr>
          <a:xfrm>
            <a:off x="10280640" y="5499751"/>
            <a:ext cx="0" cy="27814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C730D44-4365-45D0-A8F6-22A4F9659D92}"/>
              </a:ext>
            </a:extLst>
          </p:cNvPr>
          <p:cNvSpPr/>
          <p:nvPr/>
        </p:nvSpPr>
        <p:spPr>
          <a:xfrm>
            <a:off x="1925900" y="2349944"/>
            <a:ext cx="2072081" cy="612397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Frontend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BEF8D26-D5F3-4336-845C-2F978E24E00C}"/>
              </a:ext>
            </a:extLst>
          </p:cNvPr>
          <p:cNvSpPr/>
          <p:nvPr/>
        </p:nvSpPr>
        <p:spPr>
          <a:xfrm>
            <a:off x="4761378" y="2349943"/>
            <a:ext cx="2072081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app.js</a:t>
            </a:r>
          </a:p>
          <a:p>
            <a:pPr algn="ctr"/>
            <a:r>
              <a:rPr lang="fr-FR" sz="1200" b="1" dirty="0"/>
              <a:t>router.use</a:t>
            </a:r>
          </a:p>
          <a:p>
            <a:pPr algn="ctr"/>
            <a:r>
              <a:rPr lang="fr-FR" sz="1200" b="1" dirty="0" err="1"/>
              <a:t>sauceCtrl.modifySauce</a:t>
            </a:r>
            <a:endParaRPr lang="fr-FR" sz="1200" b="1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8A3E3F-56AB-4E15-A88D-E5996F4C2791}"/>
              </a:ext>
            </a:extLst>
          </p:cNvPr>
          <p:cNvSpPr/>
          <p:nvPr/>
        </p:nvSpPr>
        <p:spPr>
          <a:xfrm>
            <a:off x="1925900" y="3687289"/>
            <a:ext cx="2072081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app.js</a:t>
            </a:r>
          </a:p>
          <a:p>
            <a:pPr algn="ctr"/>
            <a:r>
              <a:rPr lang="fr-FR" sz="1200" b="1" dirty="0" err="1"/>
              <a:t>router.post</a:t>
            </a:r>
            <a:endParaRPr lang="fr-FR" sz="1200" b="1" dirty="0"/>
          </a:p>
          <a:p>
            <a:pPr algn="ctr"/>
            <a:r>
              <a:rPr lang="fr-FR" sz="1200" b="1" dirty="0" err="1"/>
              <a:t>sauceCtrl.createSauce</a:t>
            </a:r>
            <a:endParaRPr lang="fr-FR" sz="1200" b="1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899F20F-57E8-4AF5-907A-3716229CB15D}"/>
              </a:ext>
            </a:extLst>
          </p:cNvPr>
          <p:cNvSpPr/>
          <p:nvPr/>
        </p:nvSpPr>
        <p:spPr>
          <a:xfrm>
            <a:off x="7177664" y="2349943"/>
            <a:ext cx="2072081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app.js</a:t>
            </a:r>
          </a:p>
          <a:p>
            <a:pPr algn="ctr"/>
            <a:r>
              <a:rPr lang="fr-FR" sz="1200" b="1" dirty="0" err="1"/>
              <a:t>router.get</a:t>
            </a:r>
            <a:endParaRPr lang="fr-FR" sz="1200" b="1" dirty="0"/>
          </a:p>
          <a:p>
            <a:pPr algn="ctr"/>
            <a:r>
              <a:rPr lang="fr-FR" sz="1200" b="1" dirty="0" err="1"/>
              <a:t>sauceCtrl.getOneSauce</a:t>
            </a:r>
            <a:endParaRPr lang="fr-FR" sz="12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A30E9CA-FEEB-4219-B76D-D68E4A77052C}"/>
              </a:ext>
            </a:extLst>
          </p:cNvPr>
          <p:cNvSpPr/>
          <p:nvPr/>
        </p:nvSpPr>
        <p:spPr>
          <a:xfrm>
            <a:off x="1925900" y="5449193"/>
            <a:ext cx="2072081" cy="6123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MongoDB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FAE0419-3BC5-4D2E-B3FA-F4EB74369066}"/>
              </a:ext>
            </a:extLst>
          </p:cNvPr>
          <p:cNvSpPr/>
          <p:nvPr/>
        </p:nvSpPr>
        <p:spPr>
          <a:xfrm>
            <a:off x="8402389" y="4152450"/>
            <a:ext cx="1833112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app.js</a:t>
            </a:r>
          </a:p>
          <a:p>
            <a:pPr algn="ctr"/>
            <a:r>
              <a:rPr lang="fr-FR" sz="1200" b="1" dirty="0" err="1"/>
              <a:t>router.put</a:t>
            </a:r>
            <a:endParaRPr lang="fr-FR" sz="1200" b="1" dirty="0"/>
          </a:p>
          <a:p>
            <a:pPr algn="ctr"/>
            <a:r>
              <a:rPr lang="fr-FR" sz="1200" b="1" dirty="0" err="1"/>
              <a:t>sauceCtrl.getAllSauces</a:t>
            </a:r>
            <a:endParaRPr lang="fr-FR" sz="1200" b="1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8D60F0A-2A53-4776-A1DF-530A8CA301C9}"/>
              </a:ext>
            </a:extLst>
          </p:cNvPr>
          <p:cNvSpPr/>
          <p:nvPr/>
        </p:nvSpPr>
        <p:spPr>
          <a:xfrm>
            <a:off x="10282709" y="4152450"/>
            <a:ext cx="1805238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app.js</a:t>
            </a:r>
          </a:p>
          <a:p>
            <a:pPr algn="ctr"/>
            <a:r>
              <a:rPr lang="fr-FR" sz="1200" b="1" dirty="0" err="1"/>
              <a:t>router.delete</a:t>
            </a:r>
            <a:endParaRPr lang="fr-FR" sz="1200" b="1" dirty="0"/>
          </a:p>
          <a:p>
            <a:pPr algn="ctr"/>
            <a:r>
              <a:rPr lang="fr-FR" sz="1200" b="1" dirty="0" err="1"/>
              <a:t>sauceCtrl.deleteSauce</a:t>
            </a:r>
            <a:endParaRPr lang="fr-FR" sz="1200" b="1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7A7C1A90-6AC7-435F-B4CE-A052572F8710}"/>
              </a:ext>
            </a:extLst>
          </p:cNvPr>
          <p:cNvSpPr txBox="1"/>
          <p:nvPr/>
        </p:nvSpPr>
        <p:spPr>
          <a:xfrm>
            <a:off x="524705" y="186413"/>
            <a:ext cx="31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Etape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56ABF5-D3A7-4B43-A378-ABCDFDFE2C16}"/>
              </a:ext>
            </a:extLst>
          </p:cNvPr>
          <p:cNvSpPr txBox="1"/>
          <p:nvPr/>
        </p:nvSpPr>
        <p:spPr>
          <a:xfrm>
            <a:off x="1520891" y="186413"/>
            <a:ext cx="8714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On prend toute la logique métier pour la déporter dans le fichier sauce.js de </a:t>
            </a:r>
            <a:r>
              <a:rPr lang="fr-FR" sz="1400" i="1" dirty="0" err="1"/>
              <a:t>controllers</a:t>
            </a:r>
            <a:r>
              <a:rPr lang="fr-FR" sz="1400" i="1" dirty="0"/>
              <a:t>, on ne garde que la logique de </a:t>
            </a:r>
            <a:r>
              <a:rPr lang="fr-FR" sz="1400" i="1" dirty="0" err="1"/>
              <a:t>routing</a:t>
            </a:r>
            <a:r>
              <a:rPr lang="fr-FR" sz="1400" i="1" dirty="0"/>
              <a:t> dans le fichier sauce.js du router. On importe aussi le model Sauce.</a:t>
            </a:r>
            <a:endParaRPr lang="fr-FR" sz="1400" dirty="0"/>
          </a:p>
          <a:p>
            <a:r>
              <a:rPr lang="fr-FR" sz="1400" i="1" dirty="0"/>
              <a:t>On a ajouté le </a:t>
            </a:r>
            <a:r>
              <a:rPr lang="fr-FR" sz="1400" i="1" dirty="0" err="1"/>
              <a:t>controller</a:t>
            </a:r>
            <a:r>
              <a:rPr lang="fr-FR" sz="1400" i="1" dirty="0"/>
              <a:t> sauce avec une constante </a:t>
            </a:r>
            <a:r>
              <a:rPr lang="fr-FR" sz="1400" i="1" dirty="0" err="1"/>
              <a:t>sauceCtrl</a:t>
            </a:r>
            <a:r>
              <a:rPr lang="fr-FR" sz="1400" i="1" dirty="0"/>
              <a:t> dans le fichier sauce.js du router.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494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bas 3">
            <a:extLst>
              <a:ext uri="{FF2B5EF4-FFF2-40B4-BE49-F238E27FC236}">
                <a16:creationId xmlns:a16="http://schemas.microsoft.com/office/drawing/2014/main" id="{CDD71A96-21E4-42C8-A130-E137D9AE1490}"/>
              </a:ext>
            </a:extLst>
          </p:cNvPr>
          <p:cNvSpPr/>
          <p:nvPr/>
        </p:nvSpPr>
        <p:spPr>
          <a:xfrm>
            <a:off x="2807145" y="5425216"/>
            <a:ext cx="367716" cy="209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B2F475-66C0-4A88-83AE-D1E500BA0688}"/>
              </a:ext>
            </a:extLst>
          </p:cNvPr>
          <p:cNvSpPr txBox="1"/>
          <p:nvPr/>
        </p:nvSpPr>
        <p:spPr>
          <a:xfrm>
            <a:off x="1848408" y="4815482"/>
            <a:ext cx="22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ajouter une sauce »</a:t>
            </a:r>
          </a:p>
          <a:p>
            <a:pPr algn="ctr"/>
            <a:r>
              <a:rPr lang="fr-FR" sz="1200" dirty="0"/>
              <a:t>Création d’un nouvel objet sur la base du model </a:t>
            </a:r>
            <a:r>
              <a:rPr lang="fr-FR" sz="1200" b="1" dirty="0"/>
              <a:t>Sauce.js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F3852E-74AE-4019-80E3-C8DCCFF07A57}"/>
              </a:ext>
            </a:extLst>
          </p:cNvPr>
          <p:cNvSpPr txBox="1"/>
          <p:nvPr/>
        </p:nvSpPr>
        <p:spPr>
          <a:xfrm>
            <a:off x="1809851" y="6380156"/>
            <a:ext cx="226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Sauvegarde de l’objet dans la base de données MongoDB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829A81-95AB-403C-8B1A-71E5A90B0A4F}"/>
              </a:ext>
            </a:extLst>
          </p:cNvPr>
          <p:cNvSpPr txBox="1"/>
          <p:nvPr/>
        </p:nvSpPr>
        <p:spPr>
          <a:xfrm>
            <a:off x="4659710" y="3294704"/>
            <a:ext cx="22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toutes les sauces »</a:t>
            </a:r>
          </a:p>
          <a:p>
            <a:pPr algn="ctr"/>
            <a:r>
              <a:rPr lang="fr-FR" sz="1200" dirty="0"/>
              <a:t>Route qui va permettre l’affichage de toutes les sauces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FFF435E-FF1B-4ECB-AADE-5578468AC9F0}"/>
              </a:ext>
            </a:extLst>
          </p:cNvPr>
          <p:cNvCxnSpPr>
            <a:cxnSpLocks/>
          </p:cNvCxnSpPr>
          <p:nvPr/>
        </p:nvCxnSpPr>
        <p:spPr>
          <a:xfrm>
            <a:off x="5797418" y="4041049"/>
            <a:ext cx="1" cy="199427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C3C64DB-B090-47D5-9339-3112006155EF}"/>
              </a:ext>
            </a:extLst>
          </p:cNvPr>
          <p:cNvCxnSpPr>
            <a:cxnSpLocks/>
          </p:cNvCxnSpPr>
          <p:nvPr/>
        </p:nvCxnSpPr>
        <p:spPr>
          <a:xfrm flipH="1">
            <a:off x="3779535" y="6012223"/>
            <a:ext cx="6520501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837AD9-31E5-4EC2-8D3F-8CE8107B62BE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38537" y="6007329"/>
            <a:ext cx="14873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38C310F-E7FB-48E2-8BFE-57199F6CDDDC}"/>
              </a:ext>
            </a:extLst>
          </p:cNvPr>
          <p:cNvCxnSpPr>
            <a:cxnSpLocks/>
          </p:cNvCxnSpPr>
          <p:nvPr/>
        </p:nvCxnSpPr>
        <p:spPr>
          <a:xfrm>
            <a:off x="1145725" y="2908077"/>
            <a:ext cx="16778" cy="31217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B023F57-9D2B-44DD-8208-5E34640D176F}"/>
              </a:ext>
            </a:extLst>
          </p:cNvPr>
          <p:cNvSpPr txBox="1"/>
          <p:nvPr/>
        </p:nvSpPr>
        <p:spPr>
          <a:xfrm rot="16200000">
            <a:off x="-161291" y="4288718"/>
            <a:ext cx="2265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Affichage des sauces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D3690A9-F96C-4678-BD5C-943C74165457}"/>
              </a:ext>
            </a:extLst>
          </p:cNvPr>
          <p:cNvCxnSpPr>
            <a:cxnSpLocks/>
          </p:cNvCxnSpPr>
          <p:nvPr/>
        </p:nvCxnSpPr>
        <p:spPr>
          <a:xfrm flipH="1">
            <a:off x="5792224" y="2258018"/>
            <a:ext cx="5193" cy="3438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6083ABD-5F0A-449C-8F51-6C8AD2E756A7}"/>
              </a:ext>
            </a:extLst>
          </p:cNvPr>
          <p:cNvCxnSpPr>
            <a:cxnSpLocks/>
          </p:cNvCxnSpPr>
          <p:nvPr/>
        </p:nvCxnSpPr>
        <p:spPr>
          <a:xfrm flipH="1">
            <a:off x="8237028" y="2258018"/>
            <a:ext cx="5193" cy="3438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DAE1BFD-4BCB-49DE-8DF4-7A8CC00E6F12}"/>
              </a:ext>
            </a:extLst>
          </p:cNvPr>
          <p:cNvCxnSpPr>
            <a:cxnSpLocks/>
          </p:cNvCxnSpPr>
          <p:nvPr/>
        </p:nvCxnSpPr>
        <p:spPr>
          <a:xfrm flipH="1">
            <a:off x="2991003" y="2251879"/>
            <a:ext cx="5274018" cy="1743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E035842-AC11-435E-B068-5DF7702B212F}"/>
              </a:ext>
            </a:extLst>
          </p:cNvPr>
          <p:cNvSpPr txBox="1"/>
          <p:nvPr/>
        </p:nvSpPr>
        <p:spPr>
          <a:xfrm>
            <a:off x="7081190" y="3277004"/>
            <a:ext cx="22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une sauce »</a:t>
            </a:r>
          </a:p>
          <a:p>
            <a:pPr algn="ctr"/>
            <a:r>
              <a:rPr lang="fr-FR" sz="1200" dirty="0"/>
              <a:t>Route qui va permettre d’accéder à une sauce spécifique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59EC3B9-6A60-440D-AA19-BA76856A20B7}"/>
              </a:ext>
            </a:extLst>
          </p:cNvPr>
          <p:cNvCxnSpPr>
            <a:cxnSpLocks/>
          </p:cNvCxnSpPr>
          <p:nvPr/>
        </p:nvCxnSpPr>
        <p:spPr>
          <a:xfrm>
            <a:off x="8213703" y="4041049"/>
            <a:ext cx="23325" cy="198878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2072074-64ED-4BD3-8368-30CA38234C3E}"/>
              </a:ext>
            </a:extLst>
          </p:cNvPr>
          <p:cNvCxnSpPr>
            <a:cxnSpLocks/>
          </p:cNvCxnSpPr>
          <p:nvPr/>
        </p:nvCxnSpPr>
        <p:spPr>
          <a:xfrm>
            <a:off x="463324" y="1651528"/>
            <a:ext cx="0" cy="437830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81FC388E-CF65-43C9-B0EC-456B6AC4275D}"/>
              </a:ext>
            </a:extLst>
          </p:cNvPr>
          <p:cNvSpPr txBox="1"/>
          <p:nvPr/>
        </p:nvSpPr>
        <p:spPr>
          <a:xfrm rot="16200000">
            <a:off x="-835837" y="4305682"/>
            <a:ext cx="2265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Affichage d’une sauce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7699A6-2D5C-4BE5-8892-5AD45757F3D8}"/>
              </a:ext>
            </a:extLst>
          </p:cNvPr>
          <p:cNvCxnSpPr>
            <a:cxnSpLocks/>
          </p:cNvCxnSpPr>
          <p:nvPr/>
        </p:nvCxnSpPr>
        <p:spPr>
          <a:xfrm flipH="1" flipV="1">
            <a:off x="453726" y="1677691"/>
            <a:ext cx="9822987" cy="1892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AAD8959-2139-44B4-9C75-0C437CF3AB93}"/>
              </a:ext>
            </a:extLst>
          </p:cNvPr>
          <p:cNvCxnSpPr>
            <a:cxnSpLocks/>
          </p:cNvCxnSpPr>
          <p:nvPr/>
        </p:nvCxnSpPr>
        <p:spPr>
          <a:xfrm flipH="1">
            <a:off x="10276713" y="1667545"/>
            <a:ext cx="23323" cy="23904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60BB16-69F3-4D78-9125-907CB429AC3E}"/>
              </a:ext>
            </a:extLst>
          </p:cNvPr>
          <p:cNvCxnSpPr>
            <a:cxnSpLocks/>
          </p:cNvCxnSpPr>
          <p:nvPr/>
        </p:nvCxnSpPr>
        <p:spPr>
          <a:xfrm>
            <a:off x="9298212" y="4068157"/>
            <a:ext cx="187545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E31178A-72F1-453D-A2A2-261C735377CC}"/>
              </a:ext>
            </a:extLst>
          </p:cNvPr>
          <p:cNvCxnSpPr>
            <a:cxnSpLocks/>
          </p:cNvCxnSpPr>
          <p:nvPr/>
        </p:nvCxnSpPr>
        <p:spPr>
          <a:xfrm flipH="1">
            <a:off x="9318945" y="4041049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B8A7C02-85DE-4338-9CB3-42BB9ADC0665}"/>
              </a:ext>
            </a:extLst>
          </p:cNvPr>
          <p:cNvCxnSpPr>
            <a:cxnSpLocks/>
          </p:cNvCxnSpPr>
          <p:nvPr/>
        </p:nvCxnSpPr>
        <p:spPr>
          <a:xfrm flipH="1">
            <a:off x="11169348" y="4058013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3756EC3-ECD8-48B1-AD2C-E983A67E6656}"/>
              </a:ext>
            </a:extLst>
          </p:cNvPr>
          <p:cNvSpPr txBox="1"/>
          <p:nvPr/>
        </p:nvSpPr>
        <p:spPr>
          <a:xfrm>
            <a:off x="8449039" y="5090320"/>
            <a:ext cx="180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modifier »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8FE3F0-3238-4EBD-8C3B-77D23BB68855}"/>
              </a:ext>
            </a:extLst>
          </p:cNvPr>
          <p:cNvSpPr txBox="1"/>
          <p:nvPr/>
        </p:nvSpPr>
        <p:spPr>
          <a:xfrm>
            <a:off x="10506742" y="5103111"/>
            <a:ext cx="142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On clique « suppr »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A38034E-EF76-40DE-AE53-5A8D7E17F95D}"/>
              </a:ext>
            </a:extLst>
          </p:cNvPr>
          <p:cNvCxnSpPr>
            <a:cxnSpLocks/>
          </p:cNvCxnSpPr>
          <p:nvPr/>
        </p:nvCxnSpPr>
        <p:spPr>
          <a:xfrm>
            <a:off x="9298212" y="5778769"/>
            <a:ext cx="192208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2F5E0E7-FCAE-4840-A517-E87C85B96D67}"/>
              </a:ext>
            </a:extLst>
          </p:cNvPr>
          <p:cNvCxnSpPr>
            <a:cxnSpLocks/>
          </p:cNvCxnSpPr>
          <p:nvPr/>
        </p:nvCxnSpPr>
        <p:spPr>
          <a:xfrm flipH="1">
            <a:off x="9318944" y="5379960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A964B80-44F3-4988-857D-1227D607AE10}"/>
              </a:ext>
            </a:extLst>
          </p:cNvPr>
          <p:cNvCxnSpPr>
            <a:cxnSpLocks/>
          </p:cNvCxnSpPr>
          <p:nvPr/>
        </p:nvCxnSpPr>
        <p:spPr>
          <a:xfrm flipH="1">
            <a:off x="11220294" y="5412243"/>
            <a:ext cx="1" cy="386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71DDE24-35BB-46E0-AEBD-BC9BDD8AA26C}"/>
              </a:ext>
            </a:extLst>
          </p:cNvPr>
          <p:cNvCxnSpPr>
            <a:cxnSpLocks/>
          </p:cNvCxnSpPr>
          <p:nvPr/>
        </p:nvCxnSpPr>
        <p:spPr>
          <a:xfrm>
            <a:off x="10280640" y="5751688"/>
            <a:ext cx="0" cy="27814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CA58CB7-1269-47A5-AF02-B96CCF8A1CCB}"/>
              </a:ext>
            </a:extLst>
          </p:cNvPr>
          <p:cNvSpPr/>
          <p:nvPr/>
        </p:nvSpPr>
        <p:spPr>
          <a:xfrm>
            <a:off x="4761378" y="2601880"/>
            <a:ext cx="2072081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app.js</a:t>
            </a:r>
          </a:p>
          <a:p>
            <a:pPr algn="ctr"/>
            <a:r>
              <a:rPr lang="fr-FR" sz="1200" b="1" dirty="0"/>
              <a:t>router.use</a:t>
            </a:r>
          </a:p>
          <a:p>
            <a:pPr algn="ctr"/>
            <a:r>
              <a:rPr lang="fr-FR" sz="1200" b="1" dirty="0" err="1"/>
              <a:t>sauceCtrl.modifySauce</a:t>
            </a:r>
            <a:endParaRPr lang="fr-FR" sz="1200" b="1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6646F4F-353E-4755-BE48-4F5581017283}"/>
              </a:ext>
            </a:extLst>
          </p:cNvPr>
          <p:cNvSpPr/>
          <p:nvPr/>
        </p:nvSpPr>
        <p:spPr>
          <a:xfrm>
            <a:off x="1944881" y="4183436"/>
            <a:ext cx="2072081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app.js</a:t>
            </a:r>
          </a:p>
          <a:p>
            <a:pPr algn="ctr"/>
            <a:r>
              <a:rPr lang="fr-FR" sz="1200" b="1" dirty="0" err="1"/>
              <a:t>router.post</a:t>
            </a:r>
            <a:endParaRPr lang="fr-FR" sz="1200" b="1" dirty="0"/>
          </a:p>
          <a:p>
            <a:pPr algn="ctr"/>
            <a:r>
              <a:rPr lang="fr-FR" sz="1200" b="1" dirty="0" err="1"/>
              <a:t>sauceCtrl.createSauce</a:t>
            </a:r>
            <a:endParaRPr lang="fr-FR" sz="1200" b="1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D2C6067-F9C5-4E6C-85AD-7ED5D075C58B}"/>
              </a:ext>
            </a:extLst>
          </p:cNvPr>
          <p:cNvSpPr/>
          <p:nvPr/>
        </p:nvSpPr>
        <p:spPr>
          <a:xfrm>
            <a:off x="7177664" y="2601880"/>
            <a:ext cx="2072081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app.js</a:t>
            </a:r>
          </a:p>
          <a:p>
            <a:pPr algn="ctr"/>
            <a:r>
              <a:rPr lang="fr-FR" sz="1200" b="1" dirty="0" err="1"/>
              <a:t>router.get</a:t>
            </a:r>
            <a:endParaRPr lang="fr-FR" sz="1200" b="1" dirty="0"/>
          </a:p>
          <a:p>
            <a:pPr algn="ctr"/>
            <a:r>
              <a:rPr lang="fr-FR" sz="1200" b="1" dirty="0" err="1"/>
              <a:t>sauceCtrl.getOneSauce</a:t>
            </a:r>
            <a:endParaRPr lang="fr-FR" sz="1200" b="1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AFC4A75-0238-4D44-A4F7-413325BC6489}"/>
              </a:ext>
            </a:extLst>
          </p:cNvPr>
          <p:cNvSpPr/>
          <p:nvPr/>
        </p:nvSpPr>
        <p:spPr>
          <a:xfrm>
            <a:off x="1925900" y="5701130"/>
            <a:ext cx="2072081" cy="6123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MongoDB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0E0C801-0AB2-4A85-85B7-94578E18A6AB}"/>
              </a:ext>
            </a:extLst>
          </p:cNvPr>
          <p:cNvSpPr/>
          <p:nvPr/>
        </p:nvSpPr>
        <p:spPr>
          <a:xfrm>
            <a:off x="8402389" y="4404387"/>
            <a:ext cx="1833112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app.js</a:t>
            </a:r>
          </a:p>
          <a:p>
            <a:pPr algn="ctr"/>
            <a:r>
              <a:rPr lang="fr-FR" sz="1200" b="1" dirty="0" err="1"/>
              <a:t>router.put</a:t>
            </a:r>
            <a:endParaRPr lang="fr-FR" sz="1200" b="1" dirty="0"/>
          </a:p>
          <a:p>
            <a:pPr algn="ctr"/>
            <a:r>
              <a:rPr lang="fr-FR" sz="1200" b="1" dirty="0" err="1"/>
              <a:t>sauceCtrl.getAllSauces</a:t>
            </a:r>
            <a:endParaRPr lang="fr-FR" sz="1200" b="1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465004C-EF34-406F-BFF1-15765B75C10B}"/>
              </a:ext>
            </a:extLst>
          </p:cNvPr>
          <p:cNvSpPr/>
          <p:nvPr/>
        </p:nvSpPr>
        <p:spPr>
          <a:xfrm>
            <a:off x="10282709" y="4404387"/>
            <a:ext cx="1805238" cy="6123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app.js</a:t>
            </a:r>
          </a:p>
          <a:p>
            <a:pPr algn="ctr"/>
            <a:r>
              <a:rPr lang="fr-FR" sz="1200" b="1" dirty="0" err="1"/>
              <a:t>router.delete</a:t>
            </a:r>
            <a:endParaRPr lang="fr-FR" sz="1200" b="1" dirty="0"/>
          </a:p>
          <a:p>
            <a:pPr algn="ctr"/>
            <a:r>
              <a:rPr lang="fr-FR" sz="1200" b="1" dirty="0" err="1"/>
              <a:t>sauceCtrl.deleteSauce</a:t>
            </a:r>
            <a:endParaRPr lang="fr-FR" sz="12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166DCBA-E40E-4000-B60B-E29F27A87916}"/>
              </a:ext>
            </a:extLst>
          </p:cNvPr>
          <p:cNvSpPr txBox="1"/>
          <p:nvPr/>
        </p:nvSpPr>
        <p:spPr>
          <a:xfrm>
            <a:off x="524705" y="186413"/>
            <a:ext cx="31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Etape 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08C6A34-19D0-4692-B920-E577BAD31FEE}"/>
              </a:ext>
            </a:extLst>
          </p:cNvPr>
          <p:cNvSpPr txBox="1"/>
          <p:nvPr/>
        </p:nvSpPr>
        <p:spPr>
          <a:xfrm>
            <a:off x="1520891" y="186413"/>
            <a:ext cx="8621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On prend toute la logique métier pour la déporter dans le fichier sauce.js de </a:t>
            </a:r>
            <a:r>
              <a:rPr lang="fr-FR" sz="1400" i="1" dirty="0" err="1"/>
              <a:t>controllers</a:t>
            </a:r>
            <a:r>
              <a:rPr lang="fr-FR" sz="1400" i="1" dirty="0"/>
              <a:t>, on ne garde que la logique de </a:t>
            </a:r>
            <a:r>
              <a:rPr lang="fr-FR" sz="1400" i="1" dirty="0" err="1"/>
              <a:t>routing</a:t>
            </a:r>
            <a:r>
              <a:rPr lang="fr-FR" sz="1400" i="1" dirty="0"/>
              <a:t> dans le fichier sauce.js du router. On importe aussi le model Sauce.</a:t>
            </a:r>
            <a:endParaRPr lang="fr-FR" sz="1400" dirty="0"/>
          </a:p>
          <a:p>
            <a:r>
              <a:rPr lang="fr-FR" sz="1400" i="1" dirty="0"/>
              <a:t>On a ajouté le </a:t>
            </a:r>
            <a:r>
              <a:rPr lang="fr-FR" sz="1400" i="1" dirty="0" err="1"/>
              <a:t>controller</a:t>
            </a:r>
            <a:r>
              <a:rPr lang="fr-FR" sz="1400" i="1" dirty="0"/>
              <a:t> sauce avec une constante </a:t>
            </a:r>
            <a:r>
              <a:rPr lang="fr-FR" sz="1400" i="1" dirty="0" err="1"/>
              <a:t>sauceCtrl</a:t>
            </a:r>
            <a:r>
              <a:rPr lang="fr-FR" sz="1400" i="1" dirty="0"/>
              <a:t> dans le fichier sauce.js du router.</a:t>
            </a:r>
            <a:endParaRPr lang="fr-FR" sz="1400" dirty="0"/>
          </a:p>
          <a:p>
            <a:endParaRPr lang="fr-FR" sz="1400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F4550CC2-07D3-4B76-8096-9A854A87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53" y="1771409"/>
            <a:ext cx="860593" cy="1147457"/>
          </a:xfrm>
          <a:prstGeom prst="rect">
            <a:avLst/>
          </a:prstGeom>
        </p:spPr>
      </p:pic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3FC8205-965D-4CFE-BA85-C8ED53751969}"/>
              </a:ext>
            </a:extLst>
          </p:cNvPr>
          <p:cNvSpPr/>
          <p:nvPr/>
        </p:nvSpPr>
        <p:spPr>
          <a:xfrm>
            <a:off x="224235" y="2304408"/>
            <a:ext cx="1172201" cy="612397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Frontend</a:t>
            </a:r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27746462-FCC8-4D26-A7AC-22D0A722AD8A}"/>
              </a:ext>
            </a:extLst>
          </p:cNvPr>
          <p:cNvSpPr/>
          <p:nvPr/>
        </p:nvSpPr>
        <p:spPr>
          <a:xfrm>
            <a:off x="2807145" y="3944119"/>
            <a:ext cx="367716" cy="209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D4540F5-7567-455F-B50A-9F103E4F3E46}"/>
              </a:ext>
            </a:extLst>
          </p:cNvPr>
          <p:cNvSpPr txBox="1"/>
          <p:nvPr/>
        </p:nvSpPr>
        <p:spPr>
          <a:xfrm>
            <a:off x="1938222" y="2923984"/>
            <a:ext cx="2136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Création d’un nouvel user sur la base du model </a:t>
            </a:r>
            <a:r>
              <a:rPr lang="fr-FR" sz="1200" b="1" dirty="0"/>
              <a:t>User.js</a:t>
            </a:r>
          </a:p>
          <a:p>
            <a:pPr algn="ctr"/>
            <a:r>
              <a:rPr lang="fr-FR" sz="1200" dirty="0"/>
              <a:t>bcrypt (hash mdp)</a:t>
            </a:r>
          </a:p>
          <a:p>
            <a:pPr algn="ctr"/>
            <a:r>
              <a:rPr lang="fr-FR" sz="1200" b="1" dirty="0" err="1"/>
              <a:t>router.post</a:t>
            </a:r>
            <a:r>
              <a:rPr lang="fr-FR" sz="1200" b="1" dirty="0"/>
              <a:t> </a:t>
            </a:r>
            <a:r>
              <a:rPr lang="fr-FR" sz="1200" b="1" dirty="0" err="1"/>
              <a:t>userCtrl.signup</a:t>
            </a:r>
            <a:endParaRPr lang="fr-FR" sz="1200" b="1" dirty="0"/>
          </a:p>
          <a:p>
            <a:pPr algn="ctr"/>
            <a:r>
              <a:rPr lang="fr-FR" sz="1200" b="1" dirty="0" err="1"/>
              <a:t>router.post</a:t>
            </a:r>
            <a:r>
              <a:rPr lang="fr-FR" sz="1200" b="1" dirty="0"/>
              <a:t> </a:t>
            </a:r>
            <a:r>
              <a:rPr lang="fr-FR" sz="1200" b="1" dirty="0" err="1"/>
              <a:t>userCtrl.login</a:t>
            </a:r>
            <a:endParaRPr lang="fr-FR" sz="1200" b="1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3C7408E8-4C34-47F0-8F72-BB6B0772BECB}"/>
              </a:ext>
            </a:extLst>
          </p:cNvPr>
          <p:cNvSpPr/>
          <p:nvPr/>
        </p:nvSpPr>
        <p:spPr>
          <a:xfrm>
            <a:off x="9360157" y="1419538"/>
            <a:ext cx="1833112" cy="6123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app.js</a:t>
            </a:r>
          </a:p>
          <a:p>
            <a:pPr algn="ctr"/>
            <a:r>
              <a:rPr lang="fr-FR" sz="1200" b="1" dirty="0"/>
              <a:t>router.post</a:t>
            </a:r>
          </a:p>
          <a:p>
            <a:pPr algn="ctr"/>
            <a:r>
              <a:rPr lang="fr-FR" sz="1200" b="1" dirty="0" err="1"/>
              <a:t>sauceCtrl.addLikeDislike</a:t>
            </a:r>
            <a:endParaRPr lang="fr-FR" sz="1200" b="1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8563642-FE18-47EF-AE2C-526C7CE18B55}"/>
              </a:ext>
            </a:extLst>
          </p:cNvPr>
          <p:cNvSpPr txBox="1"/>
          <p:nvPr/>
        </p:nvSpPr>
        <p:spPr>
          <a:xfrm>
            <a:off x="9298212" y="982981"/>
            <a:ext cx="204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« Like » </a:t>
            </a:r>
            <a:r>
              <a:rPr lang="fr-FR" sz="1200" dirty="0"/>
              <a:t>lors de la consultation d’une sauce d’un user</a:t>
            </a:r>
          </a:p>
        </p:txBody>
      </p:sp>
    </p:spTree>
    <p:extLst>
      <p:ext uri="{BB962C8B-B14F-4D97-AF65-F5344CB8AC3E}">
        <p14:creationId xmlns:p14="http://schemas.microsoft.com/office/powerpoint/2010/main" val="1543971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519</Words>
  <Application>Microsoft Office PowerPoint</Application>
  <PresentationFormat>Grand écran</PresentationFormat>
  <Paragraphs>89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18</cp:revision>
  <dcterms:created xsi:type="dcterms:W3CDTF">2020-07-06T09:41:11Z</dcterms:created>
  <dcterms:modified xsi:type="dcterms:W3CDTF">2020-07-06T19:15:59Z</dcterms:modified>
</cp:coreProperties>
</file>