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84" r:id="rId4"/>
    <p:sldId id="295" r:id="rId5"/>
    <p:sldId id="299" r:id="rId6"/>
    <p:sldId id="305" r:id="rId7"/>
    <p:sldId id="302" r:id="rId8"/>
    <p:sldId id="303" r:id="rId9"/>
    <p:sldId id="306" r:id="rId10"/>
    <p:sldId id="29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Guillo" initials="AG" lastIdx="1" clrIdx="0">
    <p:extLst>
      <p:ext uri="{19B8F6BF-5375-455C-9EA6-DF929625EA0E}">
        <p15:presenceInfo xmlns:p15="http://schemas.microsoft.com/office/powerpoint/2012/main" userId="054dc2ac6453e5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FF"/>
    <a:srgbClr val="CC0066"/>
    <a:srgbClr val="FAFFDD"/>
    <a:srgbClr val="00ACC1"/>
    <a:srgbClr val="7451EB"/>
    <a:srgbClr val="F3976C"/>
    <a:srgbClr val="067DAE"/>
    <a:srgbClr val="2D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13DA-4255-4206-A3B5-884EF1A4C597}" type="datetimeFigureOut">
              <a:rPr lang="fr-FR" smtClean="0"/>
              <a:t>19/07/2020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A450-159B-4C25-9E8A-CFA20D259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0EDCA-1BA7-4E58-A5A4-770FD664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8B7F4-F229-42BE-90C3-4C48DC5E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251E7-4951-47CE-9AC0-B4A0C746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002E-8804-4677-8B81-1834B8D9FE9D}" type="datetime1">
              <a:rPr lang="fr-FR" smtClean="0"/>
              <a:t>19/07/2020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425B-A9BA-46FE-B2B7-DEA39B4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5D137-0B18-45EC-8BCD-762ABED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9E81C-0DF8-49F5-9BA9-CAB2EAD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B15AE-87FF-463F-8E27-575353E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430CC-1505-4151-A862-3E7E75F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45E-266D-4751-A1ED-F71B324B99A2}" type="datetime1">
              <a:rPr lang="fr-FR" smtClean="0"/>
              <a:t>19/07/2020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BCFFD-CB24-403E-B513-C24448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445B9-E6D3-465B-9667-1A615C6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14F998-ACF1-4391-935F-23EA16F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2A779-4925-4911-A348-540E653E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E7DA-FB5D-4F05-A3B2-9CB6EAD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FC7F-3E0B-4F7A-A72C-55E9B8D1D097}" type="datetime1">
              <a:rPr lang="fr-FR" smtClean="0"/>
              <a:t>19/07/2020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CD13E-B805-42C2-B1BE-595E7BB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E206-79CF-4349-B998-44F7DC67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FD51-9D59-4347-A3CB-6314D6FD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516EB-6301-4BA8-B131-1485C684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63FA-32E7-49FC-8516-D528115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FB2D-EA3E-4DEA-BB9D-5B6B87910378}" type="datetime1">
              <a:rPr lang="fr-FR" smtClean="0"/>
              <a:t>19/07/2020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4CBBD-5D8E-4573-8AC3-4F35EC0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EC38A-0A3A-421C-90B1-A5008CE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C0C0A-F7B6-46AC-ADAC-778F3C9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D1C3B-CBAA-4C68-A04C-C2DC1B0D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2F1CB-9900-4EC7-BC55-488CD43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5BD9-B899-460F-B539-19634B69DBA5}" type="datetime1">
              <a:rPr lang="fr-FR" smtClean="0"/>
              <a:t>19/07/2020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7F5A-1753-4918-8FF0-EDE02FD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F25CA-65C2-43D1-9FAC-0C652C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DA49-D455-4507-A581-7B86FEE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AAA5-18D6-4176-BF43-3375EDD8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0AB2A-F2A6-4EDA-94C0-94091B83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4ADE-C1F9-49C3-9E9B-ACB139A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45D-F434-4C28-9E99-1168037B8AC4}" type="datetime1">
              <a:rPr lang="fr-FR" smtClean="0"/>
              <a:t>19/07/2020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BF61-AB89-4792-A275-27515DB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370F5-A710-46FE-972B-53612E7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7D6-A1F0-44FA-95F9-63E0303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E6E18-02E8-4BA1-A5F4-6D26C83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8F7A-30D8-493E-910F-415FE54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227E3-8EDB-4EA3-AADC-BBA9E110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3DF80-7C46-4938-B0E0-6D09BEBA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44F2C-C90A-4812-B3E4-427C5C4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7DD-6C00-46AD-9800-703F5B97EE2E}" type="datetime1">
              <a:rPr lang="fr-FR" smtClean="0"/>
              <a:t>19/07/2020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72630-B749-48BD-AAC6-3CAC4D0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FCF69-1569-4EAD-82CB-4137ED3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4F96-9EF4-4A13-A28A-0D48642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C8F5-0ED1-49B8-82C9-980EEF9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1E5-CC38-4744-9DCB-1E61EBCD3BAF}" type="datetime1">
              <a:rPr lang="fr-FR" smtClean="0"/>
              <a:t>19/07/2020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C6D98-178E-4D1D-9CA4-BFF7B99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FAAC6-E6F1-4F43-B9B7-3FE8F64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18D27-975C-4818-B041-5445851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6E5-9977-4513-BDE4-39CC98AED8FA}" type="datetime1">
              <a:rPr lang="fr-FR" smtClean="0"/>
              <a:t>19/07/2020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4BF023-BDA5-4ECF-9CC5-3799F4D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81EDC-9D31-4DF2-9908-5EE0CF94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DF9A-982C-46C2-B96A-6CF9496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A7BE-F120-4359-AB40-9A6C82A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C055A-CBF4-4110-93E6-5A6B38B6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444E1-9BF7-4987-B7DD-72B0198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5C4C-CC6F-40A5-B4BE-1A41830CD75C}" type="datetime1">
              <a:rPr lang="fr-FR" smtClean="0"/>
              <a:t>19/07/2020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50810-CD8F-4B6F-8998-EF0F940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10C38-6AD5-4162-9E46-4F68791E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98F9-F0BF-4505-BCA7-2AE988B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5E9714-BF1B-4B32-8663-0EE8DB31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F33C6-0DC5-4C53-8FF3-B6A668FA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43B0A-A572-4BAB-93B8-90040C7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BF6-0876-4D14-83A3-F5C5BD2DF8E5}" type="datetime1">
              <a:rPr lang="fr-FR" smtClean="0"/>
              <a:t>19/07/2020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0C5D-8D6C-4488-9D55-AF2A9CD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49EAC-B4A6-4FDC-AB8C-6B26FA5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FCB94F-F75C-4C83-9F31-70A912A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E2495-F964-4B0C-8600-FE753BDB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3B519-7277-42AE-B2E9-3666E22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EABA-510C-413E-AB45-35724D0C1BF4}" type="datetime1">
              <a:rPr lang="fr-FR" smtClean="0"/>
              <a:t>19/07/2020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FB2E9-D027-4F3F-958C-36789E8F7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2BF3E-94F1-430D-AA3D-C684B250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rgyo.github.io/p4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aguillo.activity-net.com/oc/lca/old/index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515865-8238-442F-A294-BE7FE2C9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4" y="2014039"/>
            <a:ext cx="6578672" cy="78786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C10-06CB-49A0-9826-D3D9A92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77445C-2D2E-42A8-A3D9-E7EAF51D8D90}"/>
              </a:ext>
            </a:extLst>
          </p:cNvPr>
          <p:cNvSpPr txBox="1"/>
          <p:nvPr/>
        </p:nvSpPr>
        <p:spPr>
          <a:xfrm>
            <a:off x="388690" y="3699227"/>
            <a:ext cx="1141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6 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Créer une API sécurisée pour une application d’avis gastronomique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36314-D884-49B4-B0AF-5D9F2DF734E0}"/>
              </a:ext>
            </a:extLst>
          </p:cNvPr>
          <p:cNvSpPr txBox="1"/>
          <p:nvPr/>
        </p:nvSpPr>
        <p:spPr>
          <a:xfrm>
            <a:off x="3581399" y="4412109"/>
            <a:ext cx="502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Etudiant : Alexandre Guillo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: Aurélien Antonio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validateur : Rémi Michel</a:t>
            </a: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Soutenance du 20 juillet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3A25C-D5C0-417C-8B02-C2506ACF0F6E}"/>
              </a:ext>
            </a:extLst>
          </p:cNvPr>
          <p:cNvSpPr/>
          <p:nvPr/>
        </p:nvSpPr>
        <p:spPr>
          <a:xfrm>
            <a:off x="0" y="0"/>
            <a:ext cx="21460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B60-F5DE-4081-BF06-6B417FC8D97F}"/>
              </a:ext>
            </a:extLst>
          </p:cNvPr>
          <p:cNvSpPr/>
          <p:nvPr/>
        </p:nvSpPr>
        <p:spPr>
          <a:xfrm>
            <a:off x="283027" y="0"/>
            <a:ext cx="80866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2B0A5A-5618-4529-87C5-42A239D62B5E}"/>
              </a:ext>
            </a:extLst>
          </p:cNvPr>
          <p:cNvSpPr txBox="1"/>
          <p:nvPr/>
        </p:nvSpPr>
        <p:spPr>
          <a:xfrm>
            <a:off x="2205134" y="2924790"/>
            <a:ext cx="778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développeur web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FAAAA7-1AA7-42C9-B138-74C93614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3" y="6375056"/>
            <a:ext cx="327711" cy="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10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MERCI DE VOTRE ATTENTION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26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2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Qui suis-je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34978E-D5D5-4513-BBA6-BB5B1F6310EE}"/>
              </a:ext>
            </a:extLst>
          </p:cNvPr>
          <p:cNvSpPr txBox="1"/>
          <p:nvPr/>
        </p:nvSpPr>
        <p:spPr>
          <a:xfrm>
            <a:off x="1508449" y="4004237"/>
            <a:ext cx="92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/>
              <a:t>« 15 années passées dans le secteur de l'audiovisuel en qualité de Responsable Etudes et Développement, 15 années à m'interroger sur le code qui pourrait me passionner. Le code civil ? Le code de la propriété intellectuelle ?  Le code vestimentaire pour la réunion d'aujourd'hui ? Le digicode qui ouvre la porte vers une nouvelle vie ? Aujourd'hui mon choix est fait, mon quotidien sera ponctué de balises, de margin, de flex, de commit et de tout ce qu'il me reste à découvrir. Le seul regret serait de ne pas avoir essayé.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BAAFFF-E7C6-4848-92DC-099670840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31" y="1640952"/>
            <a:ext cx="2069938" cy="195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0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69FE6-D975-4156-93CB-C36464CC08BB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SOMMAIRE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CF514-E12E-43B0-A7D6-975456A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7DE07-5623-4919-8E1C-795B1A1ACFC5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FB14399-3AD3-4EB6-804A-F008CC86ECC0}"/>
              </a:ext>
            </a:extLst>
          </p:cNvPr>
          <p:cNvGrpSpPr/>
          <p:nvPr/>
        </p:nvGrpSpPr>
        <p:grpSpPr>
          <a:xfrm>
            <a:off x="2874933" y="3721776"/>
            <a:ext cx="6442134" cy="448445"/>
            <a:chOff x="1734754" y="4078470"/>
            <a:chExt cx="6442134" cy="448445"/>
          </a:xfrm>
        </p:grpSpPr>
        <p:sp>
          <p:nvSpPr>
            <p:cNvPr id="30" name="Flèche : pentagone 29">
              <a:extLst>
                <a:ext uri="{FF2B5EF4-FFF2-40B4-BE49-F238E27FC236}">
                  <a16:creationId xmlns:a16="http://schemas.microsoft.com/office/drawing/2014/main" id="{77EED977-815D-4748-9763-55F59E2CD2E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èche : pentagone 25">
              <a:extLst>
                <a:ext uri="{FF2B5EF4-FFF2-40B4-BE49-F238E27FC236}">
                  <a16:creationId xmlns:a16="http://schemas.microsoft.com/office/drawing/2014/main" id="{FD194302-5847-4271-88F1-DBA25D08E97D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Focus sur l’implémentation de l’authentification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361B0FA-943D-4943-92CC-63AC8FF53E07}"/>
              </a:ext>
            </a:extLst>
          </p:cNvPr>
          <p:cNvGrpSpPr/>
          <p:nvPr/>
        </p:nvGrpSpPr>
        <p:grpSpPr>
          <a:xfrm>
            <a:off x="2874934" y="2104293"/>
            <a:ext cx="6442134" cy="448445"/>
            <a:chOff x="1734754" y="584613"/>
            <a:chExt cx="6442134" cy="448445"/>
          </a:xfrm>
        </p:grpSpPr>
        <p:sp>
          <p:nvSpPr>
            <p:cNvPr id="42" name="Flèche : pentagone 41">
              <a:extLst>
                <a:ext uri="{FF2B5EF4-FFF2-40B4-BE49-F238E27FC236}">
                  <a16:creationId xmlns:a16="http://schemas.microsoft.com/office/drawing/2014/main" id="{69D0427D-D863-48CE-BBA3-FF550B5E5612}"/>
                </a:ext>
              </a:extLst>
            </p:cNvPr>
            <p:cNvSpPr/>
            <p:nvPr/>
          </p:nvSpPr>
          <p:spPr>
            <a:xfrm rot="10800000">
              <a:off x="1734754" y="58461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pentagone 7">
              <a:extLst>
                <a:ext uri="{FF2B5EF4-FFF2-40B4-BE49-F238E27FC236}">
                  <a16:creationId xmlns:a16="http://schemas.microsoft.com/office/drawing/2014/main" id="{3FC33619-532F-4751-9E54-E72A626CC0A8}"/>
                </a:ext>
              </a:extLst>
            </p:cNvPr>
            <p:cNvSpPr txBox="1"/>
            <p:nvPr/>
          </p:nvSpPr>
          <p:spPr>
            <a:xfrm rot="21600000">
              <a:off x="1846865" y="58461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Les grandes lignes du projet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F72717C-A6BF-40A3-AD7D-94E61C851F8F}"/>
              </a:ext>
            </a:extLst>
          </p:cNvPr>
          <p:cNvSpPr/>
          <p:nvPr/>
        </p:nvSpPr>
        <p:spPr>
          <a:xfrm>
            <a:off x="2650711" y="210429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1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21062C-5C04-42AE-B0E8-A011A0F78770}"/>
              </a:ext>
            </a:extLst>
          </p:cNvPr>
          <p:cNvGrpSpPr/>
          <p:nvPr/>
        </p:nvGrpSpPr>
        <p:grpSpPr>
          <a:xfrm>
            <a:off x="2874934" y="2634053"/>
            <a:ext cx="6442134" cy="448445"/>
            <a:chOff x="1734754" y="1166923"/>
            <a:chExt cx="6442134" cy="448445"/>
          </a:xfrm>
        </p:grpSpPr>
        <p:sp>
          <p:nvSpPr>
            <p:cNvPr id="40" name="Flèche : pentagone 39">
              <a:extLst>
                <a:ext uri="{FF2B5EF4-FFF2-40B4-BE49-F238E27FC236}">
                  <a16:creationId xmlns:a16="http://schemas.microsoft.com/office/drawing/2014/main" id="{E7A6F9FC-2C5F-4376-90DB-4F45FF93AFFC}"/>
                </a:ext>
              </a:extLst>
            </p:cNvPr>
            <p:cNvSpPr/>
            <p:nvPr/>
          </p:nvSpPr>
          <p:spPr>
            <a:xfrm rot="10800000">
              <a:off x="1734754" y="116692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èche : pentagone 10">
              <a:extLst>
                <a:ext uri="{FF2B5EF4-FFF2-40B4-BE49-F238E27FC236}">
                  <a16:creationId xmlns:a16="http://schemas.microsoft.com/office/drawing/2014/main" id="{497D10C1-4500-4E0D-917F-D99771C6EFA0}"/>
                </a:ext>
              </a:extLst>
            </p:cNvPr>
            <p:cNvSpPr txBox="1"/>
            <p:nvPr/>
          </p:nvSpPr>
          <p:spPr>
            <a:xfrm rot="21600000">
              <a:off x="1846865" y="116692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Technologies utilisées et fonctionnement du backend</a:t>
              </a:r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E43AB99-8E96-4152-B2C1-202BFAAA1A7D}"/>
              </a:ext>
            </a:extLst>
          </p:cNvPr>
          <p:cNvSpPr/>
          <p:nvPr/>
        </p:nvSpPr>
        <p:spPr>
          <a:xfrm>
            <a:off x="2650711" y="263405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2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B5C54D-939A-45C8-8889-0605C5586C42}"/>
              </a:ext>
            </a:extLst>
          </p:cNvPr>
          <p:cNvGrpSpPr/>
          <p:nvPr/>
        </p:nvGrpSpPr>
        <p:grpSpPr>
          <a:xfrm>
            <a:off x="2874934" y="3166498"/>
            <a:ext cx="6442134" cy="448445"/>
            <a:chOff x="1734754" y="1749232"/>
            <a:chExt cx="6442134" cy="448445"/>
          </a:xfrm>
        </p:grpSpPr>
        <p:sp>
          <p:nvSpPr>
            <p:cNvPr id="38" name="Flèche : pentagone 37">
              <a:extLst>
                <a:ext uri="{FF2B5EF4-FFF2-40B4-BE49-F238E27FC236}">
                  <a16:creationId xmlns:a16="http://schemas.microsoft.com/office/drawing/2014/main" id="{D76693D9-3E8B-4489-9650-27CB8F26844B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èche : pentagone 13">
              <a:extLst>
                <a:ext uri="{FF2B5EF4-FFF2-40B4-BE49-F238E27FC236}">
                  <a16:creationId xmlns:a16="http://schemas.microsoft.com/office/drawing/2014/main" id="{052A1F1C-417D-4E86-B4EC-DFFEE866E25F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La gestion des utilisateurs : sign-up &amp; login</a:t>
              </a:r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D9AD4360-CB52-49AC-8091-4611A4CFABD8}"/>
              </a:ext>
            </a:extLst>
          </p:cNvPr>
          <p:cNvSpPr/>
          <p:nvPr/>
        </p:nvSpPr>
        <p:spPr>
          <a:xfrm>
            <a:off x="2650711" y="3166498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FF281FD-DF31-4D8C-8AF1-1DFCC261BAF7}"/>
              </a:ext>
            </a:extLst>
          </p:cNvPr>
          <p:cNvSpPr/>
          <p:nvPr/>
        </p:nvSpPr>
        <p:spPr>
          <a:xfrm>
            <a:off x="2650711" y="369894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4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AFD5BFF-12A0-4FF5-B04B-969F2BB9823D}"/>
              </a:ext>
            </a:extLst>
          </p:cNvPr>
          <p:cNvGrpSpPr/>
          <p:nvPr/>
        </p:nvGrpSpPr>
        <p:grpSpPr>
          <a:xfrm>
            <a:off x="2874933" y="4284716"/>
            <a:ext cx="6442134" cy="448445"/>
            <a:chOff x="1734754" y="4078470"/>
            <a:chExt cx="6442134" cy="448445"/>
          </a:xfrm>
        </p:grpSpPr>
        <p:sp>
          <p:nvSpPr>
            <p:cNvPr id="27" name="Flèche : pentagone 26">
              <a:extLst>
                <a:ext uri="{FF2B5EF4-FFF2-40B4-BE49-F238E27FC236}">
                  <a16:creationId xmlns:a16="http://schemas.microsoft.com/office/drawing/2014/main" id="{26C82B82-A625-4A34-899E-565895AA66C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lèche : pentagone 25">
              <a:extLst>
                <a:ext uri="{FF2B5EF4-FFF2-40B4-BE49-F238E27FC236}">
                  <a16:creationId xmlns:a16="http://schemas.microsoft.com/office/drawing/2014/main" id="{AEC749D7-2756-4C17-93E4-399D67748E6C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Focus sur la gestion des images</a:t>
              </a:r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489CA8E3-0551-4916-A4C7-E1B63A4BA69C}"/>
              </a:ext>
            </a:extLst>
          </p:cNvPr>
          <p:cNvSpPr/>
          <p:nvPr/>
        </p:nvSpPr>
        <p:spPr>
          <a:xfrm>
            <a:off x="2650711" y="426188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5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C9E8D60-5719-4E12-9D8E-932BED53046C}"/>
              </a:ext>
            </a:extLst>
          </p:cNvPr>
          <p:cNvGrpSpPr/>
          <p:nvPr/>
        </p:nvGrpSpPr>
        <p:grpSpPr>
          <a:xfrm>
            <a:off x="2874933" y="4852236"/>
            <a:ext cx="6442134" cy="448445"/>
            <a:chOff x="1734754" y="4078470"/>
            <a:chExt cx="6442134" cy="448445"/>
          </a:xfrm>
        </p:grpSpPr>
        <p:sp>
          <p:nvSpPr>
            <p:cNvPr id="33" name="Flèche : pentagone 32">
              <a:extLst>
                <a:ext uri="{FF2B5EF4-FFF2-40B4-BE49-F238E27FC236}">
                  <a16:creationId xmlns:a16="http://schemas.microsoft.com/office/drawing/2014/main" id="{C79C9FA8-0701-4E0F-BE46-ADA6769D2A25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lèche : pentagone 25">
              <a:extLst>
                <a:ext uri="{FF2B5EF4-FFF2-40B4-BE49-F238E27FC236}">
                  <a16:creationId xmlns:a16="http://schemas.microsoft.com/office/drawing/2014/main" id="{D70B061A-E985-4F65-B909-5D84D8E50116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La gestion des sauces : quelles routes ?</a:t>
              </a:r>
            </a:p>
          </p:txBody>
        </p:sp>
      </p:grpSp>
      <p:sp>
        <p:nvSpPr>
          <p:cNvPr id="35" name="Ellipse 34">
            <a:extLst>
              <a:ext uri="{FF2B5EF4-FFF2-40B4-BE49-F238E27FC236}">
                <a16:creationId xmlns:a16="http://schemas.microsoft.com/office/drawing/2014/main" id="{0E1ECD4D-8733-4870-973C-1B3D8EB91AE7}"/>
              </a:ext>
            </a:extLst>
          </p:cNvPr>
          <p:cNvSpPr/>
          <p:nvPr/>
        </p:nvSpPr>
        <p:spPr>
          <a:xfrm>
            <a:off x="2650711" y="482940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5416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Les grandes lignes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16" name="ZoneTexte 15">
            <a:hlinkClick r:id="rId4"/>
            <a:extLst>
              <a:ext uri="{FF2B5EF4-FFF2-40B4-BE49-F238E27FC236}">
                <a16:creationId xmlns:a16="http://schemas.microsoft.com/office/drawing/2014/main" id="{C51F9AE8-A161-4AE4-A61B-DA88D1D7AA0A}"/>
              </a:ext>
            </a:extLst>
          </p:cNvPr>
          <p:cNvSpPr txBox="1"/>
          <p:nvPr/>
        </p:nvSpPr>
        <p:spPr>
          <a:xfrm>
            <a:off x="3777692" y="1597836"/>
            <a:ext cx="4636616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ÉTUDE DES SPÉCIFICATIONS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7F416-E23D-463B-8426-670280126515}"/>
              </a:ext>
            </a:extLst>
          </p:cNvPr>
          <p:cNvCxnSpPr>
            <a:cxnSpLocks/>
          </p:cNvCxnSpPr>
          <p:nvPr/>
        </p:nvCxnSpPr>
        <p:spPr>
          <a:xfrm flipV="1">
            <a:off x="3092910" y="4005164"/>
            <a:ext cx="0" cy="1141289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72FCC2-66E9-4C34-BB77-782F47449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28" y="1525689"/>
            <a:ext cx="497399" cy="497399"/>
          </a:xfrm>
          <a:prstGeom prst="rect">
            <a:avLst/>
          </a:prstGeom>
        </p:spPr>
      </p:pic>
      <p:sp>
        <p:nvSpPr>
          <p:cNvPr id="26" name="ZoneTexte 25">
            <a:hlinkClick r:id="rId6"/>
            <a:extLst>
              <a:ext uri="{FF2B5EF4-FFF2-40B4-BE49-F238E27FC236}">
                <a16:creationId xmlns:a16="http://schemas.microsoft.com/office/drawing/2014/main" id="{33F8DDD5-3C52-4264-8024-A79CC2D6D1F0}"/>
              </a:ext>
            </a:extLst>
          </p:cNvPr>
          <p:cNvSpPr txBox="1"/>
          <p:nvPr/>
        </p:nvSpPr>
        <p:spPr>
          <a:xfrm>
            <a:off x="3777227" y="5248340"/>
            <a:ext cx="4636616" cy="40011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PROPOSITION DU BACKEND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E04DE6-E2B1-4807-A4D1-F1CC8247530E}"/>
              </a:ext>
            </a:extLst>
          </p:cNvPr>
          <p:cNvSpPr txBox="1"/>
          <p:nvPr/>
        </p:nvSpPr>
        <p:spPr>
          <a:xfrm>
            <a:off x="3777227" y="3672461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AJOUT DES SAUCES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F3559E-967E-43D4-B1FB-DCAB56BD15B8}"/>
              </a:ext>
            </a:extLst>
          </p:cNvPr>
          <p:cNvSpPr txBox="1"/>
          <p:nvPr/>
        </p:nvSpPr>
        <p:spPr>
          <a:xfrm>
            <a:off x="3777227" y="2320053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C0066"/>
                </a:solidFill>
              </a:rPr>
              <a:t>CREATION D’UNE API SÉCURISÉE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D172E4-A370-453B-8DAC-1BA35A7B6482}"/>
              </a:ext>
            </a:extLst>
          </p:cNvPr>
          <p:cNvSpPr txBox="1"/>
          <p:nvPr/>
        </p:nvSpPr>
        <p:spPr>
          <a:xfrm>
            <a:off x="3777227" y="3265042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AJOUT DES UTILISATEURS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C7ABC-4052-4646-87B7-706DD100F78B}"/>
              </a:ext>
            </a:extLst>
          </p:cNvPr>
          <p:cNvSpPr txBox="1"/>
          <p:nvPr/>
        </p:nvSpPr>
        <p:spPr>
          <a:xfrm>
            <a:off x="3777227" y="4111395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MODIFICATION ET SUPPRESSION DES SAUCES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781E0A-7F75-47EE-8DA6-5555ED337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7" y="5183415"/>
            <a:ext cx="548026" cy="54802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B4510CF-E46B-4D34-92EA-A98FF934A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17" y="3471450"/>
            <a:ext cx="466186" cy="466186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0907BF5-3ED7-4F03-93F8-94C74140430B}"/>
              </a:ext>
            </a:extLst>
          </p:cNvPr>
          <p:cNvCxnSpPr>
            <a:cxnSpLocks/>
          </p:cNvCxnSpPr>
          <p:nvPr/>
        </p:nvCxnSpPr>
        <p:spPr>
          <a:xfrm flipV="1">
            <a:off x="3092910" y="2190390"/>
            <a:ext cx="0" cy="1229786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0ED2903-8BC2-4D43-BD96-8F26B2C02AF5}"/>
              </a:ext>
            </a:extLst>
          </p:cNvPr>
          <p:cNvSpPr txBox="1"/>
          <p:nvPr/>
        </p:nvSpPr>
        <p:spPr>
          <a:xfrm>
            <a:off x="3777227" y="4556901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AJOUT ET SUPPRESSION DES « LIKES »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B1A8CFB2-0243-453E-8D16-A5C725A8A724}"/>
              </a:ext>
            </a:extLst>
          </p:cNvPr>
          <p:cNvSpPr/>
          <p:nvPr/>
        </p:nvSpPr>
        <p:spPr>
          <a:xfrm>
            <a:off x="5880683" y="2794996"/>
            <a:ext cx="453003" cy="34936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8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Technologies utilisées et fonctionnement du backend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1C5B242-F3C2-4098-89D2-84A987210494}"/>
              </a:ext>
            </a:extLst>
          </p:cNvPr>
          <p:cNvSpPr/>
          <p:nvPr/>
        </p:nvSpPr>
        <p:spPr>
          <a:xfrm>
            <a:off x="451311" y="2778650"/>
            <a:ext cx="2139193" cy="2097247"/>
          </a:xfrm>
          <a:prstGeom prst="ellipse">
            <a:avLst/>
          </a:prstGeom>
          <a:solidFill>
            <a:srgbClr val="FAFF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Front-end</a:t>
            </a:r>
          </a:p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Sopecoco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69807BC-FB19-450D-8259-D500C65CEE57}"/>
              </a:ext>
            </a:extLst>
          </p:cNvPr>
          <p:cNvSpPr/>
          <p:nvPr/>
        </p:nvSpPr>
        <p:spPr>
          <a:xfrm>
            <a:off x="3808306" y="2778649"/>
            <a:ext cx="2139193" cy="209724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Port 3000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2CC3538-82B7-4E58-940E-AFBEDC3F3063}"/>
              </a:ext>
            </a:extLst>
          </p:cNvPr>
          <p:cNvSpPr/>
          <p:nvPr/>
        </p:nvSpPr>
        <p:spPr>
          <a:xfrm>
            <a:off x="7165301" y="2778649"/>
            <a:ext cx="2139193" cy="2097247"/>
          </a:xfrm>
          <a:prstGeom prst="ellipse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  <a:p>
            <a:pPr algn="ctr"/>
            <a:r>
              <a:rPr lang="fr-FR" dirty="0"/>
              <a:t>Express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BE7CF7E-9436-49B0-85CD-352B7E5E0542}"/>
              </a:ext>
            </a:extLst>
          </p:cNvPr>
          <p:cNvSpPr/>
          <p:nvPr/>
        </p:nvSpPr>
        <p:spPr>
          <a:xfrm>
            <a:off x="2674392" y="3606271"/>
            <a:ext cx="1065402" cy="26215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BD0FB19-B262-4611-B83B-94D2A900636E}"/>
              </a:ext>
            </a:extLst>
          </p:cNvPr>
          <p:cNvSpPr/>
          <p:nvPr/>
        </p:nvSpPr>
        <p:spPr>
          <a:xfrm rot="10800000">
            <a:off x="2659016" y="3919461"/>
            <a:ext cx="1065402" cy="26215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579970C-38EE-42F4-948E-97FA31CC4550}"/>
              </a:ext>
            </a:extLst>
          </p:cNvPr>
          <p:cNvSpPr/>
          <p:nvPr/>
        </p:nvSpPr>
        <p:spPr>
          <a:xfrm>
            <a:off x="6046763" y="3606272"/>
            <a:ext cx="1065402" cy="26215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8B0DCFF-B0B8-44FB-B40A-6DCF98D3B426}"/>
              </a:ext>
            </a:extLst>
          </p:cNvPr>
          <p:cNvSpPr/>
          <p:nvPr/>
        </p:nvSpPr>
        <p:spPr>
          <a:xfrm rot="10800000">
            <a:off x="6031387" y="3919462"/>
            <a:ext cx="1065402" cy="26215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775D38-C26F-4B81-946E-F5E2BE559F77}"/>
              </a:ext>
            </a:extLst>
          </p:cNvPr>
          <p:cNvSpPr txBox="1"/>
          <p:nvPr/>
        </p:nvSpPr>
        <p:spPr>
          <a:xfrm>
            <a:off x="2746399" y="3440588"/>
            <a:ext cx="906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>
                <a:solidFill>
                  <a:srgbClr val="0070C0"/>
                </a:solidFill>
              </a:rPr>
              <a:t>Requêtes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D28AFF-EE17-4658-9D53-C759707B5260}"/>
              </a:ext>
            </a:extLst>
          </p:cNvPr>
          <p:cNvSpPr txBox="1"/>
          <p:nvPr/>
        </p:nvSpPr>
        <p:spPr>
          <a:xfrm>
            <a:off x="6126458" y="3440588"/>
            <a:ext cx="906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>
                <a:solidFill>
                  <a:srgbClr val="0070C0"/>
                </a:solidFill>
              </a:rPr>
              <a:t>Requêtes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A92271C-E10E-4F18-909C-AF9B6D4428A6}"/>
              </a:ext>
            </a:extLst>
          </p:cNvPr>
          <p:cNvSpPr txBox="1"/>
          <p:nvPr/>
        </p:nvSpPr>
        <p:spPr>
          <a:xfrm>
            <a:off x="2746399" y="4101847"/>
            <a:ext cx="906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>
                <a:solidFill>
                  <a:schemeClr val="bg1">
                    <a:lumMod val="50000"/>
                  </a:schemeClr>
                </a:solidFill>
              </a:rPr>
              <a:t>Réponses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620041-15DC-4C18-83DE-ECD8021DA226}"/>
              </a:ext>
            </a:extLst>
          </p:cNvPr>
          <p:cNvSpPr txBox="1"/>
          <p:nvPr/>
        </p:nvSpPr>
        <p:spPr>
          <a:xfrm>
            <a:off x="6126458" y="4101847"/>
            <a:ext cx="906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>
                <a:solidFill>
                  <a:schemeClr val="bg1">
                    <a:lumMod val="50000"/>
                  </a:schemeClr>
                </a:solidFill>
              </a:rPr>
              <a:t>Réponses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7A3E9BA-719F-42A1-B689-AA91A5831D61}"/>
              </a:ext>
            </a:extLst>
          </p:cNvPr>
          <p:cNvGrpSpPr/>
          <p:nvPr/>
        </p:nvGrpSpPr>
        <p:grpSpPr>
          <a:xfrm>
            <a:off x="9597557" y="1997946"/>
            <a:ext cx="2248538" cy="721723"/>
            <a:chOff x="9361825" y="1431403"/>
            <a:chExt cx="2248538" cy="721723"/>
          </a:xfrm>
        </p:grpSpPr>
        <p:pic>
          <p:nvPicPr>
            <p:cNvPr id="37" name="Image 36" descr="Une image contenant dessin, alimentation, tasse&#10;&#10;Description générée automatiquement">
              <a:extLst>
                <a:ext uri="{FF2B5EF4-FFF2-40B4-BE49-F238E27FC236}">
                  <a16:creationId xmlns:a16="http://schemas.microsoft.com/office/drawing/2014/main" id="{469C11EF-E9EB-4914-A32D-82CED49A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123" y="1530380"/>
              <a:ext cx="1831942" cy="496628"/>
            </a:xfrm>
            <a:prstGeom prst="rect">
              <a:avLst/>
            </a:prstGeom>
          </p:spPr>
        </p:pic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36F384C4-FE44-425C-975C-B0D92E677528}"/>
                </a:ext>
              </a:extLst>
            </p:cNvPr>
            <p:cNvSpPr/>
            <p:nvPr/>
          </p:nvSpPr>
          <p:spPr>
            <a:xfrm>
              <a:off x="9361825" y="1431403"/>
              <a:ext cx="2248538" cy="72172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42" name="Image 41" descr="Une image contenant signe, arrêt, trafic, rue&#10;&#10;Description générée automatiquement">
            <a:extLst>
              <a:ext uri="{FF2B5EF4-FFF2-40B4-BE49-F238E27FC236}">
                <a16:creationId xmlns:a16="http://schemas.microsoft.com/office/drawing/2014/main" id="{3686A35A-0090-4474-90B9-AB891C2A8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73" y="3309614"/>
            <a:ext cx="1295093" cy="792233"/>
          </a:xfrm>
          <a:prstGeom prst="rect">
            <a:avLst/>
          </a:prstGeom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0C19F069-9F0D-4DFE-83CC-5A343DCAA6EB}"/>
              </a:ext>
            </a:extLst>
          </p:cNvPr>
          <p:cNvGrpSpPr/>
          <p:nvPr/>
        </p:nvGrpSpPr>
        <p:grpSpPr>
          <a:xfrm>
            <a:off x="9597557" y="2938774"/>
            <a:ext cx="2248538" cy="721723"/>
            <a:chOff x="9642843" y="2508999"/>
            <a:chExt cx="2248538" cy="721723"/>
          </a:xfrm>
        </p:grpSpPr>
        <p:pic>
          <p:nvPicPr>
            <p:cNvPr id="44" name="Image 43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8B5C07F8-CD74-4A21-8B6B-C63F5A76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4935" y="2621546"/>
              <a:ext cx="1655428" cy="496628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756EA620-15D3-471D-907F-25CE60EDF570}"/>
                </a:ext>
              </a:extLst>
            </p:cNvPr>
            <p:cNvSpPr/>
            <p:nvPr/>
          </p:nvSpPr>
          <p:spPr>
            <a:xfrm>
              <a:off x="9642843" y="2508999"/>
              <a:ext cx="2248538" cy="72172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52" name="Image 51">
            <a:extLst>
              <a:ext uri="{FF2B5EF4-FFF2-40B4-BE49-F238E27FC236}">
                <a16:creationId xmlns:a16="http://schemas.microsoft.com/office/drawing/2014/main" id="{66110F60-5519-4A18-B210-FB3490C28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16" y="1761875"/>
            <a:ext cx="470582" cy="941164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8332BEE6-8453-4CA7-B60B-5FFE87E6A8FB}"/>
              </a:ext>
            </a:extLst>
          </p:cNvPr>
          <p:cNvGrpSpPr/>
          <p:nvPr/>
        </p:nvGrpSpPr>
        <p:grpSpPr>
          <a:xfrm>
            <a:off x="9613094" y="4855654"/>
            <a:ext cx="2248538" cy="721723"/>
            <a:chOff x="9613495" y="4862131"/>
            <a:chExt cx="2248538" cy="721723"/>
          </a:xfrm>
        </p:grpSpPr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093780F6-52D8-44C3-A834-60541995F6E8}"/>
                </a:ext>
              </a:extLst>
            </p:cNvPr>
            <p:cNvSpPr/>
            <p:nvPr/>
          </p:nvSpPr>
          <p:spPr>
            <a:xfrm>
              <a:off x="9613495" y="4862131"/>
              <a:ext cx="2248538" cy="72172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5D16D93F-C428-41FF-B8B6-CCCBB8563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0424" y="4985186"/>
              <a:ext cx="1845753" cy="541077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953DC98E-D574-4DCD-BD13-112D76A592C4}"/>
              </a:ext>
            </a:extLst>
          </p:cNvPr>
          <p:cNvGrpSpPr/>
          <p:nvPr/>
        </p:nvGrpSpPr>
        <p:grpSpPr>
          <a:xfrm>
            <a:off x="9613094" y="3909999"/>
            <a:ext cx="2248538" cy="721723"/>
            <a:chOff x="9613495" y="5802959"/>
            <a:chExt cx="2248538" cy="721723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C228875C-3977-4527-930D-411DC23EFB37}"/>
                </a:ext>
              </a:extLst>
            </p:cNvPr>
            <p:cNvSpPr/>
            <p:nvPr/>
          </p:nvSpPr>
          <p:spPr>
            <a:xfrm>
              <a:off x="9613495" y="5802959"/>
              <a:ext cx="2248538" cy="72172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8D27135C-6CBF-4DD9-B5D4-21930A5BE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205" y="5855818"/>
              <a:ext cx="1095118" cy="616004"/>
            </a:xfrm>
            <a:prstGeom prst="rect">
              <a:avLst/>
            </a:prstGeom>
          </p:spPr>
        </p:pic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3AAAA1DA-B6EE-4192-87F5-2A68C422E44F}"/>
              </a:ext>
            </a:extLst>
          </p:cNvPr>
          <p:cNvSpPr txBox="1"/>
          <p:nvPr/>
        </p:nvSpPr>
        <p:spPr>
          <a:xfrm>
            <a:off x="9814486" y="1501629"/>
            <a:ext cx="175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Plug-ins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31DC1FC-5B93-49EC-AFFF-D6ACC4188ADC}"/>
              </a:ext>
            </a:extLst>
          </p:cNvPr>
          <p:cNvSpPr txBox="1"/>
          <p:nvPr/>
        </p:nvSpPr>
        <p:spPr>
          <a:xfrm>
            <a:off x="7236402" y="4991303"/>
            <a:ext cx="2030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routes dédiées aux sauces</a:t>
            </a:r>
          </a:p>
          <a:p>
            <a:pPr algn="ctr"/>
            <a:r>
              <a:rPr lang="fr-FR" sz="1100" b="1" dirty="0"/>
              <a:t>+</a:t>
            </a:r>
          </a:p>
          <a:p>
            <a:pPr algn="ctr"/>
            <a:r>
              <a:rPr lang="fr-FR" sz="1100" b="1" dirty="0"/>
              <a:t>routes dédiées aux utilisateurs</a:t>
            </a:r>
          </a:p>
        </p:txBody>
      </p:sp>
    </p:spTree>
    <p:extLst>
      <p:ext uri="{BB962C8B-B14F-4D97-AF65-F5344CB8AC3E}">
        <p14:creationId xmlns:p14="http://schemas.microsoft.com/office/powerpoint/2010/main" val="352820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La gestion des utilisateurs : sign-up &amp; login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Une image contenant horloge, dessin, ordinateur&#10;&#10;Description générée automatiquement">
            <a:extLst>
              <a:ext uri="{FF2B5EF4-FFF2-40B4-BE49-F238E27FC236}">
                <a16:creationId xmlns:a16="http://schemas.microsoft.com/office/drawing/2014/main" id="{65FDC2A6-A576-4995-AFF2-8FF8DB8A3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5" y="4171705"/>
            <a:ext cx="1229756" cy="191660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0E2B5E8-FCAC-48AA-9C4C-CCCF1CAE86BE}"/>
              </a:ext>
            </a:extLst>
          </p:cNvPr>
          <p:cNvSpPr txBox="1"/>
          <p:nvPr/>
        </p:nvSpPr>
        <p:spPr>
          <a:xfrm>
            <a:off x="1070539" y="3740818"/>
            <a:ext cx="162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9C00FF"/>
                </a:solidFill>
              </a:rPr>
              <a:t>Route POST</a:t>
            </a:r>
          </a:p>
          <a:p>
            <a:pPr algn="ctr"/>
            <a:r>
              <a:rPr lang="fr-FR" sz="1100" b="1" dirty="0">
                <a:solidFill>
                  <a:srgbClr val="9C00FF"/>
                </a:solidFill>
              </a:rPr>
              <a:t>Controller login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832DD79B-8D60-4F59-B2CC-7D6841D37B96}"/>
              </a:ext>
            </a:extLst>
          </p:cNvPr>
          <p:cNvSpPr/>
          <p:nvPr/>
        </p:nvSpPr>
        <p:spPr>
          <a:xfrm>
            <a:off x="2663219" y="4874973"/>
            <a:ext cx="456977" cy="5452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C643D08-1B3E-4107-BAE1-271AFF8C581F}"/>
              </a:ext>
            </a:extLst>
          </p:cNvPr>
          <p:cNvGrpSpPr/>
          <p:nvPr/>
        </p:nvGrpSpPr>
        <p:grpSpPr>
          <a:xfrm>
            <a:off x="3325462" y="4941960"/>
            <a:ext cx="1560353" cy="411310"/>
            <a:chOff x="3140904" y="3504589"/>
            <a:chExt cx="1560353" cy="411310"/>
          </a:xfrm>
        </p:grpSpPr>
        <p:pic>
          <p:nvPicPr>
            <p:cNvPr id="25" name="Image 24" descr="Une image contenant dessin, alimentation, tasse&#10;&#10;Description générée automatiquement">
              <a:extLst>
                <a:ext uri="{FF2B5EF4-FFF2-40B4-BE49-F238E27FC236}">
                  <a16:creationId xmlns:a16="http://schemas.microsoft.com/office/drawing/2014/main" id="{65F394C9-99CA-49AB-BAEE-7A0836ACD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309" y="3530080"/>
              <a:ext cx="1192971" cy="323407"/>
            </a:xfrm>
            <a:prstGeom prst="rect">
              <a:avLst/>
            </a:prstGeom>
          </p:spPr>
        </p:pic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91B667B1-01DF-4F6A-A015-C640142E45B3}"/>
                </a:ext>
              </a:extLst>
            </p:cNvPr>
            <p:cNvSpPr/>
            <p:nvPr/>
          </p:nvSpPr>
          <p:spPr>
            <a:xfrm>
              <a:off x="3140904" y="3504589"/>
              <a:ext cx="1560353" cy="4113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685726AC-9F8A-4188-B80D-4D691BAA46E9}"/>
              </a:ext>
            </a:extLst>
          </p:cNvPr>
          <p:cNvSpPr txBox="1"/>
          <p:nvPr/>
        </p:nvSpPr>
        <p:spPr>
          <a:xfrm>
            <a:off x="3270204" y="5378761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Recherche user BDD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F48416D-7609-45D6-80FA-4A249E342F96}"/>
              </a:ext>
            </a:extLst>
          </p:cNvPr>
          <p:cNvSpPr/>
          <p:nvPr/>
        </p:nvSpPr>
        <p:spPr>
          <a:xfrm>
            <a:off x="5716909" y="4941960"/>
            <a:ext cx="1560353" cy="398419"/>
          </a:xfrm>
          <a:prstGeom prst="roundRect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Bcrypt</a:t>
            </a:r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3F4E9990-F507-4A35-A363-C87149B33B39}"/>
              </a:ext>
            </a:extLst>
          </p:cNvPr>
          <p:cNvSpPr/>
          <p:nvPr/>
        </p:nvSpPr>
        <p:spPr>
          <a:xfrm>
            <a:off x="5093654" y="4874990"/>
            <a:ext cx="456977" cy="5452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D41EA29-7236-4EEF-8647-36965D9EA138}"/>
              </a:ext>
            </a:extLst>
          </p:cNvPr>
          <p:cNvSpPr txBox="1"/>
          <p:nvPr/>
        </p:nvSpPr>
        <p:spPr>
          <a:xfrm>
            <a:off x="5692204" y="5347706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Comparaison des hashs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FD01BA2A-4326-4402-8544-105ACD55984C}"/>
              </a:ext>
            </a:extLst>
          </p:cNvPr>
          <p:cNvSpPr/>
          <p:nvPr/>
        </p:nvSpPr>
        <p:spPr>
          <a:xfrm>
            <a:off x="8093359" y="5316830"/>
            <a:ext cx="156035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UserID</a:t>
            </a: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073314BB-8C1E-4D57-8DFF-4495C4497F51}"/>
              </a:ext>
            </a:extLst>
          </p:cNvPr>
          <p:cNvSpPr/>
          <p:nvPr/>
        </p:nvSpPr>
        <p:spPr>
          <a:xfrm>
            <a:off x="7456822" y="4867334"/>
            <a:ext cx="456977" cy="5452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0B995706-D53C-463A-8A2C-0F1CC7CAA250}"/>
              </a:ext>
            </a:extLst>
          </p:cNvPr>
          <p:cNvSpPr/>
          <p:nvPr/>
        </p:nvSpPr>
        <p:spPr>
          <a:xfrm>
            <a:off x="8107819" y="4614541"/>
            <a:ext cx="156035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Token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19B393C-E7E1-4C0A-972B-74CE3F608D0E}"/>
              </a:ext>
            </a:extLst>
          </p:cNvPr>
          <p:cNvSpPr txBox="1"/>
          <p:nvPr/>
        </p:nvSpPr>
        <p:spPr>
          <a:xfrm>
            <a:off x="8531464" y="4867334"/>
            <a:ext cx="7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+</a:t>
            </a:r>
          </a:p>
        </p:txBody>
      </p:sp>
      <p:sp>
        <p:nvSpPr>
          <p:cNvPr id="53" name="Accolade fermante 52">
            <a:extLst>
              <a:ext uri="{FF2B5EF4-FFF2-40B4-BE49-F238E27FC236}">
                <a16:creationId xmlns:a16="http://schemas.microsoft.com/office/drawing/2014/main" id="{6D1B9FB1-B46A-412A-B3EA-9E3A749B9C50}"/>
              </a:ext>
            </a:extLst>
          </p:cNvPr>
          <p:cNvSpPr/>
          <p:nvPr/>
        </p:nvSpPr>
        <p:spPr>
          <a:xfrm>
            <a:off x="9752741" y="4499353"/>
            <a:ext cx="153332" cy="1359016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7FCBB55D-BADE-4779-AF7D-C55E1AF09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1817" y="4964847"/>
            <a:ext cx="1754443" cy="350258"/>
          </a:xfrm>
          <a:prstGeom prst="rect">
            <a:avLst/>
          </a:prstGeom>
        </p:spPr>
      </p:pic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8093457-4D38-46D0-80EA-1FAD0FAE24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42" y="4194673"/>
            <a:ext cx="973385" cy="285345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43A8FF6-ADF8-46C8-909A-D030B10DEFDE}"/>
              </a:ext>
            </a:extLst>
          </p:cNvPr>
          <p:cNvSpPr/>
          <p:nvPr/>
        </p:nvSpPr>
        <p:spPr>
          <a:xfrm>
            <a:off x="3270204" y="2421751"/>
            <a:ext cx="1560353" cy="398419"/>
          </a:xfrm>
          <a:prstGeom prst="roundRect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Bcrypt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4EB28435-3C77-4802-BB45-B46A9B04676F}"/>
              </a:ext>
            </a:extLst>
          </p:cNvPr>
          <p:cNvSpPr/>
          <p:nvPr/>
        </p:nvSpPr>
        <p:spPr>
          <a:xfrm>
            <a:off x="2646949" y="2354781"/>
            <a:ext cx="456977" cy="5452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horloge, ordinateur, dessin&#10;&#10;Description générée automatiquement">
            <a:extLst>
              <a:ext uri="{FF2B5EF4-FFF2-40B4-BE49-F238E27FC236}">
                <a16:creationId xmlns:a16="http://schemas.microsoft.com/office/drawing/2014/main" id="{E675B5D2-DD0B-467B-9BE3-67D2646C82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5" y="1642578"/>
            <a:ext cx="1229756" cy="19186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10982F9-804D-4E6E-9EB2-761FA91B50B5}"/>
              </a:ext>
            </a:extLst>
          </p:cNvPr>
          <p:cNvSpPr txBox="1"/>
          <p:nvPr/>
        </p:nvSpPr>
        <p:spPr>
          <a:xfrm>
            <a:off x="3245499" y="2827497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Hash du mdp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8A7F57-4E77-4DF1-B280-CFE0235E989E}"/>
              </a:ext>
            </a:extLst>
          </p:cNvPr>
          <p:cNvSpPr txBox="1"/>
          <p:nvPr/>
        </p:nvSpPr>
        <p:spPr>
          <a:xfrm>
            <a:off x="1070540" y="1211691"/>
            <a:ext cx="162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9C00FF"/>
                </a:solidFill>
              </a:rPr>
              <a:t>Route POST</a:t>
            </a:r>
          </a:p>
          <a:p>
            <a:pPr algn="ctr"/>
            <a:r>
              <a:rPr lang="fr-FR" sz="1100" b="1" dirty="0">
                <a:solidFill>
                  <a:srgbClr val="9C00FF"/>
                </a:solidFill>
              </a:rPr>
              <a:t>Controller signup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4CC07B9-EF51-40C4-B22A-1A9AF5A581B5}"/>
              </a:ext>
            </a:extLst>
          </p:cNvPr>
          <p:cNvSpPr/>
          <p:nvPr/>
        </p:nvSpPr>
        <p:spPr>
          <a:xfrm>
            <a:off x="5093654" y="2352239"/>
            <a:ext cx="456977" cy="5452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dessin, alimentation, tasse&#10;&#10;Description générée automatiquement">
            <a:extLst>
              <a:ext uri="{FF2B5EF4-FFF2-40B4-BE49-F238E27FC236}">
                <a16:creationId xmlns:a16="http://schemas.microsoft.com/office/drawing/2014/main" id="{E8070AAA-8485-4A36-8F17-CF584C565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2" y="2444717"/>
            <a:ext cx="1192971" cy="323407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C58E883-D081-4C14-A833-048DC6617BAA}"/>
              </a:ext>
            </a:extLst>
          </p:cNvPr>
          <p:cNvSpPr/>
          <p:nvPr/>
        </p:nvSpPr>
        <p:spPr>
          <a:xfrm>
            <a:off x="5755897" y="2419226"/>
            <a:ext cx="1560353" cy="41131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81B962-D598-4051-917D-6E76DCEF8DCA}"/>
              </a:ext>
            </a:extLst>
          </p:cNvPr>
          <p:cNvSpPr txBox="1"/>
          <p:nvPr/>
        </p:nvSpPr>
        <p:spPr>
          <a:xfrm>
            <a:off x="5726378" y="2821487"/>
            <a:ext cx="16230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Sauvegarde user BDD</a:t>
            </a:r>
          </a:p>
          <a:p>
            <a:pPr algn="ctr"/>
            <a:r>
              <a:rPr lang="fr-FR" sz="1100" b="1" dirty="0"/>
              <a:t>Schéma Mongoose</a:t>
            </a:r>
          </a:p>
          <a:p>
            <a:pPr algn="ctr"/>
            <a:r>
              <a:rPr lang="fr-FR" sz="1100" b="1" dirty="0"/>
              <a:t>Plugin uniquevalidator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CDDE0A2-3E10-4EB0-93CE-FC9551877B01}"/>
              </a:ext>
            </a:extLst>
          </p:cNvPr>
          <p:cNvSpPr/>
          <p:nvPr/>
        </p:nvSpPr>
        <p:spPr>
          <a:xfrm>
            <a:off x="719444" y="2489772"/>
            <a:ext cx="318782" cy="312138"/>
          </a:xfrm>
          <a:prstGeom prst="ellipse">
            <a:avLst/>
          </a:prstGeom>
          <a:solidFill>
            <a:srgbClr val="9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DCC044A-C639-4FF7-8B32-A584440693E4}"/>
              </a:ext>
            </a:extLst>
          </p:cNvPr>
          <p:cNvSpPr/>
          <p:nvPr/>
        </p:nvSpPr>
        <p:spPr>
          <a:xfrm>
            <a:off x="735517" y="5048697"/>
            <a:ext cx="318782" cy="312138"/>
          </a:xfrm>
          <a:prstGeom prst="ellipse">
            <a:avLst/>
          </a:prstGeom>
          <a:solidFill>
            <a:srgbClr val="9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309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440A5ED-A777-4175-AE91-9BB12F9664FC}"/>
              </a:ext>
            </a:extLst>
          </p:cNvPr>
          <p:cNvCxnSpPr>
            <a:cxnSpLocks/>
          </p:cNvCxnSpPr>
          <p:nvPr/>
        </p:nvCxnSpPr>
        <p:spPr>
          <a:xfrm>
            <a:off x="8041852" y="4643340"/>
            <a:ext cx="0" cy="1077952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A75D8345-B89F-4DE2-AF44-0251CB5E1CE8}"/>
              </a:ext>
            </a:extLst>
          </p:cNvPr>
          <p:cNvCxnSpPr>
            <a:cxnSpLocks/>
          </p:cNvCxnSpPr>
          <p:nvPr/>
        </p:nvCxnSpPr>
        <p:spPr>
          <a:xfrm>
            <a:off x="9851652" y="4661320"/>
            <a:ext cx="0" cy="1059972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7A26EA6-B5BF-4188-9E5C-D7730923223A}"/>
              </a:ext>
            </a:extLst>
          </p:cNvPr>
          <p:cNvCxnSpPr>
            <a:cxnSpLocks/>
          </p:cNvCxnSpPr>
          <p:nvPr/>
        </p:nvCxnSpPr>
        <p:spPr>
          <a:xfrm>
            <a:off x="11629351" y="4643340"/>
            <a:ext cx="0" cy="1077952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2CB24C1-B7C4-445C-B613-80AAAAA05FF0}"/>
              </a:ext>
            </a:extLst>
          </p:cNvPr>
          <p:cNvCxnSpPr>
            <a:cxnSpLocks/>
          </p:cNvCxnSpPr>
          <p:nvPr/>
        </p:nvCxnSpPr>
        <p:spPr>
          <a:xfrm>
            <a:off x="10272487" y="4274481"/>
            <a:ext cx="2636" cy="386839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686FF61D-7548-4519-B973-926857E4129B}"/>
              </a:ext>
            </a:extLst>
          </p:cNvPr>
          <p:cNvSpPr/>
          <p:nvPr/>
        </p:nvSpPr>
        <p:spPr>
          <a:xfrm>
            <a:off x="1780449" y="1278745"/>
            <a:ext cx="5464714" cy="8447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Focus sur l’authentification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5AF24B-E019-449F-835B-B28A85F0DB01}"/>
              </a:ext>
            </a:extLst>
          </p:cNvPr>
          <p:cNvSpPr txBox="1"/>
          <p:nvPr/>
        </p:nvSpPr>
        <p:spPr>
          <a:xfrm>
            <a:off x="9877810" y="2653555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C</a:t>
            </a:r>
            <a:r>
              <a:rPr lang="fr-FR" sz="1200" b="1" i="1" dirty="0"/>
              <a:t>reate</a:t>
            </a:r>
          </a:p>
        </p:txBody>
      </p:sp>
      <p:pic>
        <p:nvPicPr>
          <p:cNvPr id="12" name="Image 11" descr="Une image contenant horloge, dessin, ordinateur&#10;&#10;Description générée automatiquement">
            <a:extLst>
              <a:ext uri="{FF2B5EF4-FFF2-40B4-BE49-F238E27FC236}">
                <a16:creationId xmlns:a16="http://schemas.microsoft.com/office/drawing/2014/main" id="{25B8F3B5-F0EF-4515-BE99-66BD0B6D2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" y="2748046"/>
            <a:ext cx="1229756" cy="191660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4A81856-E271-4CDA-A66B-6BBD6034FA84}"/>
              </a:ext>
            </a:extLst>
          </p:cNvPr>
          <p:cNvSpPr txBox="1"/>
          <p:nvPr/>
        </p:nvSpPr>
        <p:spPr>
          <a:xfrm>
            <a:off x="13525" y="2317159"/>
            <a:ext cx="162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9C00FF"/>
                </a:solidFill>
              </a:rPr>
              <a:t>Route POST</a:t>
            </a:r>
          </a:p>
          <a:p>
            <a:pPr algn="ctr"/>
            <a:r>
              <a:rPr lang="fr-FR" sz="1100" b="1" dirty="0">
                <a:solidFill>
                  <a:srgbClr val="9C00FF"/>
                </a:solidFill>
              </a:rPr>
              <a:t>Controller login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EAC0134-30AE-428A-8E67-C221C1E6A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80" y="3538508"/>
            <a:ext cx="973385" cy="28534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EC443A6-7231-4F1E-AF3B-614478B5CE8E}"/>
              </a:ext>
            </a:extLst>
          </p:cNvPr>
          <p:cNvSpPr/>
          <p:nvPr/>
        </p:nvSpPr>
        <p:spPr>
          <a:xfrm>
            <a:off x="1761466" y="3481972"/>
            <a:ext cx="1661013" cy="3984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A31FDEBD-2608-4A1E-A382-FCFC4FB8E4CB}"/>
              </a:ext>
            </a:extLst>
          </p:cNvPr>
          <p:cNvSpPr/>
          <p:nvPr/>
        </p:nvSpPr>
        <p:spPr>
          <a:xfrm>
            <a:off x="1544291" y="352775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26D0-0CAA-415E-AA6B-AB37B4C89DAD}"/>
              </a:ext>
            </a:extLst>
          </p:cNvPr>
          <p:cNvSpPr txBox="1"/>
          <p:nvPr/>
        </p:nvSpPr>
        <p:spPr>
          <a:xfrm>
            <a:off x="1780449" y="3880389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UserID encodé</a:t>
            </a: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A4DBB6D5-B903-4259-A501-45A0FA37AC55}"/>
              </a:ext>
            </a:extLst>
          </p:cNvPr>
          <p:cNvSpPr/>
          <p:nvPr/>
        </p:nvSpPr>
        <p:spPr>
          <a:xfrm>
            <a:off x="3533609" y="3521678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36722F1-65F1-4CAD-95A3-408E579B903D}"/>
              </a:ext>
            </a:extLst>
          </p:cNvPr>
          <p:cNvCxnSpPr>
            <a:cxnSpLocks/>
          </p:cNvCxnSpPr>
          <p:nvPr/>
        </p:nvCxnSpPr>
        <p:spPr>
          <a:xfrm>
            <a:off x="7565900" y="3104686"/>
            <a:ext cx="275" cy="1055128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BB947D2-4BF5-40EA-B354-987DFB23B430}"/>
              </a:ext>
            </a:extLst>
          </p:cNvPr>
          <p:cNvCxnSpPr>
            <a:cxnSpLocks/>
          </p:cNvCxnSpPr>
          <p:nvPr/>
        </p:nvCxnSpPr>
        <p:spPr>
          <a:xfrm flipH="1">
            <a:off x="4957893" y="3675102"/>
            <a:ext cx="2625251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BDE6864-74ED-4E7D-9710-E02976053F2E}"/>
              </a:ext>
            </a:extLst>
          </p:cNvPr>
          <p:cNvSpPr/>
          <p:nvPr/>
        </p:nvSpPr>
        <p:spPr>
          <a:xfrm>
            <a:off x="5578317" y="3475893"/>
            <a:ext cx="1661013" cy="398419"/>
          </a:xfrm>
          <a:prstGeom prst="roundRect">
            <a:avLst/>
          </a:prstGeom>
          <a:solidFill>
            <a:srgbClr val="FAFF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Accès à toutes les sauces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45B46B-B0CD-4EEA-ADE7-98778E1AE276}"/>
              </a:ext>
            </a:extLst>
          </p:cNvPr>
          <p:cNvSpPr txBox="1"/>
          <p:nvPr/>
        </p:nvSpPr>
        <p:spPr>
          <a:xfrm>
            <a:off x="5597300" y="3885728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« Page d’accueil »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FEEB2C9-4347-4CA5-BDE1-671F15FD297F}"/>
              </a:ext>
            </a:extLst>
          </p:cNvPr>
          <p:cNvCxnSpPr>
            <a:cxnSpLocks/>
          </p:cNvCxnSpPr>
          <p:nvPr/>
        </p:nvCxnSpPr>
        <p:spPr>
          <a:xfrm>
            <a:off x="7547717" y="3125175"/>
            <a:ext cx="2879800" cy="1127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F84EBAD-4503-4176-AE53-2110142C59CA}"/>
              </a:ext>
            </a:extLst>
          </p:cNvPr>
          <p:cNvCxnSpPr>
            <a:cxnSpLocks/>
          </p:cNvCxnSpPr>
          <p:nvPr/>
        </p:nvCxnSpPr>
        <p:spPr>
          <a:xfrm flipV="1">
            <a:off x="7547717" y="4141999"/>
            <a:ext cx="2879800" cy="668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57DE57B-21D2-43AA-8028-E72F6727712D}"/>
              </a:ext>
            </a:extLst>
          </p:cNvPr>
          <p:cNvSpPr/>
          <p:nvPr/>
        </p:nvSpPr>
        <p:spPr>
          <a:xfrm>
            <a:off x="9466755" y="2937236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Créer une sauce</a:t>
            </a:r>
            <a:endParaRPr lang="fr-FR" sz="1100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3A944C5-21AF-4C87-A713-105046363E03}"/>
              </a:ext>
            </a:extLst>
          </p:cNvPr>
          <p:cNvSpPr/>
          <p:nvPr/>
        </p:nvSpPr>
        <p:spPr>
          <a:xfrm>
            <a:off x="9456880" y="3960605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Consulter une sauce</a:t>
            </a:r>
            <a:endParaRPr lang="fr-FR" sz="110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E3D79409-1600-4461-B618-A77FD7579501}"/>
              </a:ext>
            </a:extLst>
          </p:cNvPr>
          <p:cNvSpPr/>
          <p:nvPr/>
        </p:nvSpPr>
        <p:spPr>
          <a:xfrm>
            <a:off x="6752637" y="5620828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Modifier une sauce</a:t>
            </a:r>
            <a:endParaRPr lang="fr-FR" sz="11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F5493A4-ECF2-4043-9252-88C8FACF643B}"/>
              </a:ext>
            </a:extLst>
          </p:cNvPr>
          <p:cNvSpPr/>
          <p:nvPr/>
        </p:nvSpPr>
        <p:spPr>
          <a:xfrm>
            <a:off x="8547382" y="5620828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Supprimer une sauce</a:t>
            </a:r>
            <a:endParaRPr lang="fr-FR" sz="11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90E4101-5FA4-4ABC-B65C-1A242D90C9D8}"/>
              </a:ext>
            </a:extLst>
          </p:cNvPr>
          <p:cNvSpPr txBox="1"/>
          <p:nvPr/>
        </p:nvSpPr>
        <p:spPr>
          <a:xfrm>
            <a:off x="9877811" y="3682146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R</a:t>
            </a:r>
            <a:r>
              <a:rPr lang="fr-F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9FEED4B-0D9E-4584-A686-955348534C6D}"/>
              </a:ext>
            </a:extLst>
          </p:cNvPr>
          <p:cNvSpPr txBox="1"/>
          <p:nvPr/>
        </p:nvSpPr>
        <p:spPr>
          <a:xfrm>
            <a:off x="7109868" y="5343829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U</a:t>
            </a:r>
            <a:r>
              <a:rPr lang="fr-F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pdate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AD864F5-4786-463F-8B6E-E473E0CAEF5C}"/>
              </a:ext>
            </a:extLst>
          </p:cNvPr>
          <p:cNvSpPr txBox="1"/>
          <p:nvPr/>
        </p:nvSpPr>
        <p:spPr>
          <a:xfrm>
            <a:off x="8891350" y="5329530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D</a:t>
            </a:r>
            <a:r>
              <a:rPr lang="fr-F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elete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617366F3-BE16-4694-B134-658CF0EC3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62" y="2981292"/>
            <a:ext cx="199210" cy="398419"/>
          </a:xfrm>
          <a:prstGeom prst="rect">
            <a:avLst/>
          </a:prstGeom>
        </p:spPr>
      </p:pic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BFD67D7-BE1D-446B-8879-55CE027038B0}"/>
              </a:ext>
            </a:extLst>
          </p:cNvPr>
          <p:cNvSpPr/>
          <p:nvPr/>
        </p:nvSpPr>
        <p:spPr>
          <a:xfrm>
            <a:off x="3776554" y="3478394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480AA2F8-5773-4EA6-8757-021EDCB5192B}"/>
              </a:ext>
            </a:extLst>
          </p:cNvPr>
          <p:cNvSpPr/>
          <p:nvPr/>
        </p:nvSpPr>
        <p:spPr>
          <a:xfrm>
            <a:off x="7690153" y="2951844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15278C7-F7DE-4C15-9632-F3C387C20648}"/>
              </a:ext>
            </a:extLst>
          </p:cNvPr>
          <p:cNvSpPr/>
          <p:nvPr/>
        </p:nvSpPr>
        <p:spPr>
          <a:xfrm>
            <a:off x="7690153" y="3969163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6070149E-F70C-4C4C-91B5-6829FFD972BF}"/>
              </a:ext>
            </a:extLst>
          </p:cNvPr>
          <p:cNvSpPr/>
          <p:nvPr/>
        </p:nvSpPr>
        <p:spPr>
          <a:xfrm>
            <a:off x="6752637" y="4940413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93690BFA-D8CB-4964-A4ED-18CB48422E52}"/>
              </a:ext>
            </a:extLst>
          </p:cNvPr>
          <p:cNvSpPr/>
          <p:nvPr/>
        </p:nvSpPr>
        <p:spPr>
          <a:xfrm>
            <a:off x="8547382" y="4940413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BF21082A-4390-4B56-B0F0-E8BCBB7FA713}"/>
              </a:ext>
            </a:extLst>
          </p:cNvPr>
          <p:cNvSpPr txBox="1"/>
          <p:nvPr/>
        </p:nvSpPr>
        <p:spPr>
          <a:xfrm>
            <a:off x="3524654" y="1384928"/>
            <a:ext cx="18207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Protéger les routes</a:t>
            </a:r>
          </a:p>
          <a:p>
            <a:pPr algn="ctr"/>
            <a:r>
              <a:rPr lang="fr-FR" sz="1100" b="1" dirty="0">
                <a:solidFill>
                  <a:srgbClr val="00B050"/>
                </a:solidFill>
              </a:rPr>
              <a:t>+</a:t>
            </a:r>
          </a:p>
          <a:p>
            <a:pPr algn="ctr"/>
            <a:r>
              <a:rPr lang="fr-FR" sz="1100" b="1" dirty="0">
                <a:solidFill>
                  <a:srgbClr val="00B050"/>
                </a:solidFill>
              </a:rPr>
              <a:t>Vérifier l’authentification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C59C5078-7277-40F7-937A-27B5C6B352B1}"/>
              </a:ext>
            </a:extLst>
          </p:cNvPr>
          <p:cNvSpPr txBox="1"/>
          <p:nvPr/>
        </p:nvSpPr>
        <p:spPr>
          <a:xfrm>
            <a:off x="5371895" y="1476549"/>
            <a:ext cx="1820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CC0066"/>
                </a:solidFill>
              </a:rPr>
              <a:t>Décodage du token</a:t>
            </a:r>
          </a:p>
          <a:p>
            <a:pPr algn="ctr"/>
            <a:r>
              <a:rPr lang="fr-FR" sz="1100" b="1" dirty="0">
                <a:solidFill>
                  <a:srgbClr val="CC0066"/>
                </a:solidFill>
              </a:rPr>
              <a:t>Récupération du UserID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1F8F56B0-13D8-4A8F-9C01-899013844711}"/>
              </a:ext>
            </a:extLst>
          </p:cNvPr>
          <p:cNvSpPr/>
          <p:nvPr/>
        </p:nvSpPr>
        <p:spPr>
          <a:xfrm>
            <a:off x="1878429" y="1485801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Middleware auth.js</a:t>
            </a:r>
          </a:p>
        </p:txBody>
      </p:sp>
      <p:sp>
        <p:nvSpPr>
          <p:cNvPr id="113" name="Flèche : chevron 112">
            <a:extLst>
              <a:ext uri="{FF2B5EF4-FFF2-40B4-BE49-F238E27FC236}">
                <a16:creationId xmlns:a16="http://schemas.microsoft.com/office/drawing/2014/main" id="{03C9437C-34D6-41D5-9202-E0D51EEB391A}"/>
              </a:ext>
            </a:extLst>
          </p:cNvPr>
          <p:cNvSpPr/>
          <p:nvPr/>
        </p:nvSpPr>
        <p:spPr>
          <a:xfrm>
            <a:off x="5269300" y="1530954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EE8B96A-135B-4B2C-B3A0-5FF9D188202A}"/>
              </a:ext>
            </a:extLst>
          </p:cNvPr>
          <p:cNvSpPr/>
          <p:nvPr/>
        </p:nvSpPr>
        <p:spPr>
          <a:xfrm>
            <a:off x="10342127" y="5606529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« Like » ou « Dislike »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FECB22-452A-454B-AF07-2B2D4781220A}"/>
              </a:ext>
            </a:extLst>
          </p:cNvPr>
          <p:cNvSpPr/>
          <p:nvPr/>
        </p:nvSpPr>
        <p:spPr>
          <a:xfrm>
            <a:off x="10342127" y="4935227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7C3500B1-B282-429D-876F-AEB49B0EFDBA}"/>
              </a:ext>
            </a:extLst>
          </p:cNvPr>
          <p:cNvCxnSpPr>
            <a:cxnSpLocks/>
          </p:cNvCxnSpPr>
          <p:nvPr/>
        </p:nvCxnSpPr>
        <p:spPr>
          <a:xfrm flipH="1" flipV="1">
            <a:off x="8041853" y="4661696"/>
            <a:ext cx="3587498" cy="286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7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60E83D-B45D-40D3-A14D-BAFD7CA87370}"/>
              </a:ext>
            </a:extLst>
          </p:cNvPr>
          <p:cNvCxnSpPr>
            <a:cxnSpLocks/>
          </p:cNvCxnSpPr>
          <p:nvPr/>
        </p:nvCxnSpPr>
        <p:spPr>
          <a:xfrm>
            <a:off x="8041852" y="4643340"/>
            <a:ext cx="0" cy="179940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B1A664B3-CAA2-4529-848E-946A947FA570}"/>
              </a:ext>
            </a:extLst>
          </p:cNvPr>
          <p:cNvCxnSpPr>
            <a:cxnSpLocks/>
          </p:cNvCxnSpPr>
          <p:nvPr/>
        </p:nvCxnSpPr>
        <p:spPr>
          <a:xfrm>
            <a:off x="9827464" y="4653235"/>
            <a:ext cx="3437" cy="1068057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D681F0DC-36D3-49E3-8A4B-E64FD645F8C7}"/>
              </a:ext>
            </a:extLst>
          </p:cNvPr>
          <p:cNvCxnSpPr>
            <a:cxnSpLocks/>
          </p:cNvCxnSpPr>
          <p:nvPr/>
        </p:nvCxnSpPr>
        <p:spPr>
          <a:xfrm>
            <a:off x="11637740" y="4653235"/>
            <a:ext cx="0" cy="1068057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D8BF2D0-A4CA-462C-AB09-C817083FFD6E}"/>
              </a:ext>
            </a:extLst>
          </p:cNvPr>
          <p:cNvCxnSpPr>
            <a:cxnSpLocks/>
          </p:cNvCxnSpPr>
          <p:nvPr/>
        </p:nvCxnSpPr>
        <p:spPr>
          <a:xfrm flipH="1" flipV="1">
            <a:off x="8041854" y="4661320"/>
            <a:ext cx="3595886" cy="8083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2CB24C1-B7C4-445C-B613-80AAAAA05FF0}"/>
              </a:ext>
            </a:extLst>
          </p:cNvPr>
          <p:cNvCxnSpPr>
            <a:cxnSpLocks/>
          </p:cNvCxnSpPr>
          <p:nvPr/>
        </p:nvCxnSpPr>
        <p:spPr>
          <a:xfrm>
            <a:off x="10272487" y="4274481"/>
            <a:ext cx="2636" cy="386839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Focus sur la gestion des images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5AF24B-E019-449F-835B-B28A85F0DB01}"/>
              </a:ext>
            </a:extLst>
          </p:cNvPr>
          <p:cNvSpPr txBox="1"/>
          <p:nvPr/>
        </p:nvSpPr>
        <p:spPr>
          <a:xfrm>
            <a:off x="9877810" y="2653555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C</a:t>
            </a:r>
            <a:r>
              <a:rPr lang="fr-FR" sz="1200" b="1" i="1" dirty="0"/>
              <a:t>reate</a:t>
            </a:r>
          </a:p>
        </p:txBody>
      </p:sp>
      <p:pic>
        <p:nvPicPr>
          <p:cNvPr id="12" name="Image 11" descr="Une image contenant horloge, dessin, ordinateur&#10;&#10;Description générée automatiquement">
            <a:extLst>
              <a:ext uri="{FF2B5EF4-FFF2-40B4-BE49-F238E27FC236}">
                <a16:creationId xmlns:a16="http://schemas.microsoft.com/office/drawing/2014/main" id="{25B8F3B5-F0EF-4515-BE99-66BD0B6D2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" y="2748046"/>
            <a:ext cx="1229756" cy="191660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4A81856-E271-4CDA-A66B-6BBD6034FA84}"/>
              </a:ext>
            </a:extLst>
          </p:cNvPr>
          <p:cNvSpPr txBox="1"/>
          <p:nvPr/>
        </p:nvSpPr>
        <p:spPr>
          <a:xfrm>
            <a:off x="13525" y="2317159"/>
            <a:ext cx="162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9C00FF"/>
                </a:solidFill>
              </a:rPr>
              <a:t>Route POST</a:t>
            </a:r>
          </a:p>
          <a:p>
            <a:pPr algn="ctr"/>
            <a:r>
              <a:rPr lang="fr-FR" sz="1100" b="1" dirty="0">
                <a:solidFill>
                  <a:srgbClr val="9C00FF"/>
                </a:solidFill>
              </a:rPr>
              <a:t>Controller login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EAC0134-30AE-428A-8E67-C221C1E6A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80" y="3538508"/>
            <a:ext cx="973385" cy="28534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EC443A6-7231-4F1E-AF3B-614478B5CE8E}"/>
              </a:ext>
            </a:extLst>
          </p:cNvPr>
          <p:cNvSpPr/>
          <p:nvPr/>
        </p:nvSpPr>
        <p:spPr>
          <a:xfrm>
            <a:off x="1761466" y="3481972"/>
            <a:ext cx="1661013" cy="3984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A31FDEBD-2608-4A1E-A382-FCFC4FB8E4CB}"/>
              </a:ext>
            </a:extLst>
          </p:cNvPr>
          <p:cNvSpPr/>
          <p:nvPr/>
        </p:nvSpPr>
        <p:spPr>
          <a:xfrm>
            <a:off x="1544291" y="3527755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26D0-0CAA-415E-AA6B-AB37B4C89DAD}"/>
              </a:ext>
            </a:extLst>
          </p:cNvPr>
          <p:cNvSpPr txBox="1"/>
          <p:nvPr/>
        </p:nvSpPr>
        <p:spPr>
          <a:xfrm>
            <a:off x="1780449" y="3880389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UserID encodé</a:t>
            </a: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A4DBB6D5-B903-4259-A501-45A0FA37AC55}"/>
              </a:ext>
            </a:extLst>
          </p:cNvPr>
          <p:cNvSpPr/>
          <p:nvPr/>
        </p:nvSpPr>
        <p:spPr>
          <a:xfrm>
            <a:off x="3533609" y="3521678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36722F1-65F1-4CAD-95A3-408E579B903D}"/>
              </a:ext>
            </a:extLst>
          </p:cNvPr>
          <p:cNvCxnSpPr>
            <a:cxnSpLocks/>
          </p:cNvCxnSpPr>
          <p:nvPr/>
        </p:nvCxnSpPr>
        <p:spPr>
          <a:xfrm>
            <a:off x="7565900" y="3104686"/>
            <a:ext cx="275" cy="1055128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BB947D2-4BF5-40EA-B354-987DFB23B430}"/>
              </a:ext>
            </a:extLst>
          </p:cNvPr>
          <p:cNvCxnSpPr>
            <a:cxnSpLocks/>
          </p:cNvCxnSpPr>
          <p:nvPr/>
        </p:nvCxnSpPr>
        <p:spPr>
          <a:xfrm flipH="1">
            <a:off x="4957893" y="3675102"/>
            <a:ext cx="2625251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BDE6864-74ED-4E7D-9710-E02976053F2E}"/>
              </a:ext>
            </a:extLst>
          </p:cNvPr>
          <p:cNvSpPr/>
          <p:nvPr/>
        </p:nvSpPr>
        <p:spPr>
          <a:xfrm>
            <a:off x="5578317" y="3475893"/>
            <a:ext cx="1661013" cy="398419"/>
          </a:xfrm>
          <a:prstGeom prst="roundRect">
            <a:avLst/>
          </a:prstGeom>
          <a:solidFill>
            <a:srgbClr val="FAFFD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Accès à toutes les sauces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45B46B-B0CD-4EEA-ADE7-98778E1AE276}"/>
              </a:ext>
            </a:extLst>
          </p:cNvPr>
          <p:cNvSpPr txBox="1"/>
          <p:nvPr/>
        </p:nvSpPr>
        <p:spPr>
          <a:xfrm>
            <a:off x="5597300" y="3885728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« Page d’accueil »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FEEB2C9-4347-4CA5-BDE1-671F15FD297F}"/>
              </a:ext>
            </a:extLst>
          </p:cNvPr>
          <p:cNvCxnSpPr>
            <a:cxnSpLocks/>
          </p:cNvCxnSpPr>
          <p:nvPr/>
        </p:nvCxnSpPr>
        <p:spPr>
          <a:xfrm>
            <a:off x="7547717" y="3125175"/>
            <a:ext cx="2879800" cy="1127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F84EBAD-4503-4176-AE53-2110142C59CA}"/>
              </a:ext>
            </a:extLst>
          </p:cNvPr>
          <p:cNvCxnSpPr>
            <a:cxnSpLocks/>
          </p:cNvCxnSpPr>
          <p:nvPr/>
        </p:nvCxnSpPr>
        <p:spPr>
          <a:xfrm flipV="1">
            <a:off x="7547717" y="4141999"/>
            <a:ext cx="2879800" cy="668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57DE57B-21D2-43AA-8028-E72F6727712D}"/>
              </a:ext>
            </a:extLst>
          </p:cNvPr>
          <p:cNvSpPr/>
          <p:nvPr/>
        </p:nvSpPr>
        <p:spPr>
          <a:xfrm>
            <a:off x="9466755" y="2937236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Créer une sauce</a:t>
            </a:r>
            <a:endParaRPr lang="fr-FR" sz="1100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3A944C5-21AF-4C87-A713-105046363E03}"/>
              </a:ext>
            </a:extLst>
          </p:cNvPr>
          <p:cNvSpPr/>
          <p:nvPr/>
        </p:nvSpPr>
        <p:spPr>
          <a:xfrm>
            <a:off x="9456880" y="3960605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Consulter une sauce</a:t>
            </a:r>
            <a:endParaRPr lang="fr-FR" sz="110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E3D79409-1600-4461-B618-A77FD7579501}"/>
              </a:ext>
            </a:extLst>
          </p:cNvPr>
          <p:cNvSpPr/>
          <p:nvPr/>
        </p:nvSpPr>
        <p:spPr>
          <a:xfrm>
            <a:off x="6752637" y="6312096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Modifier une sauce</a:t>
            </a:r>
            <a:endParaRPr lang="fr-FR" sz="11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F5493A4-ECF2-4043-9252-88C8FACF643B}"/>
              </a:ext>
            </a:extLst>
          </p:cNvPr>
          <p:cNvSpPr/>
          <p:nvPr/>
        </p:nvSpPr>
        <p:spPr>
          <a:xfrm>
            <a:off x="8547382" y="5620828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Supprimer une sauce</a:t>
            </a:r>
            <a:endParaRPr lang="fr-FR" sz="11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90E4101-5FA4-4ABC-B65C-1A242D90C9D8}"/>
              </a:ext>
            </a:extLst>
          </p:cNvPr>
          <p:cNvSpPr txBox="1"/>
          <p:nvPr/>
        </p:nvSpPr>
        <p:spPr>
          <a:xfrm>
            <a:off x="9877811" y="3682146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R</a:t>
            </a:r>
            <a:r>
              <a:rPr lang="fr-F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9FEED4B-0D9E-4584-A686-955348534C6D}"/>
              </a:ext>
            </a:extLst>
          </p:cNvPr>
          <p:cNvSpPr txBox="1"/>
          <p:nvPr/>
        </p:nvSpPr>
        <p:spPr>
          <a:xfrm>
            <a:off x="7109868" y="6035097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U</a:t>
            </a:r>
            <a:r>
              <a:rPr lang="fr-F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pdate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AD864F5-4786-463F-8B6E-E473E0CAEF5C}"/>
              </a:ext>
            </a:extLst>
          </p:cNvPr>
          <p:cNvSpPr txBox="1"/>
          <p:nvPr/>
        </p:nvSpPr>
        <p:spPr>
          <a:xfrm>
            <a:off x="8891350" y="5329530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D</a:t>
            </a:r>
            <a:r>
              <a:rPr lang="fr-F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elete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617366F3-BE16-4694-B134-658CF0EC3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62" y="2981292"/>
            <a:ext cx="199210" cy="398419"/>
          </a:xfrm>
          <a:prstGeom prst="rect">
            <a:avLst/>
          </a:prstGeom>
        </p:spPr>
      </p:pic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BFD67D7-BE1D-446B-8879-55CE027038B0}"/>
              </a:ext>
            </a:extLst>
          </p:cNvPr>
          <p:cNvSpPr/>
          <p:nvPr/>
        </p:nvSpPr>
        <p:spPr>
          <a:xfrm>
            <a:off x="3776554" y="3478394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480AA2F8-5773-4EA6-8757-021EDCB5192B}"/>
              </a:ext>
            </a:extLst>
          </p:cNvPr>
          <p:cNvSpPr/>
          <p:nvPr/>
        </p:nvSpPr>
        <p:spPr>
          <a:xfrm>
            <a:off x="7690154" y="2951844"/>
            <a:ext cx="579200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Auth.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15278C7-F7DE-4C15-9632-F3C387C20648}"/>
              </a:ext>
            </a:extLst>
          </p:cNvPr>
          <p:cNvSpPr/>
          <p:nvPr/>
        </p:nvSpPr>
        <p:spPr>
          <a:xfrm>
            <a:off x="7690153" y="3969163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6070149E-F70C-4C4C-91B5-6829FFD972BF}"/>
              </a:ext>
            </a:extLst>
          </p:cNvPr>
          <p:cNvSpPr/>
          <p:nvPr/>
        </p:nvSpPr>
        <p:spPr>
          <a:xfrm>
            <a:off x="6752637" y="4940413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93690BFA-D8CB-4964-A4ED-18CB48422E52}"/>
              </a:ext>
            </a:extLst>
          </p:cNvPr>
          <p:cNvSpPr/>
          <p:nvPr/>
        </p:nvSpPr>
        <p:spPr>
          <a:xfrm>
            <a:off x="8547382" y="4940413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EE8B96A-135B-4B2C-B3A0-5FF9D188202A}"/>
              </a:ext>
            </a:extLst>
          </p:cNvPr>
          <p:cNvSpPr/>
          <p:nvPr/>
        </p:nvSpPr>
        <p:spPr>
          <a:xfrm>
            <a:off x="10342127" y="5606529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« Like » ou « Dislike »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FECB22-452A-454B-AF07-2B2D4781220A}"/>
              </a:ext>
            </a:extLst>
          </p:cNvPr>
          <p:cNvSpPr/>
          <p:nvPr/>
        </p:nvSpPr>
        <p:spPr>
          <a:xfrm>
            <a:off x="10342127" y="4935227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040FCCB-C18D-4E8A-BBD6-E3A363954F72}"/>
              </a:ext>
            </a:extLst>
          </p:cNvPr>
          <p:cNvSpPr/>
          <p:nvPr/>
        </p:nvSpPr>
        <p:spPr>
          <a:xfrm>
            <a:off x="1755631" y="1262738"/>
            <a:ext cx="5464714" cy="8447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C855F4-50F9-4EFC-AB92-ECD62181F770}"/>
              </a:ext>
            </a:extLst>
          </p:cNvPr>
          <p:cNvSpPr txBox="1"/>
          <p:nvPr/>
        </p:nvSpPr>
        <p:spPr>
          <a:xfrm>
            <a:off x="3499836" y="1368921"/>
            <a:ext cx="18207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Extensions des fichiers</a:t>
            </a:r>
          </a:p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Gestion du nom du fichier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D4ABE0-44DB-4A95-9A20-7BBB69323467}"/>
              </a:ext>
            </a:extLst>
          </p:cNvPr>
          <p:cNvSpPr txBox="1"/>
          <p:nvPr/>
        </p:nvSpPr>
        <p:spPr>
          <a:xfrm>
            <a:off x="5347077" y="1460542"/>
            <a:ext cx="1820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CC0066"/>
                </a:solidFill>
              </a:rPr>
              <a:t>Enregistrement des fichiers</a:t>
            </a:r>
          </a:p>
          <a:p>
            <a:pPr algn="ctr"/>
            <a:r>
              <a:rPr lang="fr-FR" sz="1100" b="1" dirty="0">
                <a:solidFill>
                  <a:srgbClr val="CC0066"/>
                </a:solidFill>
              </a:rPr>
              <a:t>dans le dossier « images »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8D58296-246D-4C97-93F0-7801BEC941E1}"/>
              </a:ext>
            </a:extLst>
          </p:cNvPr>
          <p:cNvSpPr/>
          <p:nvPr/>
        </p:nvSpPr>
        <p:spPr>
          <a:xfrm>
            <a:off x="1853611" y="1469794"/>
            <a:ext cx="1661013" cy="3984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Middleware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</a:rPr>
              <a:t>multer-config.js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A0E2CC41-64DE-4903-86F9-CFA2524F1CEF}"/>
              </a:ext>
            </a:extLst>
          </p:cNvPr>
          <p:cNvSpPr/>
          <p:nvPr/>
        </p:nvSpPr>
        <p:spPr>
          <a:xfrm>
            <a:off x="5244482" y="1514947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3C91245-E7EC-4830-B64A-4B39F88C466D}"/>
              </a:ext>
            </a:extLst>
          </p:cNvPr>
          <p:cNvSpPr/>
          <p:nvPr/>
        </p:nvSpPr>
        <p:spPr>
          <a:xfrm>
            <a:off x="8412834" y="2937236"/>
            <a:ext cx="904665" cy="3984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Multer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AE5E09B-086B-42C5-BE15-7CABB4A59E75}"/>
              </a:ext>
            </a:extLst>
          </p:cNvPr>
          <p:cNvSpPr/>
          <p:nvPr/>
        </p:nvSpPr>
        <p:spPr>
          <a:xfrm>
            <a:off x="6751821" y="5606529"/>
            <a:ext cx="1661013" cy="3984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Multer</a:t>
            </a:r>
          </a:p>
        </p:txBody>
      </p:sp>
    </p:spTree>
    <p:extLst>
      <p:ext uri="{BB962C8B-B14F-4D97-AF65-F5344CB8AC3E}">
        <p14:creationId xmlns:p14="http://schemas.microsoft.com/office/powerpoint/2010/main" val="265421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4FAA7C-C7B3-441D-AFC5-77C407EF64BA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930814" y="5797889"/>
            <a:ext cx="2401342" cy="6044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60E83D-B45D-40D3-A14D-BAFD7CA87370}"/>
              </a:ext>
            </a:extLst>
          </p:cNvPr>
          <p:cNvCxnSpPr>
            <a:cxnSpLocks/>
          </p:cNvCxnSpPr>
          <p:nvPr/>
        </p:nvCxnSpPr>
        <p:spPr>
          <a:xfrm>
            <a:off x="7023900" y="3950785"/>
            <a:ext cx="0" cy="179940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B1A664B3-CAA2-4529-848E-946A947FA570}"/>
              </a:ext>
            </a:extLst>
          </p:cNvPr>
          <p:cNvCxnSpPr>
            <a:cxnSpLocks/>
          </p:cNvCxnSpPr>
          <p:nvPr/>
        </p:nvCxnSpPr>
        <p:spPr>
          <a:xfrm>
            <a:off x="8809510" y="3950785"/>
            <a:ext cx="0" cy="185807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D681F0DC-36D3-49E3-8A4B-E64FD645F8C7}"/>
              </a:ext>
            </a:extLst>
          </p:cNvPr>
          <p:cNvCxnSpPr>
            <a:cxnSpLocks/>
          </p:cNvCxnSpPr>
          <p:nvPr/>
        </p:nvCxnSpPr>
        <p:spPr>
          <a:xfrm>
            <a:off x="10619786" y="3950785"/>
            <a:ext cx="0" cy="1647493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D8BF2D0-A4CA-462C-AB09-C817083FFD6E}"/>
              </a:ext>
            </a:extLst>
          </p:cNvPr>
          <p:cNvCxnSpPr>
            <a:cxnSpLocks/>
          </p:cNvCxnSpPr>
          <p:nvPr/>
        </p:nvCxnSpPr>
        <p:spPr>
          <a:xfrm flipH="1">
            <a:off x="7023900" y="3966019"/>
            <a:ext cx="3595886" cy="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2CB24C1-B7C4-445C-B613-80AAAAA05FF0}"/>
              </a:ext>
            </a:extLst>
          </p:cNvPr>
          <p:cNvCxnSpPr>
            <a:cxnSpLocks/>
          </p:cNvCxnSpPr>
          <p:nvPr/>
        </p:nvCxnSpPr>
        <p:spPr>
          <a:xfrm>
            <a:off x="9254533" y="3572031"/>
            <a:ext cx="2636" cy="386839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 La gestion des sauces : quelles routes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5AF24B-E019-449F-835B-B28A85F0DB01}"/>
              </a:ext>
            </a:extLst>
          </p:cNvPr>
          <p:cNvSpPr txBox="1"/>
          <p:nvPr/>
        </p:nvSpPr>
        <p:spPr>
          <a:xfrm>
            <a:off x="8859856" y="1951105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C</a:t>
            </a:r>
            <a:r>
              <a:rPr lang="fr-FR" sz="1200" b="1" i="1" dirty="0"/>
              <a:t>reate</a:t>
            </a:r>
          </a:p>
        </p:txBody>
      </p:sp>
      <p:pic>
        <p:nvPicPr>
          <p:cNvPr id="12" name="Image 11" descr="Une image contenant horloge, dessin, ordinateur&#10;&#10;Description générée automatiquement">
            <a:extLst>
              <a:ext uri="{FF2B5EF4-FFF2-40B4-BE49-F238E27FC236}">
                <a16:creationId xmlns:a16="http://schemas.microsoft.com/office/drawing/2014/main" id="{25B8F3B5-F0EF-4515-BE99-66BD0B6D2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" y="1976258"/>
            <a:ext cx="1229756" cy="191660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4A81856-E271-4CDA-A66B-6BBD6034FA84}"/>
              </a:ext>
            </a:extLst>
          </p:cNvPr>
          <p:cNvSpPr txBox="1"/>
          <p:nvPr/>
        </p:nvSpPr>
        <p:spPr>
          <a:xfrm>
            <a:off x="13525" y="1545371"/>
            <a:ext cx="1623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9C00FF"/>
                </a:solidFill>
              </a:rPr>
              <a:t>Route POST</a:t>
            </a:r>
          </a:p>
          <a:p>
            <a:pPr algn="ctr"/>
            <a:r>
              <a:rPr lang="fr-FR" sz="1100" b="1" dirty="0">
                <a:solidFill>
                  <a:srgbClr val="9C00FF"/>
                </a:solidFill>
              </a:rPr>
              <a:t>Controller login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EAC0134-30AE-428A-8E67-C221C1E6A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34" y="3478490"/>
            <a:ext cx="973385" cy="28534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EC443A6-7231-4F1E-AF3B-614478B5CE8E}"/>
              </a:ext>
            </a:extLst>
          </p:cNvPr>
          <p:cNvSpPr/>
          <p:nvPr/>
        </p:nvSpPr>
        <p:spPr>
          <a:xfrm>
            <a:off x="1758420" y="3421954"/>
            <a:ext cx="1661013" cy="3984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/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A31FDEBD-2608-4A1E-A382-FCFC4FB8E4CB}"/>
              </a:ext>
            </a:extLst>
          </p:cNvPr>
          <p:cNvSpPr/>
          <p:nvPr/>
        </p:nvSpPr>
        <p:spPr>
          <a:xfrm>
            <a:off x="1544291" y="2814690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A4DBB6D5-B903-4259-A501-45A0FA37AC55}"/>
              </a:ext>
            </a:extLst>
          </p:cNvPr>
          <p:cNvSpPr/>
          <p:nvPr/>
        </p:nvSpPr>
        <p:spPr>
          <a:xfrm>
            <a:off x="3533609" y="2808613"/>
            <a:ext cx="125961" cy="3068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36722F1-65F1-4CAD-95A3-408E579B903D}"/>
              </a:ext>
            </a:extLst>
          </p:cNvPr>
          <p:cNvCxnSpPr>
            <a:cxnSpLocks/>
          </p:cNvCxnSpPr>
          <p:nvPr/>
        </p:nvCxnSpPr>
        <p:spPr>
          <a:xfrm>
            <a:off x="6529763" y="2410794"/>
            <a:ext cx="275" cy="1055128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BB947D2-4BF5-40EA-B354-987DFB23B430}"/>
              </a:ext>
            </a:extLst>
          </p:cNvPr>
          <p:cNvCxnSpPr>
            <a:cxnSpLocks/>
          </p:cNvCxnSpPr>
          <p:nvPr/>
        </p:nvCxnSpPr>
        <p:spPr>
          <a:xfrm flipH="1">
            <a:off x="4376167" y="2979696"/>
            <a:ext cx="2153596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BDE6864-74ED-4E7D-9710-E02976053F2E}"/>
              </a:ext>
            </a:extLst>
          </p:cNvPr>
          <p:cNvSpPr/>
          <p:nvPr/>
        </p:nvSpPr>
        <p:spPr>
          <a:xfrm>
            <a:off x="4560363" y="2773443"/>
            <a:ext cx="1661013" cy="398419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bg1">
                    <a:lumMod val="95000"/>
                  </a:schemeClr>
                </a:solidFill>
              </a:rPr>
              <a:t>router.use</a:t>
            </a:r>
            <a:endParaRPr lang="fr-FR" sz="11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fr-FR" sz="1100" b="1" dirty="0" err="1">
                <a:solidFill>
                  <a:schemeClr val="bg1">
                    <a:lumMod val="95000"/>
                  </a:schemeClr>
                </a:solidFill>
              </a:rPr>
              <a:t>sauceCtrl.getAllSauces</a:t>
            </a:r>
            <a:endParaRPr lang="fr-FR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45B46B-B0CD-4EEA-ADE7-98778E1AE276}"/>
              </a:ext>
            </a:extLst>
          </p:cNvPr>
          <p:cNvSpPr txBox="1"/>
          <p:nvPr/>
        </p:nvSpPr>
        <p:spPr>
          <a:xfrm>
            <a:off x="4579346" y="3183278"/>
            <a:ext cx="162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« Page d’accueil »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FEEB2C9-4347-4CA5-BDE1-671F15FD297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529763" y="2422725"/>
            <a:ext cx="3757969" cy="1364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F84EBAD-4503-4176-AE53-2110142C59CA}"/>
              </a:ext>
            </a:extLst>
          </p:cNvPr>
          <p:cNvCxnSpPr>
            <a:cxnSpLocks/>
          </p:cNvCxnSpPr>
          <p:nvPr/>
        </p:nvCxnSpPr>
        <p:spPr>
          <a:xfrm flipV="1">
            <a:off x="6529763" y="3439549"/>
            <a:ext cx="2879800" cy="6685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57DE57B-21D2-43AA-8028-E72F6727712D}"/>
              </a:ext>
            </a:extLst>
          </p:cNvPr>
          <p:cNvSpPr/>
          <p:nvPr/>
        </p:nvSpPr>
        <p:spPr>
          <a:xfrm>
            <a:off x="8448801" y="2234786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/>
              <a:t>router.post</a:t>
            </a:r>
            <a:endParaRPr lang="fr-FR" sz="1100" b="1" dirty="0"/>
          </a:p>
          <a:p>
            <a:pPr algn="ctr"/>
            <a:r>
              <a:rPr lang="fr-FR" sz="1100" b="1" dirty="0" err="1"/>
              <a:t>sauceCtrl.createSauce</a:t>
            </a:r>
            <a:endParaRPr lang="fr-FR" sz="1100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3A944C5-21AF-4C87-A713-105046363E03}"/>
              </a:ext>
            </a:extLst>
          </p:cNvPr>
          <p:cNvSpPr/>
          <p:nvPr/>
        </p:nvSpPr>
        <p:spPr>
          <a:xfrm>
            <a:off x="8438926" y="3258155"/>
            <a:ext cx="1661013" cy="398419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bg1">
                    <a:lumMod val="95000"/>
                  </a:schemeClr>
                </a:solidFill>
              </a:rPr>
              <a:t>router.get</a:t>
            </a:r>
            <a:endParaRPr lang="fr-FR" sz="11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fr-FR" sz="1100" b="1" dirty="0" err="1">
                <a:solidFill>
                  <a:schemeClr val="bg1">
                    <a:lumMod val="95000"/>
                  </a:schemeClr>
                </a:solidFill>
              </a:rPr>
              <a:t>sauceCtrl.getOneSauce</a:t>
            </a:r>
            <a:endParaRPr lang="fr-F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E3D79409-1600-4461-B618-A77FD7579501}"/>
              </a:ext>
            </a:extLst>
          </p:cNvPr>
          <p:cNvSpPr/>
          <p:nvPr/>
        </p:nvSpPr>
        <p:spPr>
          <a:xfrm>
            <a:off x="5734683" y="5609646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/>
              <a:t>router.put</a:t>
            </a:r>
            <a:endParaRPr lang="fr-FR" sz="1100" b="1" dirty="0"/>
          </a:p>
          <a:p>
            <a:pPr algn="ctr"/>
            <a:r>
              <a:rPr lang="fr-FR" sz="1100" b="1" dirty="0" err="1"/>
              <a:t>sauceCtrl.modifySauce</a:t>
            </a:r>
            <a:endParaRPr lang="fr-FR" sz="11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F5493A4-ECF2-4043-9252-88C8FACF643B}"/>
              </a:ext>
            </a:extLst>
          </p:cNvPr>
          <p:cNvSpPr/>
          <p:nvPr/>
        </p:nvSpPr>
        <p:spPr>
          <a:xfrm>
            <a:off x="7529428" y="4918378"/>
            <a:ext cx="1661013" cy="398419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/>
              <a:t>router.delete</a:t>
            </a:r>
            <a:endParaRPr lang="fr-FR" sz="1100" b="1" dirty="0"/>
          </a:p>
          <a:p>
            <a:pPr algn="ctr"/>
            <a:r>
              <a:rPr lang="fr-FR" sz="1100" b="1" dirty="0" err="1"/>
              <a:t>sauceCtrl.deleteSauce</a:t>
            </a:r>
            <a:endParaRPr lang="fr-FR" sz="11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90E4101-5FA4-4ABC-B65C-1A242D90C9D8}"/>
              </a:ext>
            </a:extLst>
          </p:cNvPr>
          <p:cNvSpPr txBox="1"/>
          <p:nvPr/>
        </p:nvSpPr>
        <p:spPr>
          <a:xfrm>
            <a:off x="8859857" y="2979696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R</a:t>
            </a:r>
            <a:r>
              <a:rPr lang="fr-F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9FEED4B-0D9E-4584-A686-955348534C6D}"/>
              </a:ext>
            </a:extLst>
          </p:cNvPr>
          <p:cNvSpPr txBox="1"/>
          <p:nvPr/>
        </p:nvSpPr>
        <p:spPr>
          <a:xfrm>
            <a:off x="6091914" y="5332647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U</a:t>
            </a:r>
            <a:r>
              <a:rPr lang="fr-F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pdate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AD864F5-4786-463F-8B6E-E473E0CAEF5C}"/>
              </a:ext>
            </a:extLst>
          </p:cNvPr>
          <p:cNvSpPr txBox="1"/>
          <p:nvPr/>
        </p:nvSpPr>
        <p:spPr>
          <a:xfrm>
            <a:off x="7873396" y="4627080"/>
            <a:ext cx="83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CC0066"/>
                </a:solidFill>
              </a:rPr>
              <a:t>D</a:t>
            </a:r>
            <a:r>
              <a:rPr lang="fr-F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elete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617366F3-BE16-4694-B134-658CF0EC3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08" y="2278842"/>
            <a:ext cx="199210" cy="398419"/>
          </a:xfrm>
          <a:prstGeom prst="rect">
            <a:avLst/>
          </a:prstGeom>
        </p:spPr>
      </p:pic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BFD67D7-BE1D-446B-8879-55CE027038B0}"/>
              </a:ext>
            </a:extLst>
          </p:cNvPr>
          <p:cNvSpPr/>
          <p:nvPr/>
        </p:nvSpPr>
        <p:spPr>
          <a:xfrm>
            <a:off x="3776555" y="2765329"/>
            <a:ext cx="599612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Auth.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480AA2F8-5773-4EA6-8757-021EDCB5192B}"/>
              </a:ext>
            </a:extLst>
          </p:cNvPr>
          <p:cNvSpPr/>
          <p:nvPr/>
        </p:nvSpPr>
        <p:spPr>
          <a:xfrm>
            <a:off x="6672200" y="2249394"/>
            <a:ext cx="579200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Auth.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15278C7-F7DE-4C15-9632-F3C387C20648}"/>
              </a:ext>
            </a:extLst>
          </p:cNvPr>
          <p:cNvSpPr/>
          <p:nvPr/>
        </p:nvSpPr>
        <p:spPr>
          <a:xfrm>
            <a:off x="6672199" y="3266713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6070149E-F70C-4C4C-91B5-6829FFD972BF}"/>
              </a:ext>
            </a:extLst>
          </p:cNvPr>
          <p:cNvSpPr/>
          <p:nvPr/>
        </p:nvSpPr>
        <p:spPr>
          <a:xfrm>
            <a:off x="5734683" y="4237963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93690BFA-D8CB-4964-A4ED-18CB48422E52}"/>
              </a:ext>
            </a:extLst>
          </p:cNvPr>
          <p:cNvSpPr/>
          <p:nvPr/>
        </p:nvSpPr>
        <p:spPr>
          <a:xfrm>
            <a:off x="7529428" y="4237963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EE8B96A-135B-4B2C-B3A0-5FF9D188202A}"/>
              </a:ext>
            </a:extLst>
          </p:cNvPr>
          <p:cNvSpPr/>
          <p:nvPr/>
        </p:nvSpPr>
        <p:spPr>
          <a:xfrm>
            <a:off x="9324173" y="4904079"/>
            <a:ext cx="1661013" cy="398419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bg1">
                    <a:lumMod val="95000"/>
                  </a:schemeClr>
                </a:solidFill>
              </a:rPr>
              <a:t>router.post</a:t>
            </a:r>
            <a:endParaRPr lang="fr-FR" sz="11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fr-FR" sz="1100" b="1" dirty="0" err="1">
                <a:solidFill>
                  <a:schemeClr val="bg1">
                    <a:lumMod val="95000"/>
                  </a:schemeClr>
                </a:solidFill>
              </a:rPr>
              <a:t>sauceCtrl.addLikeDislike</a:t>
            </a:r>
            <a:endParaRPr lang="fr-F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FECB22-452A-454B-AF07-2B2D4781220A}"/>
              </a:ext>
            </a:extLst>
          </p:cNvPr>
          <p:cNvSpPr/>
          <p:nvPr/>
        </p:nvSpPr>
        <p:spPr>
          <a:xfrm>
            <a:off x="9324173" y="4232777"/>
            <a:ext cx="1661013" cy="398419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3C91245-E7EC-4830-B64A-4B39F88C466D}"/>
              </a:ext>
            </a:extLst>
          </p:cNvPr>
          <p:cNvSpPr/>
          <p:nvPr/>
        </p:nvSpPr>
        <p:spPr>
          <a:xfrm>
            <a:off x="7394880" y="2234786"/>
            <a:ext cx="904665" cy="3984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Multer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AE5E09B-086B-42C5-BE15-7CABB4A59E75}"/>
              </a:ext>
            </a:extLst>
          </p:cNvPr>
          <p:cNvSpPr/>
          <p:nvPr/>
        </p:nvSpPr>
        <p:spPr>
          <a:xfrm>
            <a:off x="5733867" y="4904079"/>
            <a:ext cx="1661013" cy="3984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Multer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B2FF186-A0BA-4BAD-A9B2-BCB9F6569505}"/>
              </a:ext>
            </a:extLst>
          </p:cNvPr>
          <p:cNvGrpSpPr/>
          <p:nvPr/>
        </p:nvGrpSpPr>
        <p:grpSpPr>
          <a:xfrm>
            <a:off x="10287732" y="2230716"/>
            <a:ext cx="1560353" cy="411310"/>
            <a:chOff x="10287732" y="2230716"/>
            <a:chExt cx="1560353" cy="411310"/>
          </a:xfrm>
        </p:grpSpPr>
        <p:pic>
          <p:nvPicPr>
            <p:cNvPr id="23" name="Image 22" descr="Une image contenant dessin, alimentation, tasse&#10;&#10;Description générée automatiquement">
              <a:extLst>
                <a:ext uri="{FF2B5EF4-FFF2-40B4-BE49-F238E27FC236}">
                  <a16:creationId xmlns:a16="http://schemas.microsoft.com/office/drawing/2014/main" id="{8E604240-EA53-4C33-913B-2ABF4B11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137" y="2256207"/>
              <a:ext cx="1192971" cy="323407"/>
            </a:xfrm>
            <a:prstGeom prst="rect">
              <a:avLst/>
            </a:prstGeom>
          </p:spPr>
        </p:pic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5B8DC05D-26F4-4BB3-8847-D9663431F6F3}"/>
                </a:ext>
              </a:extLst>
            </p:cNvPr>
            <p:cNvSpPr/>
            <p:nvPr/>
          </p:nvSpPr>
          <p:spPr>
            <a:xfrm>
              <a:off x="10287732" y="2230716"/>
              <a:ext cx="1560353" cy="4113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8" name="Image 27" descr="Une image contenant dessin, alimentation, tasse&#10;&#10;Description générée automatiquement">
            <a:extLst>
              <a:ext uri="{FF2B5EF4-FFF2-40B4-BE49-F238E27FC236}">
                <a16:creationId xmlns:a16="http://schemas.microsoft.com/office/drawing/2014/main" id="{484611C7-C3E3-4037-B551-ABEFC304A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17" y="5623769"/>
            <a:ext cx="1192971" cy="323407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BACB63-0B74-4F84-BF14-84CF26B4203B}"/>
              </a:ext>
            </a:extLst>
          </p:cNvPr>
          <p:cNvSpPr/>
          <p:nvPr/>
        </p:nvSpPr>
        <p:spPr>
          <a:xfrm>
            <a:off x="9332156" y="5598278"/>
            <a:ext cx="1661013" cy="41131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99C436BD-3BFF-4AFE-8A14-B16240B92C41}"/>
              </a:ext>
            </a:extLst>
          </p:cNvPr>
          <p:cNvGrpSpPr/>
          <p:nvPr/>
        </p:nvGrpSpPr>
        <p:grpSpPr>
          <a:xfrm>
            <a:off x="1758420" y="2089604"/>
            <a:ext cx="1661013" cy="411310"/>
            <a:chOff x="10287732" y="2230716"/>
            <a:chExt cx="1560353" cy="411310"/>
          </a:xfrm>
        </p:grpSpPr>
        <p:pic>
          <p:nvPicPr>
            <p:cNvPr id="51" name="Image 50" descr="Une image contenant dessin, alimentation, tasse&#10;&#10;Description générée automatiquement">
              <a:extLst>
                <a:ext uri="{FF2B5EF4-FFF2-40B4-BE49-F238E27FC236}">
                  <a16:creationId xmlns:a16="http://schemas.microsoft.com/office/drawing/2014/main" id="{9A5D78C4-253C-4309-97C1-0AB41B497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137" y="2256207"/>
              <a:ext cx="1192971" cy="323407"/>
            </a:xfrm>
            <a:prstGeom prst="rect">
              <a:avLst/>
            </a:prstGeom>
          </p:spPr>
        </p:pic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4B4CA7CD-B88D-454C-AFBA-FA2164239878}"/>
                </a:ext>
              </a:extLst>
            </p:cNvPr>
            <p:cNvSpPr/>
            <p:nvPr/>
          </p:nvSpPr>
          <p:spPr>
            <a:xfrm>
              <a:off x="10287732" y="2230716"/>
              <a:ext cx="1560353" cy="4113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A0B879D-DE7C-40D8-9589-C4E696A1C1B3}"/>
              </a:ext>
            </a:extLst>
          </p:cNvPr>
          <p:cNvSpPr/>
          <p:nvPr/>
        </p:nvSpPr>
        <p:spPr>
          <a:xfrm>
            <a:off x="1758420" y="2762828"/>
            <a:ext cx="1658204" cy="398419"/>
          </a:xfrm>
          <a:prstGeom prst="roundRect">
            <a:avLst/>
          </a:prstGeom>
          <a:solidFill>
            <a:srgbClr val="CC006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Bcrypt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F47853-BD98-467D-8EC2-F5EBE2769AA2}"/>
              </a:ext>
            </a:extLst>
          </p:cNvPr>
          <p:cNvSpPr txBox="1"/>
          <p:nvPr/>
        </p:nvSpPr>
        <p:spPr>
          <a:xfrm>
            <a:off x="2184402" y="2417910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376BB-5B7C-4340-850C-9CD18D22B41D}"/>
              </a:ext>
            </a:extLst>
          </p:cNvPr>
          <p:cNvSpPr txBox="1"/>
          <p:nvPr/>
        </p:nvSpPr>
        <p:spPr>
          <a:xfrm>
            <a:off x="2177524" y="3090057"/>
            <a:ext cx="8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36615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518</Words>
  <Application>Microsoft Office PowerPoint</Application>
  <PresentationFormat>Grand écran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215</cp:revision>
  <dcterms:created xsi:type="dcterms:W3CDTF">2020-01-31T07:48:10Z</dcterms:created>
  <dcterms:modified xsi:type="dcterms:W3CDTF">2020-07-19T20:39:37Z</dcterms:modified>
</cp:coreProperties>
</file>