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BEA01-508B-4480-9C9A-AD27D58A6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73ECC2-AE5C-47EA-A001-D4518A20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3370E-69D6-4DD3-9339-0F11A4E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FD5F6-AEE1-4D57-9F3B-0A636724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9A7B6-D647-477B-95C8-5351D53D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55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7C8EA-F35E-4986-AF5B-097617FC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BC4D68-6BF6-4654-AA68-2C04B4BA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C6765-B3AB-4F38-A5FF-2B62C350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C8FA8-D766-4423-89C0-138D725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23E47-C406-4A3B-9406-F35025A1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0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ED4A0-B642-4D38-A948-F62B02A0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4F19A-F0B0-48BA-8589-2FE45ED5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57282A-C5F7-44F1-B6CD-1D7810DC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5D005A-DA8F-4AFC-AC46-711FF710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D149A-D5D6-45D0-BC9B-9C17FFF3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60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91AE2-0C32-41C6-9846-0592F00C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A78DC-CABC-4543-8A25-EEBD6206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C06CF-F142-4C84-8245-DD4DE514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14317-A17C-49AB-947F-E9244E58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84CFD-5CD8-4671-AB7C-9E900168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12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DD071-F58A-4A51-B767-4C378E8D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EE281B-EEA7-4F27-A3D5-B1296BFE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62974C-E532-41B2-8F99-C8C539AF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1E413-7B6F-44E0-8BD6-C161AD82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4C76A-C60A-449C-BE29-03F7C56F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9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77950-1BA1-40D5-B913-17213C4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DB2CD-E2C1-449D-B110-B26E4F76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E3AB25-8227-4B24-9427-EA165F9D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ACB97-5D93-4317-B8FC-F8A2DA00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3C9748-4675-41AE-B876-D842C8C6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0303B5-32FE-4368-8435-8B79D54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62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3B9CD-8D45-4207-AFDB-CBF1FE54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67668-5EB2-4CAC-8E69-DC8E53A6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1F047-66EE-4232-834D-8AD312C2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98820D-D3CF-4C7D-B9B0-45B92556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91353E-A2D4-4C61-B039-611408F9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065DC2-59AC-4E2E-8388-9FB1E46A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D120AF-0AE0-45B2-B3BB-F562DCD3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CF7263-27B5-4020-9F28-C70D655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A364B-F866-435A-9073-C09F1098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11CBC5-3300-461C-B9F0-82352055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806-A8BC-4085-B03D-63CA443E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AE571A-125F-4F0D-9CEF-4A7421B9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2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F78E86-8BB9-47D5-9576-37D83EA6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93253D-C083-4C4F-9004-D4FE887E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90DA7D-A77A-4FF2-8189-D52914C2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2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58C8B-C097-4FF1-90AA-9A9FB984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07A0D-29AD-44B0-B1AB-AA84DEEE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0D6F5E-AA3E-406D-9E31-016F80B1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576F71-97D2-408B-9576-10B2B1CC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0902C9-B4F5-4213-8624-EAA4505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FD78AD-D9A5-4C47-B7EC-A445E1B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C8EEE-F565-44BC-9915-0BBE5726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7ED155-D91B-4B5A-859F-C865C86BC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4C6389-3488-44BF-802D-3BCF4C85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18D788-78E6-4037-95E1-78911D08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B5FD25-3420-4077-8EB1-B9AAD57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61D29C-C114-40CD-98FC-8E4552D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2ECC0D-0401-450D-9515-8C0147A6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6078B-C1F8-4F2A-8CBC-AAAA0308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FDCEA-F379-47DF-BC77-C5964FBAA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CE3C-DF2F-4932-820C-D1DD68151F96}" type="datetimeFigureOut">
              <a:rPr lang="fr-FR" smtClean="0"/>
              <a:t>22/06/2020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DA337-D13F-4FA6-AA25-162805FC8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4F8AB-EDB1-44B1-ACCB-A601B4B77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9B90-939F-408D-81C3-995EDEE6D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57E44055-A24E-49E3-9CE4-69EC8B49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9" y="781321"/>
            <a:ext cx="1489395" cy="33695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57D23A-4186-4ECB-8D4E-F47345C82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793" y="781321"/>
            <a:ext cx="1489395" cy="3369556"/>
          </a:xfrm>
          <a:prstGeom prst="rect">
            <a:avLst/>
          </a:prstGeom>
        </p:spPr>
      </p:pic>
      <p:pic>
        <p:nvPicPr>
          <p:cNvPr id="22" name="Image 21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AED4DA43-B071-47D8-AD0A-0B1B333BF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4" y="781321"/>
            <a:ext cx="1489395" cy="3369556"/>
          </a:xfrm>
          <a:prstGeom prst="rect">
            <a:avLst/>
          </a:prstGeom>
        </p:spPr>
      </p:pic>
      <p:pic>
        <p:nvPicPr>
          <p:cNvPr id="24" name="Image 23" descr="Une image contenant ours, capture d’écran, peluche, alimentation&#10;&#10;Description générée automatiquement">
            <a:extLst>
              <a:ext uri="{FF2B5EF4-FFF2-40B4-BE49-F238E27FC236}">
                <a16:creationId xmlns:a16="http://schemas.microsoft.com/office/drawing/2014/main" id="{C66DFBB4-B9CD-48CB-AD26-A3B675713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9" y="3075601"/>
            <a:ext cx="1489395" cy="3369556"/>
          </a:xfrm>
          <a:prstGeom prst="rect">
            <a:avLst/>
          </a:prstGeom>
        </p:spPr>
      </p:pic>
      <p:pic>
        <p:nvPicPr>
          <p:cNvPr id="28" name="Image 2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EC2F93-DBAC-4059-9B44-834F5A576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89" y="781321"/>
            <a:ext cx="1497938" cy="3369556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0EECDC6A-ED7B-40B0-819C-F586BA32B344}"/>
              </a:ext>
            </a:extLst>
          </p:cNvPr>
          <p:cNvSpPr txBox="1"/>
          <p:nvPr/>
        </p:nvSpPr>
        <p:spPr>
          <a:xfrm>
            <a:off x="3612020" y="63211"/>
            <a:ext cx="139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solidFill>
                  <a:srgbClr val="CC0066"/>
                </a:solidFill>
              </a:rPr>
              <a:t>product.js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846A39-3CC5-42AF-A06D-9E7A7B15C128}"/>
              </a:ext>
            </a:extLst>
          </p:cNvPr>
          <p:cNvSpPr txBox="1"/>
          <p:nvPr/>
        </p:nvSpPr>
        <p:spPr>
          <a:xfrm>
            <a:off x="3452931" y="480178"/>
            <a:ext cx="170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Produit sélectionné</a:t>
            </a:r>
          </a:p>
        </p:txBody>
      </p:sp>
      <p:sp>
        <p:nvSpPr>
          <p:cNvPr id="31" name="Flèche : chevron 30">
            <a:extLst>
              <a:ext uri="{FF2B5EF4-FFF2-40B4-BE49-F238E27FC236}">
                <a16:creationId xmlns:a16="http://schemas.microsoft.com/office/drawing/2014/main" id="{DFDE5425-8595-4878-9252-895D0FB0A448}"/>
              </a:ext>
            </a:extLst>
          </p:cNvPr>
          <p:cNvSpPr/>
          <p:nvPr/>
        </p:nvSpPr>
        <p:spPr>
          <a:xfrm>
            <a:off x="5274425" y="2200434"/>
            <a:ext cx="419450" cy="4446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hevron 31">
            <a:extLst>
              <a:ext uri="{FF2B5EF4-FFF2-40B4-BE49-F238E27FC236}">
                <a16:creationId xmlns:a16="http://schemas.microsoft.com/office/drawing/2014/main" id="{D73838FC-347A-4336-B612-6DDEC2E91C9E}"/>
              </a:ext>
            </a:extLst>
          </p:cNvPr>
          <p:cNvSpPr/>
          <p:nvPr/>
        </p:nvSpPr>
        <p:spPr>
          <a:xfrm>
            <a:off x="7668721" y="2200434"/>
            <a:ext cx="419450" cy="4446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0BE0403F-4F54-4B0E-A091-5994AAEB397F}"/>
              </a:ext>
            </a:extLst>
          </p:cNvPr>
          <p:cNvSpPr/>
          <p:nvPr/>
        </p:nvSpPr>
        <p:spPr>
          <a:xfrm>
            <a:off x="6418974" y="4454554"/>
            <a:ext cx="427838" cy="43622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146E0B3A-6FAC-49F5-AF0A-AE99AF2E6653}"/>
              </a:ext>
            </a:extLst>
          </p:cNvPr>
          <p:cNvSpPr/>
          <p:nvPr/>
        </p:nvSpPr>
        <p:spPr>
          <a:xfrm>
            <a:off x="8886571" y="4454554"/>
            <a:ext cx="427838" cy="43622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0778547-A9AA-4095-93BC-DEE9855A8EEC}"/>
              </a:ext>
            </a:extLst>
          </p:cNvPr>
          <p:cNvSpPr txBox="1"/>
          <p:nvPr/>
        </p:nvSpPr>
        <p:spPr>
          <a:xfrm>
            <a:off x="5945865" y="5058561"/>
            <a:ext cx="13902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L’utilisateur doit personnaliser son produit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3B3A71C-242C-4256-B7E2-9DED176B8166}"/>
              </a:ext>
            </a:extLst>
          </p:cNvPr>
          <p:cNvSpPr txBox="1"/>
          <p:nvPr/>
        </p:nvSpPr>
        <p:spPr>
          <a:xfrm>
            <a:off x="8405351" y="4973922"/>
            <a:ext cx="1390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L’utilisateur peut passer une commande ou retourner à l’accueil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83D4E57-6609-48ED-A70B-2A983E201815}"/>
              </a:ext>
            </a:extLst>
          </p:cNvPr>
          <p:cNvSpPr txBox="1"/>
          <p:nvPr/>
        </p:nvSpPr>
        <p:spPr>
          <a:xfrm>
            <a:off x="5802174" y="470376"/>
            <a:ext cx="170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Personnalisation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BB229C1-BE45-406E-ABD2-0C459467F338}"/>
              </a:ext>
            </a:extLst>
          </p:cNvPr>
          <p:cNvSpPr txBox="1"/>
          <p:nvPr/>
        </p:nvSpPr>
        <p:spPr>
          <a:xfrm>
            <a:off x="8240118" y="470376"/>
            <a:ext cx="170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Poursuite achat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96AFC95-CA70-4EA0-B6E1-3AEBE2FFCB72}"/>
              </a:ext>
            </a:extLst>
          </p:cNvPr>
          <p:cNvSpPr txBox="1"/>
          <p:nvPr/>
        </p:nvSpPr>
        <p:spPr>
          <a:xfrm>
            <a:off x="518077" y="303206"/>
            <a:ext cx="139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solidFill>
                  <a:srgbClr val="CC0066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13252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4E63EF-AEB6-4F47-A8F5-3388AE32DBEF}"/>
              </a:ext>
            </a:extLst>
          </p:cNvPr>
          <p:cNvSpPr txBox="1"/>
          <p:nvPr/>
        </p:nvSpPr>
        <p:spPr>
          <a:xfrm>
            <a:off x="860431" y="245763"/>
            <a:ext cx="139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solidFill>
                  <a:srgbClr val="CC0066"/>
                </a:solidFill>
              </a:rPr>
              <a:t>shoppingcart.js</a:t>
            </a: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E67F08-4133-4D90-BCE5-FAFC98C3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76" y="922522"/>
            <a:ext cx="1647575" cy="3369556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78A5E63-ABE0-4310-8676-E57ABE95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360" y="939729"/>
            <a:ext cx="1390278" cy="3369556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974003-60D3-4437-9831-91AAFB48D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11" y="939729"/>
            <a:ext cx="1406499" cy="3369556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38CE466-F7A9-4A0D-AFE7-2BFDFE638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0" y="930913"/>
            <a:ext cx="1390278" cy="336955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A1258F7-41BA-44D6-8142-FDE27C5CC8E7}"/>
              </a:ext>
            </a:extLst>
          </p:cNvPr>
          <p:cNvSpPr txBox="1"/>
          <p:nvPr/>
        </p:nvSpPr>
        <p:spPr>
          <a:xfrm>
            <a:off x="701342" y="662730"/>
            <a:ext cx="170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Récap. commande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1DFAA25-395C-4F5F-BF77-E48F18499287}"/>
              </a:ext>
            </a:extLst>
          </p:cNvPr>
          <p:cNvSpPr txBox="1"/>
          <p:nvPr/>
        </p:nvSpPr>
        <p:spPr>
          <a:xfrm>
            <a:off x="5591361" y="645523"/>
            <a:ext cx="1390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Contrôle formulaire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200974D-5C8D-48AB-B0A8-AAB6E993C8E2}"/>
              </a:ext>
            </a:extLst>
          </p:cNvPr>
          <p:cNvSpPr txBox="1"/>
          <p:nvPr/>
        </p:nvSpPr>
        <p:spPr>
          <a:xfrm>
            <a:off x="8213824" y="637132"/>
            <a:ext cx="1390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confirm.js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C2F23A09-2CD4-4F60-85A0-148F11496C60}"/>
              </a:ext>
            </a:extLst>
          </p:cNvPr>
          <p:cNvSpPr/>
          <p:nvPr/>
        </p:nvSpPr>
        <p:spPr>
          <a:xfrm>
            <a:off x="2480891" y="2384992"/>
            <a:ext cx="419450" cy="4446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 : chevron 30">
            <a:extLst>
              <a:ext uri="{FF2B5EF4-FFF2-40B4-BE49-F238E27FC236}">
                <a16:creationId xmlns:a16="http://schemas.microsoft.com/office/drawing/2014/main" id="{DC0C8AC9-374C-4D2E-B876-E1C55A9F3422}"/>
              </a:ext>
            </a:extLst>
          </p:cNvPr>
          <p:cNvSpPr/>
          <p:nvPr/>
        </p:nvSpPr>
        <p:spPr>
          <a:xfrm>
            <a:off x="4913754" y="2384992"/>
            <a:ext cx="419450" cy="4446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 : chevron 31">
            <a:extLst>
              <a:ext uri="{FF2B5EF4-FFF2-40B4-BE49-F238E27FC236}">
                <a16:creationId xmlns:a16="http://schemas.microsoft.com/office/drawing/2014/main" id="{F2A2EE46-2CD1-4D14-A4FC-BCBEFB4A8B42}"/>
              </a:ext>
            </a:extLst>
          </p:cNvPr>
          <p:cNvSpPr/>
          <p:nvPr/>
        </p:nvSpPr>
        <p:spPr>
          <a:xfrm>
            <a:off x="7351937" y="2383316"/>
            <a:ext cx="419450" cy="444616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EE9AFB1-1AF3-4200-9BA1-C362B5B4776B}"/>
              </a:ext>
            </a:extLst>
          </p:cNvPr>
          <p:cNvSpPr txBox="1"/>
          <p:nvPr/>
        </p:nvSpPr>
        <p:spPr>
          <a:xfrm>
            <a:off x="3181432" y="636703"/>
            <a:ext cx="1390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Options panier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71FF0299-0AF8-4543-93C7-E388FFC3857D}"/>
              </a:ext>
            </a:extLst>
          </p:cNvPr>
          <p:cNvSpPr/>
          <p:nvPr/>
        </p:nvSpPr>
        <p:spPr>
          <a:xfrm>
            <a:off x="3654541" y="4546833"/>
            <a:ext cx="427838" cy="43622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B7BAFC91-CF7E-4CFF-ADD5-5EBEFC19BCEB}"/>
              </a:ext>
            </a:extLst>
          </p:cNvPr>
          <p:cNvSpPr/>
          <p:nvPr/>
        </p:nvSpPr>
        <p:spPr>
          <a:xfrm>
            <a:off x="6096000" y="4546833"/>
            <a:ext cx="427838" cy="43622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35452B-694C-48CF-8A5E-9F0DFCFAB4FC}"/>
              </a:ext>
            </a:extLst>
          </p:cNvPr>
          <p:cNvSpPr txBox="1"/>
          <p:nvPr/>
        </p:nvSpPr>
        <p:spPr>
          <a:xfrm>
            <a:off x="3181432" y="5150840"/>
            <a:ext cx="13902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L’utilisateur peut vider le panier ou annuler son choix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5C5B602-5120-410C-9D55-87BE0A42C22C}"/>
              </a:ext>
            </a:extLst>
          </p:cNvPr>
          <p:cNvSpPr txBox="1"/>
          <p:nvPr/>
        </p:nvSpPr>
        <p:spPr>
          <a:xfrm>
            <a:off x="5591360" y="5127071"/>
            <a:ext cx="1390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L’utilisateur doit remplir le formulaire pour valider sa commande</a:t>
            </a:r>
          </a:p>
        </p:txBody>
      </p:sp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7F15499F-920E-4C2F-8303-E4CFA078EB06}"/>
              </a:ext>
            </a:extLst>
          </p:cNvPr>
          <p:cNvSpPr/>
          <p:nvPr/>
        </p:nvSpPr>
        <p:spPr>
          <a:xfrm>
            <a:off x="8718464" y="4546833"/>
            <a:ext cx="427838" cy="436228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AD54D60-6401-4029-9957-0116554FF661}"/>
              </a:ext>
            </a:extLst>
          </p:cNvPr>
          <p:cNvSpPr txBox="1"/>
          <p:nvPr/>
        </p:nvSpPr>
        <p:spPr>
          <a:xfrm>
            <a:off x="8213824" y="5127071"/>
            <a:ext cx="13902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Commande validée avec transmission des informations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FFC5A9F-241C-41A5-9812-EAC49292BFA9}"/>
              </a:ext>
            </a:extLst>
          </p:cNvPr>
          <p:cNvSpPr txBox="1"/>
          <p:nvPr/>
        </p:nvSpPr>
        <p:spPr>
          <a:xfrm>
            <a:off x="8213824" y="257350"/>
            <a:ext cx="139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solidFill>
                  <a:srgbClr val="CC0066"/>
                </a:solidFill>
              </a:rPr>
              <a:t>confirmation.js</a:t>
            </a:r>
          </a:p>
        </p:txBody>
      </p:sp>
    </p:spTree>
    <p:extLst>
      <p:ext uri="{BB962C8B-B14F-4D97-AF65-F5344CB8AC3E}">
        <p14:creationId xmlns:p14="http://schemas.microsoft.com/office/powerpoint/2010/main" val="278159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EC586C-7CC4-4CEF-8606-652E95ACF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32" y="471894"/>
            <a:ext cx="4221134" cy="3718241"/>
          </a:xfrm>
          <a:prstGeom prst="rect">
            <a:avLst/>
          </a:prstGeom>
        </p:spPr>
      </p:pic>
      <p:pic>
        <p:nvPicPr>
          <p:cNvPr id="28" name="Image 2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1287D8-315C-419B-8E52-969F930A8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" y="0"/>
            <a:ext cx="966188" cy="3995426"/>
          </a:xfrm>
          <a:prstGeom prst="rect">
            <a:avLst/>
          </a:prstGeom>
        </p:spPr>
      </p:pic>
      <p:pic>
        <p:nvPicPr>
          <p:cNvPr id="30" name="Image 29" descr="Une image contenant capture d’écran, moniteur, assis, cité&#10;&#10;Description générée automatiquement">
            <a:extLst>
              <a:ext uri="{FF2B5EF4-FFF2-40B4-BE49-F238E27FC236}">
                <a16:creationId xmlns:a16="http://schemas.microsoft.com/office/drawing/2014/main" id="{4FB06161-A40B-4114-8D16-D6108128F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58" y="2812635"/>
            <a:ext cx="5868405" cy="36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71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Guillo</dc:creator>
  <cp:lastModifiedBy>Alexandre Guillo</cp:lastModifiedBy>
  <cp:revision>9</cp:revision>
  <dcterms:created xsi:type="dcterms:W3CDTF">2020-06-22T16:24:57Z</dcterms:created>
  <dcterms:modified xsi:type="dcterms:W3CDTF">2020-06-22T18:01:10Z</dcterms:modified>
</cp:coreProperties>
</file>