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92" r:id="rId6"/>
    <p:sldId id="293" r:id="rId7"/>
    <p:sldId id="296" r:id="rId8"/>
    <p:sldId id="295" r:id="rId9"/>
    <p:sldId id="269" r:id="rId10"/>
    <p:sldId id="262" r:id="rId11"/>
    <p:sldId id="263" r:id="rId12"/>
    <p:sldId id="282" r:id="rId13"/>
    <p:sldId id="281" r:id="rId14"/>
    <p:sldId id="279" r:id="rId15"/>
    <p:sldId id="280" r:id="rId16"/>
    <p:sldId id="264" r:id="rId17"/>
    <p:sldId id="278" r:id="rId18"/>
    <p:sldId id="261" r:id="rId19"/>
    <p:sldId id="266" r:id="rId20"/>
    <p:sldId id="277" r:id="rId21"/>
    <p:sldId id="285"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cJ2cOIth3Dng1hrIw/HRuNcQy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99472-7118-45D9-BDD6-5CF829ECE07B}" v="84" dt="2024-08-30T09:50:55.6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iraditya Patil" userId="4140e04522de77a7" providerId="LiveId" clId="{7A499472-7118-45D9-BDD6-5CF829ECE07B}"/>
    <pc:docChg chg="undo redo custSel addSld delSld modSld">
      <pc:chgData name="Jyotiraditya Patil" userId="4140e04522de77a7" providerId="LiveId" clId="{7A499472-7118-45D9-BDD6-5CF829ECE07B}" dt="2024-08-30T10:23:05.975" v="1258" actId="20577"/>
      <pc:docMkLst>
        <pc:docMk/>
      </pc:docMkLst>
      <pc:sldChg chg="modSp mod">
        <pc:chgData name="Jyotiraditya Patil" userId="4140e04522de77a7" providerId="LiveId" clId="{7A499472-7118-45D9-BDD6-5CF829ECE07B}" dt="2024-08-30T06:54:02.387" v="492" actId="20577"/>
        <pc:sldMkLst>
          <pc:docMk/>
          <pc:sldMk cId="0" sldId="257"/>
        </pc:sldMkLst>
        <pc:spChg chg="mod">
          <ac:chgData name="Jyotiraditya Patil" userId="4140e04522de77a7" providerId="LiveId" clId="{7A499472-7118-45D9-BDD6-5CF829ECE07B}" dt="2024-08-30T06:54:02.387" v="492" actId="20577"/>
          <ac:spMkLst>
            <pc:docMk/>
            <pc:sldMk cId="0" sldId="257"/>
            <ac:spMk id="93" creationId="{00000000-0000-0000-0000-000000000000}"/>
          </ac:spMkLst>
        </pc:spChg>
      </pc:sldChg>
      <pc:sldChg chg="modSp mod">
        <pc:chgData name="Jyotiraditya Patil" userId="4140e04522de77a7" providerId="LiveId" clId="{7A499472-7118-45D9-BDD6-5CF829ECE07B}" dt="2024-08-30T07:21:58.665" v="721" actId="14100"/>
        <pc:sldMkLst>
          <pc:docMk/>
          <pc:sldMk cId="0" sldId="258"/>
        </pc:sldMkLst>
        <pc:spChg chg="mod">
          <ac:chgData name="Jyotiraditya Patil" userId="4140e04522de77a7" providerId="LiveId" clId="{7A499472-7118-45D9-BDD6-5CF829ECE07B}" dt="2024-08-30T07:21:58.665" v="721" actId="14100"/>
          <ac:spMkLst>
            <pc:docMk/>
            <pc:sldMk cId="0" sldId="258"/>
            <ac:spMk id="99" creationId="{00000000-0000-0000-0000-000000000000}"/>
          </ac:spMkLst>
        </pc:spChg>
      </pc:sldChg>
      <pc:sldChg chg="modSp mod">
        <pc:chgData name="Jyotiraditya Patil" userId="4140e04522de77a7" providerId="LiveId" clId="{7A499472-7118-45D9-BDD6-5CF829ECE07B}" dt="2024-08-30T07:22:12.313" v="722" actId="1076"/>
        <pc:sldMkLst>
          <pc:docMk/>
          <pc:sldMk cId="0" sldId="259"/>
        </pc:sldMkLst>
        <pc:spChg chg="mod">
          <ac:chgData name="Jyotiraditya Patil" userId="4140e04522de77a7" providerId="LiveId" clId="{7A499472-7118-45D9-BDD6-5CF829ECE07B}" dt="2024-08-30T07:22:12.313" v="722" actId="1076"/>
          <ac:spMkLst>
            <pc:docMk/>
            <pc:sldMk cId="0" sldId="259"/>
            <ac:spMk id="105" creationId="{00000000-0000-0000-0000-000000000000}"/>
          </ac:spMkLst>
        </pc:spChg>
      </pc:sldChg>
      <pc:sldChg chg="modSp del mod">
        <pc:chgData name="Jyotiraditya Patil" userId="4140e04522de77a7" providerId="LiveId" clId="{7A499472-7118-45D9-BDD6-5CF829ECE07B}" dt="2024-08-30T07:20:39.261" v="719" actId="47"/>
        <pc:sldMkLst>
          <pc:docMk/>
          <pc:sldMk cId="0" sldId="260"/>
        </pc:sldMkLst>
        <pc:spChg chg="mod">
          <ac:chgData name="Jyotiraditya Patil" userId="4140e04522de77a7" providerId="LiveId" clId="{7A499472-7118-45D9-BDD6-5CF829ECE07B}" dt="2024-08-30T05:05:35.950" v="179" actId="1076"/>
          <ac:spMkLst>
            <pc:docMk/>
            <pc:sldMk cId="0" sldId="260"/>
            <ac:spMk id="110" creationId="{00000000-0000-0000-0000-000000000000}"/>
          </ac:spMkLst>
        </pc:spChg>
        <pc:graphicFrameChg chg="mod modGraphic">
          <ac:chgData name="Jyotiraditya Patil" userId="4140e04522de77a7" providerId="LiveId" clId="{7A499472-7118-45D9-BDD6-5CF829ECE07B}" dt="2024-08-30T05:05:30.679" v="178" actId="1076"/>
          <ac:graphicFrameMkLst>
            <pc:docMk/>
            <pc:sldMk cId="0" sldId="260"/>
            <ac:graphicFrameMk id="4" creationId="{8A47098F-DF5A-3C2B-0CB0-7EA8867D1B3C}"/>
          </ac:graphicFrameMkLst>
        </pc:graphicFrameChg>
      </pc:sldChg>
      <pc:sldChg chg="modSp mod">
        <pc:chgData name="Jyotiraditya Patil" userId="4140e04522de77a7" providerId="LiveId" clId="{7A499472-7118-45D9-BDD6-5CF829ECE07B}" dt="2024-08-30T07:31:57.772" v="827" actId="403"/>
        <pc:sldMkLst>
          <pc:docMk/>
          <pc:sldMk cId="2059989064" sldId="261"/>
        </pc:sldMkLst>
        <pc:spChg chg="mod">
          <ac:chgData name="Jyotiraditya Patil" userId="4140e04522de77a7" providerId="LiveId" clId="{7A499472-7118-45D9-BDD6-5CF829ECE07B}" dt="2024-08-30T07:31:57.772" v="827" actId="403"/>
          <ac:spMkLst>
            <pc:docMk/>
            <pc:sldMk cId="2059989064" sldId="261"/>
            <ac:spMk id="3" creationId="{4E59D78C-D25D-E833-5CD2-4C2709CD6664}"/>
          </ac:spMkLst>
        </pc:spChg>
        <pc:spChg chg="mod">
          <ac:chgData name="Jyotiraditya Patil" userId="4140e04522de77a7" providerId="LiveId" clId="{7A499472-7118-45D9-BDD6-5CF829ECE07B}" dt="2024-08-30T07:31:48.205" v="826" actId="403"/>
          <ac:spMkLst>
            <pc:docMk/>
            <pc:sldMk cId="2059989064" sldId="261"/>
            <ac:spMk id="6" creationId="{A1E1CBC9-CEBE-4829-B6D1-5B1304206E1E}"/>
          </ac:spMkLst>
        </pc:spChg>
      </pc:sldChg>
      <pc:sldChg chg="modSp mod">
        <pc:chgData name="Jyotiraditya Patil" userId="4140e04522de77a7" providerId="LiveId" clId="{7A499472-7118-45D9-BDD6-5CF829ECE07B}" dt="2024-08-30T10:02:08.446" v="1045" actId="27636"/>
        <pc:sldMkLst>
          <pc:docMk/>
          <pc:sldMk cId="0" sldId="262"/>
        </pc:sldMkLst>
        <pc:spChg chg="mod">
          <ac:chgData name="Jyotiraditya Patil" userId="4140e04522de77a7" providerId="LiveId" clId="{7A499472-7118-45D9-BDD6-5CF829ECE07B}" dt="2024-08-30T10:02:08.446" v="1045" actId="27636"/>
          <ac:spMkLst>
            <pc:docMk/>
            <pc:sldMk cId="0" sldId="262"/>
            <ac:spMk id="123" creationId="{00000000-0000-0000-0000-000000000000}"/>
          </ac:spMkLst>
        </pc:spChg>
      </pc:sldChg>
      <pc:sldChg chg="addSp delSp modSp mod">
        <pc:chgData name="Jyotiraditya Patil" userId="4140e04522de77a7" providerId="LiveId" clId="{7A499472-7118-45D9-BDD6-5CF829ECE07B}" dt="2024-08-30T07:15:56.378" v="626" actId="164"/>
        <pc:sldMkLst>
          <pc:docMk/>
          <pc:sldMk cId="0" sldId="263"/>
        </pc:sldMkLst>
        <pc:spChg chg="add del">
          <ac:chgData name="Jyotiraditya Patil" userId="4140e04522de77a7" providerId="LiveId" clId="{7A499472-7118-45D9-BDD6-5CF829ECE07B}" dt="2024-08-30T05:20:51.495" v="185" actId="478"/>
          <ac:spMkLst>
            <pc:docMk/>
            <pc:sldMk cId="0" sldId="263"/>
            <ac:spMk id="5" creationId="{CC1258D6-6158-5569-D62E-D280BF97940E}"/>
          </ac:spMkLst>
        </pc:spChg>
        <pc:spChg chg="add mod">
          <ac:chgData name="Jyotiraditya Patil" userId="4140e04522de77a7" providerId="LiveId" clId="{7A499472-7118-45D9-BDD6-5CF829ECE07B}" dt="2024-08-30T07:11:05" v="587" actId="1076"/>
          <ac:spMkLst>
            <pc:docMk/>
            <pc:sldMk cId="0" sldId="263"/>
            <ac:spMk id="10" creationId="{D7EA1EE6-C193-8602-EF31-9C286F8A38CE}"/>
          </ac:spMkLst>
        </pc:spChg>
        <pc:spChg chg="add mod">
          <ac:chgData name="Jyotiraditya Patil" userId="4140e04522de77a7" providerId="LiveId" clId="{7A499472-7118-45D9-BDD6-5CF829ECE07B}" dt="2024-08-30T07:14:20.647" v="623" actId="1076"/>
          <ac:spMkLst>
            <pc:docMk/>
            <pc:sldMk cId="0" sldId="263"/>
            <ac:spMk id="11" creationId="{BF5AC7B3-DC47-9F3A-EC1B-1A8D8712A6BF}"/>
          </ac:spMkLst>
        </pc:spChg>
        <pc:spChg chg="add mod">
          <ac:chgData name="Jyotiraditya Patil" userId="4140e04522de77a7" providerId="LiveId" clId="{7A499472-7118-45D9-BDD6-5CF829ECE07B}" dt="2024-08-30T07:15:56.378" v="626" actId="164"/>
          <ac:spMkLst>
            <pc:docMk/>
            <pc:sldMk cId="0" sldId="263"/>
            <ac:spMk id="12" creationId="{B014D691-F620-6262-F3D0-ADC22CF29ADC}"/>
          </ac:spMkLst>
        </pc:spChg>
        <pc:grpChg chg="add mod">
          <ac:chgData name="Jyotiraditya Patil" userId="4140e04522de77a7" providerId="LiveId" clId="{7A499472-7118-45D9-BDD6-5CF829ECE07B}" dt="2024-08-30T07:15:56.378" v="626" actId="164"/>
          <ac:grpSpMkLst>
            <pc:docMk/>
            <pc:sldMk cId="0" sldId="263"/>
            <ac:grpSpMk id="13" creationId="{C38BD0CA-4546-518C-FC08-B53189014BD1}"/>
          </ac:grpSpMkLst>
        </pc:grpChg>
        <pc:picChg chg="add del mod">
          <ac:chgData name="Jyotiraditya Patil" userId="4140e04522de77a7" providerId="LiveId" clId="{7A499472-7118-45D9-BDD6-5CF829ECE07B}" dt="2024-08-30T05:20:45.002" v="183" actId="478"/>
          <ac:picMkLst>
            <pc:docMk/>
            <pc:sldMk cId="0" sldId="263"/>
            <ac:picMk id="3" creationId="{D6C92D59-CE60-73A8-0AFE-35CB4FAB954B}"/>
          </ac:picMkLst>
        </pc:picChg>
        <pc:picChg chg="del">
          <ac:chgData name="Jyotiraditya Patil" userId="4140e04522de77a7" providerId="LiveId" clId="{7A499472-7118-45D9-BDD6-5CF829ECE07B}" dt="2024-08-30T05:19:59.385" v="180" actId="478"/>
          <ac:picMkLst>
            <pc:docMk/>
            <pc:sldMk cId="0" sldId="263"/>
            <ac:picMk id="4" creationId="{221F4019-6F77-BD03-04D3-4A18B0A53BE8}"/>
          </ac:picMkLst>
        </pc:picChg>
        <pc:picChg chg="add del mod">
          <ac:chgData name="Jyotiraditya Patil" userId="4140e04522de77a7" providerId="LiveId" clId="{7A499472-7118-45D9-BDD6-5CF829ECE07B}" dt="2024-08-30T05:22:01.537" v="191" actId="478"/>
          <ac:picMkLst>
            <pc:docMk/>
            <pc:sldMk cId="0" sldId="263"/>
            <ac:picMk id="7" creationId="{AA58007B-0BD7-A048-5B20-B5E016E6F36F}"/>
          </ac:picMkLst>
        </pc:picChg>
        <pc:picChg chg="add mod">
          <ac:chgData name="Jyotiraditya Patil" userId="4140e04522de77a7" providerId="LiveId" clId="{7A499472-7118-45D9-BDD6-5CF829ECE07B}" dt="2024-08-30T07:15:56.378" v="626" actId="164"/>
          <ac:picMkLst>
            <pc:docMk/>
            <pc:sldMk cId="0" sldId="263"/>
            <ac:picMk id="9" creationId="{A6241BEF-9EBE-9A31-2929-604D7E8CC1BB}"/>
          </ac:picMkLst>
        </pc:picChg>
      </pc:sldChg>
      <pc:sldChg chg="modSp mod">
        <pc:chgData name="Jyotiraditya Patil" userId="4140e04522de77a7" providerId="LiveId" clId="{7A499472-7118-45D9-BDD6-5CF829ECE07B}" dt="2024-08-30T09:53:24.403" v="1026" actId="27636"/>
        <pc:sldMkLst>
          <pc:docMk/>
          <pc:sldMk cId="0" sldId="264"/>
        </pc:sldMkLst>
        <pc:spChg chg="mod">
          <ac:chgData name="Jyotiraditya Patil" userId="4140e04522de77a7" providerId="LiveId" clId="{7A499472-7118-45D9-BDD6-5CF829ECE07B}" dt="2024-08-30T09:53:24.403" v="1026" actId="27636"/>
          <ac:spMkLst>
            <pc:docMk/>
            <pc:sldMk cId="0" sldId="264"/>
            <ac:spMk id="135" creationId="{00000000-0000-0000-0000-000000000000}"/>
          </ac:spMkLst>
        </pc:spChg>
      </pc:sldChg>
      <pc:sldChg chg="modSp mod">
        <pc:chgData name="Jyotiraditya Patil" userId="4140e04522de77a7" providerId="LiveId" clId="{7A499472-7118-45D9-BDD6-5CF829ECE07B}" dt="2024-08-30T09:55:20.782" v="1035" actId="20577"/>
        <pc:sldMkLst>
          <pc:docMk/>
          <pc:sldMk cId="0" sldId="266"/>
        </pc:sldMkLst>
        <pc:spChg chg="mod">
          <ac:chgData name="Jyotiraditya Patil" userId="4140e04522de77a7" providerId="LiveId" clId="{7A499472-7118-45D9-BDD6-5CF829ECE07B}" dt="2024-08-30T09:55:20.782" v="1035" actId="20577"/>
          <ac:spMkLst>
            <pc:docMk/>
            <pc:sldMk cId="0" sldId="266"/>
            <ac:spMk id="147" creationId="{00000000-0000-0000-0000-000000000000}"/>
          </ac:spMkLst>
        </pc:spChg>
      </pc:sldChg>
      <pc:sldChg chg="modSp del mod">
        <pc:chgData name="Jyotiraditya Patil" userId="4140e04522de77a7" providerId="LiveId" clId="{7A499472-7118-45D9-BDD6-5CF829ECE07B}" dt="2024-08-30T07:20:40.935" v="720" actId="47"/>
        <pc:sldMkLst>
          <pc:docMk/>
          <pc:sldMk cId="3022476697" sldId="268"/>
        </pc:sldMkLst>
        <pc:graphicFrameChg chg="mod modGraphic">
          <ac:chgData name="Jyotiraditya Patil" userId="4140e04522de77a7" providerId="LiveId" clId="{7A499472-7118-45D9-BDD6-5CF829ECE07B}" dt="2024-08-30T05:00:58.479" v="153" actId="1076"/>
          <ac:graphicFrameMkLst>
            <pc:docMk/>
            <pc:sldMk cId="3022476697" sldId="268"/>
            <ac:graphicFrameMk id="4" creationId="{B8D441A3-4349-8CD4-8CB8-8722C7A9804E}"/>
          </ac:graphicFrameMkLst>
        </pc:graphicFrameChg>
      </pc:sldChg>
      <pc:sldChg chg="modSp mod">
        <pc:chgData name="Jyotiraditya Patil" userId="4140e04522de77a7" providerId="LiveId" clId="{7A499472-7118-45D9-BDD6-5CF829ECE07B}" dt="2024-08-30T10:14:51.630" v="1220" actId="12"/>
        <pc:sldMkLst>
          <pc:docMk/>
          <pc:sldMk cId="2852753458" sldId="269"/>
        </pc:sldMkLst>
        <pc:spChg chg="mod">
          <ac:chgData name="Jyotiraditya Patil" userId="4140e04522de77a7" providerId="LiveId" clId="{7A499472-7118-45D9-BDD6-5CF829ECE07B}" dt="2024-08-30T10:09:37.370" v="1139" actId="20577"/>
          <ac:spMkLst>
            <pc:docMk/>
            <pc:sldMk cId="2852753458" sldId="269"/>
            <ac:spMk id="2" creationId="{E29FFDE2-FFD8-2756-544B-0CF1EFBA0533}"/>
          </ac:spMkLst>
        </pc:spChg>
        <pc:spChg chg="mod">
          <ac:chgData name="Jyotiraditya Patil" userId="4140e04522de77a7" providerId="LiveId" clId="{7A499472-7118-45D9-BDD6-5CF829ECE07B}" dt="2024-08-30T10:14:51.630" v="1220" actId="12"/>
          <ac:spMkLst>
            <pc:docMk/>
            <pc:sldMk cId="2852753458" sldId="269"/>
            <ac:spMk id="3" creationId="{E95F70F8-5769-9565-69B7-A26D00EFBDC1}"/>
          </ac:spMkLst>
        </pc:spChg>
      </pc:sldChg>
      <pc:sldChg chg="modSp del mod">
        <pc:chgData name="Jyotiraditya Patil" userId="4140e04522de77a7" providerId="LiveId" clId="{7A499472-7118-45D9-BDD6-5CF829ECE07B}" dt="2024-08-30T10:09:20.519" v="1123" actId="47"/>
        <pc:sldMkLst>
          <pc:docMk/>
          <pc:sldMk cId="569881149" sldId="276"/>
        </pc:sldMkLst>
        <pc:spChg chg="mod">
          <ac:chgData name="Jyotiraditya Patil" userId="4140e04522de77a7" providerId="LiveId" clId="{7A499472-7118-45D9-BDD6-5CF829ECE07B}" dt="2024-08-30T10:08:41.559" v="1110" actId="21"/>
          <ac:spMkLst>
            <pc:docMk/>
            <pc:sldMk cId="569881149" sldId="276"/>
            <ac:spMk id="3" creationId="{C8DAA912-5371-7A89-0E72-8D22E33DBB1F}"/>
          </ac:spMkLst>
        </pc:spChg>
      </pc:sldChg>
      <pc:sldChg chg="modSp mod">
        <pc:chgData name="Jyotiraditya Patil" userId="4140e04522de77a7" providerId="LiveId" clId="{7A499472-7118-45D9-BDD6-5CF829ECE07B}" dt="2024-08-30T05:02:27.030" v="156" actId="1076"/>
        <pc:sldMkLst>
          <pc:docMk/>
          <pc:sldMk cId="4163208327" sldId="278"/>
        </pc:sldMkLst>
        <pc:spChg chg="mod">
          <ac:chgData name="Jyotiraditya Patil" userId="4140e04522de77a7" providerId="LiveId" clId="{7A499472-7118-45D9-BDD6-5CF829ECE07B}" dt="2024-08-30T05:02:27.030" v="156" actId="1076"/>
          <ac:spMkLst>
            <pc:docMk/>
            <pc:sldMk cId="4163208327" sldId="278"/>
            <ac:spMk id="4" creationId="{505CFB88-F44C-DE2F-FA90-B9B0C46AE7BE}"/>
          </ac:spMkLst>
        </pc:spChg>
      </pc:sldChg>
      <pc:sldChg chg="addSp delSp modSp mod">
        <pc:chgData name="Jyotiraditya Patil" userId="4140e04522de77a7" providerId="LiveId" clId="{7A499472-7118-45D9-BDD6-5CF829ECE07B}" dt="2024-08-30T09:50:55.615" v="965"/>
        <pc:sldMkLst>
          <pc:docMk/>
          <pc:sldMk cId="2532482389" sldId="282"/>
        </pc:sldMkLst>
        <pc:picChg chg="del">
          <ac:chgData name="Jyotiraditya Patil" userId="4140e04522de77a7" providerId="LiveId" clId="{7A499472-7118-45D9-BDD6-5CF829ECE07B}" dt="2024-08-30T09:50:28.308" v="964" actId="478"/>
          <ac:picMkLst>
            <pc:docMk/>
            <pc:sldMk cId="2532482389" sldId="282"/>
            <ac:picMk id="2" creationId="{B132B37B-E139-4E68-7625-1F3FE0A07DEC}"/>
          </ac:picMkLst>
        </pc:picChg>
        <pc:picChg chg="add mod">
          <ac:chgData name="Jyotiraditya Patil" userId="4140e04522de77a7" providerId="LiveId" clId="{7A499472-7118-45D9-BDD6-5CF829ECE07B}" dt="2024-08-30T09:50:55.615" v="965"/>
          <ac:picMkLst>
            <pc:docMk/>
            <pc:sldMk cId="2532482389" sldId="282"/>
            <ac:picMk id="4" creationId="{08102904-EF91-0F91-05EF-99BED7C2A3B4}"/>
          </ac:picMkLst>
        </pc:picChg>
      </pc:sldChg>
      <pc:sldChg chg="del">
        <pc:chgData name="Jyotiraditya Patil" userId="4140e04522de77a7" providerId="LiveId" clId="{7A499472-7118-45D9-BDD6-5CF829ECE07B}" dt="2024-08-30T05:01:13.013" v="154" actId="47"/>
        <pc:sldMkLst>
          <pc:docMk/>
          <pc:sldMk cId="615231921" sldId="283"/>
        </pc:sldMkLst>
      </pc:sldChg>
      <pc:sldChg chg="modSp new del mod">
        <pc:chgData name="Jyotiraditya Patil" userId="4140e04522de77a7" providerId="LiveId" clId="{7A499472-7118-45D9-BDD6-5CF829ECE07B}" dt="2024-08-30T09:54:11.849" v="1027" actId="47"/>
        <pc:sldMkLst>
          <pc:docMk/>
          <pc:sldMk cId="2737035094" sldId="283"/>
        </pc:sldMkLst>
        <pc:spChg chg="mod">
          <ac:chgData name="Jyotiraditya Patil" userId="4140e04522de77a7" providerId="LiveId" clId="{7A499472-7118-45D9-BDD6-5CF829ECE07B}" dt="2024-08-30T06:17:22.022" v="249" actId="20577"/>
          <ac:spMkLst>
            <pc:docMk/>
            <pc:sldMk cId="2737035094" sldId="283"/>
            <ac:spMk id="2" creationId="{167C540A-81E6-A60F-1CA6-150214EDCFB7}"/>
          </ac:spMkLst>
        </pc:spChg>
        <pc:spChg chg="mod">
          <ac:chgData name="Jyotiraditya Patil" userId="4140e04522de77a7" providerId="LiveId" clId="{7A499472-7118-45D9-BDD6-5CF829ECE07B}" dt="2024-08-30T06:25:33.457" v="284" actId="14100"/>
          <ac:spMkLst>
            <pc:docMk/>
            <pc:sldMk cId="2737035094" sldId="283"/>
            <ac:spMk id="3" creationId="{C19ABA1C-A653-D669-3052-E29E03AA2E2A}"/>
          </ac:spMkLst>
        </pc:spChg>
      </pc:sldChg>
      <pc:sldChg chg="del">
        <pc:chgData name="Jyotiraditya Patil" userId="4140e04522de77a7" providerId="LiveId" clId="{7A499472-7118-45D9-BDD6-5CF829ECE07B}" dt="2024-08-30T05:01:14.645" v="155" actId="47"/>
        <pc:sldMkLst>
          <pc:docMk/>
          <pc:sldMk cId="2225680213" sldId="284"/>
        </pc:sldMkLst>
      </pc:sldChg>
      <pc:sldChg chg="new del">
        <pc:chgData name="Jyotiraditya Patil" userId="4140e04522de77a7" providerId="LiveId" clId="{7A499472-7118-45D9-BDD6-5CF829ECE07B}" dt="2024-08-30T06:18:09.024" v="251" actId="2696"/>
        <pc:sldMkLst>
          <pc:docMk/>
          <pc:sldMk cId="2871985027" sldId="284"/>
        </pc:sldMkLst>
      </pc:sldChg>
      <pc:sldChg chg="modSp new del mod">
        <pc:chgData name="Jyotiraditya Patil" userId="4140e04522de77a7" providerId="LiveId" clId="{7A499472-7118-45D9-BDD6-5CF829ECE07B}" dt="2024-08-30T09:54:13.727" v="1028" actId="47"/>
        <pc:sldMkLst>
          <pc:docMk/>
          <pc:sldMk cId="3106950787" sldId="284"/>
        </pc:sldMkLst>
        <pc:spChg chg="mod">
          <ac:chgData name="Jyotiraditya Patil" userId="4140e04522de77a7" providerId="LiveId" clId="{7A499472-7118-45D9-BDD6-5CF829ECE07B}" dt="2024-08-30T06:25:04.159" v="270"/>
          <ac:spMkLst>
            <pc:docMk/>
            <pc:sldMk cId="3106950787" sldId="284"/>
            <ac:spMk id="2" creationId="{BE38BDE0-D1C0-3B8E-B981-9245F399B5B2}"/>
          </ac:spMkLst>
        </pc:spChg>
        <pc:spChg chg="mod">
          <ac:chgData name="Jyotiraditya Patil" userId="4140e04522de77a7" providerId="LiveId" clId="{7A499472-7118-45D9-BDD6-5CF829ECE07B}" dt="2024-08-30T06:25:15.652" v="282" actId="113"/>
          <ac:spMkLst>
            <pc:docMk/>
            <pc:sldMk cId="3106950787" sldId="284"/>
            <ac:spMk id="3" creationId="{30BD94B6-73E7-4707-9E7B-B931160D2A62}"/>
          </ac:spMkLst>
        </pc:spChg>
      </pc:sldChg>
      <pc:sldChg chg="new del">
        <pc:chgData name="Jyotiraditya Patil" userId="4140e04522de77a7" providerId="LiveId" clId="{7A499472-7118-45D9-BDD6-5CF829ECE07B}" dt="2024-08-30T06:25:52.038" v="286" actId="2696"/>
        <pc:sldMkLst>
          <pc:docMk/>
          <pc:sldMk cId="2345812450" sldId="285"/>
        </pc:sldMkLst>
      </pc:sldChg>
      <pc:sldChg chg="addSp delSp add del delDesignElem">
        <pc:chgData name="Jyotiraditya Patil" userId="4140e04522de77a7" providerId="LiveId" clId="{7A499472-7118-45D9-BDD6-5CF829ECE07B}" dt="2024-08-30T06:29:51.859" v="300"/>
        <pc:sldMkLst>
          <pc:docMk/>
          <pc:sldMk cId="2482133242" sldId="285"/>
        </pc:sldMkLst>
        <pc:spChg chg="add del">
          <ac:chgData name="Jyotiraditya Patil" userId="4140e04522de77a7" providerId="LiveId" clId="{7A499472-7118-45D9-BDD6-5CF829ECE07B}" dt="2024-08-30T06:29:51.859" v="300"/>
          <ac:spMkLst>
            <pc:docMk/>
            <pc:sldMk cId="2482133242" sldId="285"/>
            <ac:spMk id="2" creationId="{EC0B5787-99A2-87D5-C180-B831E23811B3}"/>
          </ac:spMkLst>
        </pc:spChg>
        <pc:spChg chg="add del">
          <ac:chgData name="Jyotiraditya Patil" userId="4140e04522de77a7" providerId="LiveId" clId="{7A499472-7118-45D9-BDD6-5CF829ECE07B}" dt="2024-08-30T06:29:51.859" v="300"/>
          <ac:spMkLst>
            <pc:docMk/>
            <pc:sldMk cId="2482133242" sldId="285"/>
            <ac:spMk id="4" creationId="{F4D13340-DCC9-38F5-8C25-AECF82E334DC}"/>
          </ac:spMkLst>
        </pc:spChg>
      </pc:sldChg>
      <pc:sldChg chg="addSp delSp modSp new mod">
        <pc:chgData name="Jyotiraditya Patil" userId="4140e04522de77a7" providerId="LiveId" clId="{7A499472-7118-45D9-BDD6-5CF829ECE07B}" dt="2024-08-30T09:13:26.188" v="941" actId="115"/>
        <pc:sldMkLst>
          <pc:docMk/>
          <pc:sldMk cId="2704994227" sldId="285"/>
        </pc:sldMkLst>
        <pc:spChg chg="del mod">
          <ac:chgData name="Jyotiraditya Patil" userId="4140e04522de77a7" providerId="LiveId" clId="{7A499472-7118-45D9-BDD6-5CF829ECE07B}" dt="2024-08-30T06:36:11.880" v="399" actId="478"/>
          <ac:spMkLst>
            <pc:docMk/>
            <pc:sldMk cId="2704994227" sldId="285"/>
            <ac:spMk id="2" creationId="{FA3B3A26-D77A-C72D-CF25-9E573D35F561}"/>
          </ac:spMkLst>
        </pc:spChg>
        <pc:spChg chg="mod">
          <ac:chgData name="Jyotiraditya Patil" userId="4140e04522de77a7" providerId="LiveId" clId="{7A499472-7118-45D9-BDD6-5CF829ECE07B}" dt="2024-08-30T09:13:26.188" v="941" actId="115"/>
          <ac:spMkLst>
            <pc:docMk/>
            <pc:sldMk cId="2704994227" sldId="285"/>
            <ac:spMk id="3" creationId="{C1637C93-5B31-1B72-282B-17546DC8982C}"/>
          </ac:spMkLst>
        </pc:spChg>
        <pc:spChg chg="add mod">
          <ac:chgData name="Jyotiraditya Patil" userId="4140e04522de77a7" providerId="LiveId" clId="{7A499472-7118-45D9-BDD6-5CF829ECE07B}" dt="2024-08-30T09:13:09.039" v="939" actId="208"/>
          <ac:spMkLst>
            <pc:docMk/>
            <pc:sldMk cId="2704994227" sldId="285"/>
            <ac:spMk id="4" creationId="{97F72350-1240-BC06-8193-41F5E3D7A848}"/>
          </ac:spMkLst>
        </pc:spChg>
      </pc:sldChg>
      <pc:sldChg chg="new del">
        <pc:chgData name="Jyotiraditya Patil" userId="4140e04522de77a7" providerId="LiveId" clId="{7A499472-7118-45D9-BDD6-5CF829ECE07B}" dt="2024-08-30T06:29:44.748" v="297" actId="680"/>
        <pc:sldMkLst>
          <pc:docMk/>
          <pc:sldMk cId="3671182941" sldId="285"/>
        </pc:sldMkLst>
      </pc:sldChg>
      <pc:sldChg chg="new del">
        <pc:chgData name="Jyotiraditya Patil" userId="4140e04522de77a7" providerId="LiveId" clId="{7A499472-7118-45D9-BDD6-5CF829ECE07B}" dt="2024-08-30T06:40:31.295" v="436" actId="47"/>
        <pc:sldMkLst>
          <pc:docMk/>
          <pc:sldMk cId="198692798" sldId="286"/>
        </pc:sldMkLst>
      </pc:sldChg>
      <pc:sldChg chg="add del">
        <pc:chgData name="Jyotiraditya Patil" userId="4140e04522de77a7" providerId="LiveId" clId="{7A499472-7118-45D9-BDD6-5CF829ECE07B}" dt="2024-08-30T06:29:29.588" v="293"/>
        <pc:sldMkLst>
          <pc:docMk/>
          <pc:sldMk cId="455571985" sldId="286"/>
        </pc:sldMkLst>
      </pc:sldChg>
      <pc:sldChg chg="new del">
        <pc:chgData name="Jyotiraditya Patil" userId="4140e04522de77a7" providerId="LiveId" clId="{7A499472-7118-45D9-BDD6-5CF829ECE07B}" dt="2024-08-30T06:30:24.541" v="312" actId="680"/>
        <pc:sldMkLst>
          <pc:docMk/>
          <pc:sldMk cId="695769052" sldId="286"/>
        </pc:sldMkLst>
      </pc:sldChg>
      <pc:sldChg chg="modSp new del mod">
        <pc:chgData name="Jyotiraditya Patil" userId="4140e04522de77a7" providerId="LiveId" clId="{7A499472-7118-45D9-BDD6-5CF829ECE07B}" dt="2024-08-30T06:32:50.810" v="370" actId="47"/>
        <pc:sldMkLst>
          <pc:docMk/>
          <pc:sldMk cId="1877626858" sldId="286"/>
        </pc:sldMkLst>
        <pc:spChg chg="mod">
          <ac:chgData name="Jyotiraditya Patil" userId="4140e04522de77a7" providerId="LiveId" clId="{7A499472-7118-45D9-BDD6-5CF829ECE07B}" dt="2024-08-30T06:30:42.605" v="338" actId="20577"/>
          <ac:spMkLst>
            <pc:docMk/>
            <pc:sldMk cId="1877626858" sldId="286"/>
            <ac:spMk id="2" creationId="{C6A15460-4B52-1BEE-9DE2-07D807F532BE}"/>
          </ac:spMkLst>
        </pc:spChg>
      </pc:sldChg>
      <pc:sldChg chg="addSp delSp add del delDesignElem">
        <pc:chgData name="Jyotiraditya Patil" userId="4140e04522de77a7" providerId="LiveId" clId="{7A499472-7118-45D9-BDD6-5CF829ECE07B}" dt="2024-08-30T06:29:44.370" v="296"/>
        <pc:sldMkLst>
          <pc:docMk/>
          <pc:sldMk cId="2482133242" sldId="286"/>
        </pc:sldMkLst>
        <pc:spChg chg="add del">
          <ac:chgData name="Jyotiraditya Patil" userId="4140e04522de77a7" providerId="LiveId" clId="{7A499472-7118-45D9-BDD6-5CF829ECE07B}" dt="2024-08-30T06:29:44.370" v="296"/>
          <ac:spMkLst>
            <pc:docMk/>
            <pc:sldMk cId="2482133242" sldId="286"/>
            <ac:spMk id="2" creationId="{EC0B5787-99A2-87D5-C180-B831E23811B3}"/>
          </ac:spMkLst>
        </pc:spChg>
        <pc:spChg chg="add del">
          <ac:chgData name="Jyotiraditya Patil" userId="4140e04522de77a7" providerId="LiveId" clId="{7A499472-7118-45D9-BDD6-5CF829ECE07B}" dt="2024-08-30T06:29:44.370" v="296"/>
          <ac:spMkLst>
            <pc:docMk/>
            <pc:sldMk cId="2482133242" sldId="286"/>
            <ac:spMk id="4" creationId="{F4D13340-DCC9-38F5-8C25-AECF82E334DC}"/>
          </ac:spMkLst>
        </pc:spChg>
      </pc:sldChg>
      <pc:sldChg chg="new del">
        <pc:chgData name="Jyotiraditya Patil" userId="4140e04522de77a7" providerId="LiveId" clId="{7A499472-7118-45D9-BDD6-5CF829ECE07B}" dt="2024-08-30T06:33:37.783" v="375" actId="680"/>
        <pc:sldMkLst>
          <pc:docMk/>
          <pc:sldMk cId="2752016238" sldId="286"/>
        </pc:sldMkLst>
      </pc:sldChg>
      <pc:sldChg chg="addSp modSp new del">
        <pc:chgData name="Jyotiraditya Patil" userId="4140e04522de77a7" providerId="LiveId" clId="{7A499472-7118-45D9-BDD6-5CF829ECE07B}" dt="2024-08-30T06:33:21.444" v="373" actId="680"/>
        <pc:sldMkLst>
          <pc:docMk/>
          <pc:sldMk cId="2880514986" sldId="286"/>
        </pc:sldMkLst>
        <pc:spChg chg="add mod">
          <ac:chgData name="Jyotiraditya Patil" userId="4140e04522de77a7" providerId="LiveId" clId="{7A499472-7118-45D9-BDD6-5CF829ECE07B}" dt="2024-08-30T06:33:00.977" v="372"/>
          <ac:spMkLst>
            <pc:docMk/>
            <pc:sldMk cId="2880514986" sldId="286"/>
            <ac:spMk id="4" creationId="{C0517FF5-C3B5-2A46-711A-8D399BB41181}"/>
          </ac:spMkLst>
        </pc:spChg>
      </pc:sldChg>
      <pc:sldChg chg="addSp modSp new del">
        <pc:chgData name="Jyotiraditya Patil" userId="4140e04522de77a7" providerId="LiveId" clId="{7A499472-7118-45D9-BDD6-5CF829ECE07B}" dt="2024-08-30T06:32:49.363" v="369" actId="47"/>
        <pc:sldMkLst>
          <pc:docMk/>
          <pc:sldMk cId="464337023" sldId="287"/>
        </pc:sldMkLst>
        <pc:spChg chg="add mod">
          <ac:chgData name="Jyotiraditya Patil" userId="4140e04522de77a7" providerId="LiveId" clId="{7A499472-7118-45D9-BDD6-5CF829ECE07B}" dt="2024-08-30T06:32:35.506" v="366"/>
          <ac:spMkLst>
            <pc:docMk/>
            <pc:sldMk cId="464337023" sldId="287"/>
            <ac:spMk id="4" creationId="{26475E00-04EC-A532-ABF7-6B9525F76FDB}"/>
          </ac:spMkLst>
        </pc:spChg>
        <pc:spChg chg="add mod">
          <ac:chgData name="Jyotiraditya Patil" userId="4140e04522de77a7" providerId="LiveId" clId="{7A499472-7118-45D9-BDD6-5CF829ECE07B}" dt="2024-08-30T06:32:41.691" v="367"/>
          <ac:spMkLst>
            <pc:docMk/>
            <pc:sldMk cId="464337023" sldId="287"/>
            <ac:spMk id="5" creationId="{54147FF7-96E2-181E-C117-E61F58F8B16E}"/>
          </ac:spMkLst>
        </pc:spChg>
        <pc:picChg chg="add">
          <ac:chgData name="Jyotiraditya Patil" userId="4140e04522de77a7" providerId="LiveId" clId="{7A499472-7118-45D9-BDD6-5CF829ECE07B}" dt="2024-08-30T06:32:46.735" v="368"/>
          <ac:picMkLst>
            <pc:docMk/>
            <pc:sldMk cId="464337023" sldId="287"/>
            <ac:picMk id="6" creationId="{0F4303A2-C7BC-DCF7-AF35-09F859AF5DEE}"/>
          </ac:picMkLst>
        </pc:picChg>
      </pc:sldChg>
      <pc:sldChg chg="addSp delSp add del delDesignElem">
        <pc:chgData name="Jyotiraditya Patil" userId="4140e04522de77a7" providerId="LiveId" clId="{7A499472-7118-45D9-BDD6-5CF829ECE07B}" dt="2024-08-30T06:32:14.512" v="364"/>
        <pc:sldMkLst>
          <pc:docMk/>
          <pc:sldMk cId="2482133242" sldId="287"/>
        </pc:sldMkLst>
        <pc:spChg chg="add del">
          <ac:chgData name="Jyotiraditya Patil" userId="4140e04522de77a7" providerId="LiveId" clId="{7A499472-7118-45D9-BDD6-5CF829ECE07B}" dt="2024-08-30T06:32:14.512" v="364"/>
          <ac:spMkLst>
            <pc:docMk/>
            <pc:sldMk cId="2482133242" sldId="287"/>
            <ac:spMk id="2" creationId="{EC0B5787-99A2-87D5-C180-B831E23811B3}"/>
          </ac:spMkLst>
        </pc:spChg>
        <pc:spChg chg="add del">
          <ac:chgData name="Jyotiraditya Patil" userId="4140e04522de77a7" providerId="LiveId" clId="{7A499472-7118-45D9-BDD6-5CF829ECE07B}" dt="2024-08-30T06:32:14.512" v="364"/>
          <ac:spMkLst>
            <pc:docMk/>
            <pc:sldMk cId="2482133242" sldId="287"/>
            <ac:spMk id="4" creationId="{F4D13340-DCC9-38F5-8C25-AECF82E334DC}"/>
          </ac:spMkLst>
        </pc:spChg>
      </pc:sldChg>
      <pc:sldChg chg="add del">
        <pc:chgData name="Jyotiraditya Patil" userId="4140e04522de77a7" providerId="LiveId" clId="{7A499472-7118-45D9-BDD6-5CF829ECE07B}" dt="2024-08-30T06:29:29.323" v="292"/>
        <pc:sldMkLst>
          <pc:docMk/>
          <pc:sldMk cId="2731649059" sldId="287"/>
        </pc:sldMkLst>
      </pc:sldChg>
      <pc:sldChg chg="modSp new del mod">
        <pc:chgData name="Jyotiraditya Patil" userId="4140e04522de77a7" providerId="LiveId" clId="{7A499472-7118-45D9-BDD6-5CF829ECE07B}" dt="2024-08-30T06:41:12.383" v="442" actId="2696"/>
        <pc:sldMkLst>
          <pc:docMk/>
          <pc:sldMk cId="3791028507" sldId="287"/>
        </pc:sldMkLst>
        <pc:spChg chg="mod">
          <ac:chgData name="Jyotiraditya Patil" userId="4140e04522de77a7" providerId="LiveId" clId="{7A499472-7118-45D9-BDD6-5CF829ECE07B}" dt="2024-08-30T06:40:43.503" v="437"/>
          <ac:spMkLst>
            <pc:docMk/>
            <pc:sldMk cId="3791028507" sldId="287"/>
            <ac:spMk id="2" creationId="{331057AE-8A33-672A-796E-B8105F5A57F8}"/>
          </ac:spMkLst>
        </pc:spChg>
      </pc:sldChg>
      <pc:sldChg chg="add del">
        <pc:chgData name="Jyotiraditya Patil" userId="4140e04522de77a7" providerId="LiveId" clId="{7A499472-7118-45D9-BDD6-5CF829ECE07B}" dt="2024-08-30T06:43:17.515" v="446" actId="47"/>
        <pc:sldMkLst>
          <pc:docMk/>
          <pc:sldMk cId="201933941" sldId="288"/>
        </pc:sldMkLst>
      </pc:sldChg>
      <pc:sldChg chg="addSp delSp add del delDesignElem">
        <pc:chgData name="Jyotiraditya Patil" userId="4140e04522de77a7" providerId="LiveId" clId="{7A499472-7118-45D9-BDD6-5CF829ECE07B}" dt="2024-08-30T06:31:10.896" v="343"/>
        <pc:sldMkLst>
          <pc:docMk/>
          <pc:sldMk cId="1196142300" sldId="288"/>
        </pc:sldMkLst>
        <pc:spChg chg="add del">
          <ac:chgData name="Jyotiraditya Patil" userId="4140e04522de77a7" providerId="LiveId" clId="{7A499472-7118-45D9-BDD6-5CF829ECE07B}" dt="2024-08-30T06:31:10.896" v="343"/>
          <ac:spMkLst>
            <pc:docMk/>
            <pc:sldMk cId="1196142300" sldId="288"/>
            <ac:spMk id="2" creationId="{EC0B5787-99A2-87D5-C180-B831E23811B3}"/>
          </ac:spMkLst>
        </pc:spChg>
        <pc:spChg chg="add del">
          <ac:chgData name="Jyotiraditya Patil" userId="4140e04522de77a7" providerId="LiveId" clId="{7A499472-7118-45D9-BDD6-5CF829ECE07B}" dt="2024-08-30T06:31:10.896" v="343"/>
          <ac:spMkLst>
            <pc:docMk/>
            <pc:sldMk cId="1196142300" sldId="288"/>
            <ac:spMk id="4" creationId="{F4D13340-DCC9-38F5-8C25-AECF82E334DC}"/>
          </ac:spMkLst>
        </pc:spChg>
      </pc:sldChg>
      <pc:sldChg chg="add del">
        <pc:chgData name="Jyotiraditya Patil" userId="4140e04522de77a7" providerId="LiveId" clId="{7A499472-7118-45D9-BDD6-5CF829ECE07B}" dt="2024-08-30T06:29:29.028" v="291"/>
        <pc:sldMkLst>
          <pc:docMk/>
          <pc:sldMk cId="3262460224" sldId="288"/>
        </pc:sldMkLst>
      </pc:sldChg>
      <pc:sldChg chg="add del">
        <pc:chgData name="Jyotiraditya Patil" userId="4140e04522de77a7" providerId="LiveId" clId="{7A499472-7118-45D9-BDD6-5CF829ECE07B}" dt="2024-08-30T06:43:21.546" v="447" actId="47"/>
        <pc:sldMkLst>
          <pc:docMk/>
          <pc:sldMk cId="780494370" sldId="289"/>
        </pc:sldMkLst>
      </pc:sldChg>
      <pc:sldChg chg="add del">
        <pc:chgData name="Jyotiraditya Patil" userId="4140e04522de77a7" providerId="LiveId" clId="{7A499472-7118-45D9-BDD6-5CF829ECE07B}" dt="2024-08-30T06:43:32.823" v="448" actId="47"/>
        <pc:sldMkLst>
          <pc:docMk/>
          <pc:sldMk cId="971681862" sldId="290"/>
        </pc:sldMkLst>
      </pc:sldChg>
      <pc:sldChg chg="add del">
        <pc:chgData name="Jyotiraditya Patil" userId="4140e04522de77a7" providerId="LiveId" clId="{7A499472-7118-45D9-BDD6-5CF829ECE07B}" dt="2024-08-30T06:43:36.666" v="449" actId="47"/>
        <pc:sldMkLst>
          <pc:docMk/>
          <pc:sldMk cId="3746234214" sldId="291"/>
        </pc:sldMkLst>
      </pc:sldChg>
      <pc:sldChg chg="modSp add mod">
        <pc:chgData name="Jyotiraditya Patil" userId="4140e04522de77a7" providerId="LiveId" clId="{7A499472-7118-45D9-BDD6-5CF829ECE07B}" dt="2024-08-30T09:11:34.373" v="938" actId="20577"/>
        <pc:sldMkLst>
          <pc:docMk/>
          <pc:sldMk cId="3695154934" sldId="292"/>
        </pc:sldMkLst>
        <pc:graphicFrameChg chg="mod modGraphic">
          <ac:chgData name="Jyotiraditya Patil" userId="4140e04522de77a7" providerId="LiveId" clId="{7A499472-7118-45D9-BDD6-5CF829ECE07B}" dt="2024-08-30T09:11:34.373" v="938" actId="20577"/>
          <ac:graphicFrameMkLst>
            <pc:docMk/>
            <pc:sldMk cId="3695154934" sldId="292"/>
            <ac:graphicFrameMk id="4" creationId="{8A47098F-DF5A-3C2B-0CB0-7EA8867D1B3C}"/>
          </ac:graphicFrameMkLst>
        </pc:graphicFrameChg>
      </pc:sldChg>
      <pc:sldChg chg="addSp delSp modSp add mod">
        <pc:chgData name="Jyotiraditya Patil" userId="4140e04522de77a7" providerId="LiveId" clId="{7A499472-7118-45D9-BDD6-5CF829ECE07B}" dt="2024-08-30T10:23:05.975" v="1258" actId="20577"/>
        <pc:sldMkLst>
          <pc:docMk/>
          <pc:sldMk cId="2657088232" sldId="293"/>
        </pc:sldMkLst>
        <pc:spChg chg="del mod">
          <ac:chgData name="Jyotiraditya Patil" userId="4140e04522de77a7" providerId="LiveId" clId="{7A499472-7118-45D9-BDD6-5CF829ECE07B}" dt="2024-08-30T06:58:09.509" v="507" actId="478"/>
          <ac:spMkLst>
            <pc:docMk/>
            <pc:sldMk cId="2657088232" sldId="293"/>
            <ac:spMk id="110" creationId="{00000000-0000-0000-0000-000000000000}"/>
          </ac:spMkLst>
        </pc:spChg>
        <pc:graphicFrameChg chg="add">
          <ac:chgData name="Jyotiraditya Patil" userId="4140e04522de77a7" providerId="LiveId" clId="{7A499472-7118-45D9-BDD6-5CF829ECE07B}" dt="2024-08-30T06:44:38.683" v="470"/>
          <ac:graphicFrameMkLst>
            <pc:docMk/>
            <pc:sldMk cId="2657088232" sldId="293"/>
            <ac:graphicFrameMk id="2" creationId="{0220DCAE-9D03-8C14-5D6F-F8990B02C88F}"/>
          </ac:graphicFrameMkLst>
        </pc:graphicFrameChg>
        <pc:graphicFrameChg chg="mod modGraphic">
          <ac:chgData name="Jyotiraditya Patil" userId="4140e04522de77a7" providerId="LiveId" clId="{7A499472-7118-45D9-BDD6-5CF829ECE07B}" dt="2024-08-30T10:23:05.975" v="1258" actId="20577"/>
          <ac:graphicFrameMkLst>
            <pc:docMk/>
            <pc:sldMk cId="2657088232" sldId="293"/>
            <ac:graphicFrameMk id="4" creationId="{8A47098F-DF5A-3C2B-0CB0-7EA8867D1B3C}"/>
          </ac:graphicFrameMkLst>
        </pc:graphicFrameChg>
      </pc:sldChg>
      <pc:sldChg chg="modSp add del mod">
        <pc:chgData name="Jyotiraditya Patil" userId="4140e04522de77a7" providerId="LiveId" clId="{7A499472-7118-45D9-BDD6-5CF829ECE07B}" dt="2024-08-30T07:19:27.872" v="645" actId="47"/>
        <pc:sldMkLst>
          <pc:docMk/>
          <pc:sldMk cId="1949070226" sldId="294"/>
        </pc:sldMkLst>
        <pc:graphicFrameChg chg="mod modGraphic">
          <ac:chgData name="Jyotiraditya Patil" userId="4140e04522de77a7" providerId="LiveId" clId="{7A499472-7118-45D9-BDD6-5CF829ECE07B}" dt="2024-08-30T07:17:38.135" v="632" actId="20577"/>
          <ac:graphicFrameMkLst>
            <pc:docMk/>
            <pc:sldMk cId="1949070226" sldId="294"/>
            <ac:graphicFrameMk id="4" creationId="{B8D441A3-4349-8CD4-8CB8-8722C7A9804E}"/>
          </ac:graphicFrameMkLst>
        </pc:graphicFrameChg>
      </pc:sldChg>
      <pc:sldChg chg="modSp add mod">
        <pc:chgData name="Jyotiraditya Patil" userId="4140e04522de77a7" providerId="LiveId" clId="{7A499472-7118-45D9-BDD6-5CF829ECE07B}" dt="2024-08-30T09:36:52.984" v="963" actId="20577"/>
        <pc:sldMkLst>
          <pc:docMk/>
          <pc:sldMk cId="2165117301" sldId="295"/>
        </pc:sldMkLst>
        <pc:graphicFrameChg chg="mod modGraphic">
          <ac:chgData name="Jyotiraditya Patil" userId="4140e04522de77a7" providerId="LiveId" clId="{7A499472-7118-45D9-BDD6-5CF829ECE07B}" dt="2024-08-30T09:36:52.984" v="963" actId="20577"/>
          <ac:graphicFrameMkLst>
            <pc:docMk/>
            <pc:sldMk cId="2165117301" sldId="295"/>
            <ac:graphicFrameMk id="4" creationId="{B8D441A3-4349-8CD4-8CB8-8722C7A9804E}"/>
          </ac:graphicFrameMkLst>
        </pc:graphicFrameChg>
      </pc:sldChg>
      <pc:sldChg chg="addSp delSp modSp new mod">
        <pc:chgData name="Jyotiraditya Patil" userId="4140e04522de77a7" providerId="LiveId" clId="{7A499472-7118-45D9-BDD6-5CF829ECE07B}" dt="2024-08-30T08:39:24.362" v="869" actId="5793"/>
        <pc:sldMkLst>
          <pc:docMk/>
          <pc:sldMk cId="2692438819" sldId="296"/>
        </pc:sldMkLst>
        <pc:spChg chg="del">
          <ac:chgData name="Jyotiraditya Patil" userId="4140e04522de77a7" providerId="LiveId" clId="{7A499472-7118-45D9-BDD6-5CF829ECE07B}" dt="2024-08-30T07:18:06.766" v="636" actId="478"/>
          <ac:spMkLst>
            <pc:docMk/>
            <pc:sldMk cId="2692438819" sldId="296"/>
            <ac:spMk id="2" creationId="{4D50B3FA-E195-720E-D01A-953878778E08}"/>
          </ac:spMkLst>
        </pc:spChg>
        <pc:spChg chg="del">
          <ac:chgData name="Jyotiraditya Patil" userId="4140e04522de77a7" providerId="LiveId" clId="{7A499472-7118-45D9-BDD6-5CF829ECE07B}" dt="2024-08-30T07:18:03.491" v="635" actId="478"/>
          <ac:spMkLst>
            <pc:docMk/>
            <pc:sldMk cId="2692438819" sldId="296"/>
            <ac:spMk id="3" creationId="{BD981AC5-1FA8-C5E1-1779-0B02B5404580}"/>
          </ac:spMkLst>
        </pc:spChg>
        <pc:graphicFrameChg chg="add mod modGraphic">
          <ac:chgData name="Jyotiraditya Patil" userId="4140e04522de77a7" providerId="LiveId" clId="{7A499472-7118-45D9-BDD6-5CF829ECE07B}" dt="2024-08-30T08:39:24.362" v="869" actId="5793"/>
          <ac:graphicFrameMkLst>
            <pc:docMk/>
            <pc:sldMk cId="2692438819" sldId="296"/>
            <ac:graphicFrameMk id="4" creationId="{26B91795-C4E8-E515-073F-1425854BB24A}"/>
          </ac:graphicFrameMkLst>
        </pc:graphicFrameChg>
      </pc:sldChg>
      <pc:sldMasterChg chg="delSldLayout">
        <pc:chgData name="Jyotiraditya Patil" userId="4140e04522de77a7" providerId="LiveId" clId="{7A499472-7118-45D9-BDD6-5CF829ECE07B}" dt="2024-08-30T06:32:50.810" v="370" actId="47"/>
        <pc:sldMasterMkLst>
          <pc:docMk/>
          <pc:sldMasterMk cId="0" sldId="2147483648"/>
        </pc:sldMasterMkLst>
        <pc:sldLayoutChg chg="del">
          <pc:chgData name="Jyotiraditya Patil" userId="4140e04522de77a7" providerId="LiveId" clId="{7A499472-7118-45D9-BDD6-5CF829ECE07B}" dt="2024-08-30T06:32:50.810" v="370"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936614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3082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369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775410"/>
            <a:ext cx="9144000" cy="97282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Times New Roman"/>
              <a:buNone/>
            </a:pPr>
            <a:r>
              <a:rPr lang="en-US" dirty="0">
                <a:latin typeface="Times New Roman"/>
                <a:ea typeface="Times New Roman"/>
                <a:cs typeface="Times New Roman"/>
                <a:sym typeface="Times New Roman"/>
              </a:rPr>
              <a:t>“Online Voting System Using Blockchain”</a:t>
            </a:r>
            <a:endParaRPr dirty="0"/>
          </a:p>
        </p:txBody>
      </p:sp>
      <p:sp>
        <p:nvSpPr>
          <p:cNvPr id="85" name="Google Shape;85;p1"/>
          <p:cNvSpPr txBox="1">
            <a:spLocks noGrp="1"/>
          </p:cNvSpPr>
          <p:nvPr>
            <p:ph type="subTitle" idx="1"/>
          </p:nvPr>
        </p:nvSpPr>
        <p:spPr>
          <a:xfrm>
            <a:off x="343048" y="2677251"/>
            <a:ext cx="11514655" cy="389711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1000"/>
              </a:spcBef>
              <a:spcAft>
                <a:spcPts val="0"/>
              </a:spcAft>
              <a:buClr>
                <a:schemeClr val="dk1"/>
              </a:buClr>
              <a:buSzPct val="100000"/>
              <a:buNone/>
            </a:pPr>
            <a:r>
              <a:rPr lang="en-IN" sz="1800" dirty="0">
                <a:latin typeface="Times New Roman"/>
                <a:ea typeface="Times New Roman"/>
                <a:cs typeface="Times New Roman"/>
                <a:sym typeface="Times New Roman"/>
              </a:rPr>
              <a:t>BE/SEM-VII</a:t>
            </a:r>
          </a:p>
          <a:p>
            <a:pPr algn="ctr" rtl="0">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Anjali Shinde. [C-22]     Student ID - TU3F2122159 </a:t>
            </a:r>
            <a:endParaRPr lang="en-IN" sz="1400" b="0" dirty="0">
              <a:effectLst/>
              <a:latin typeface="Times New Roman" panose="02020603050405020304" pitchFamily="18" charset="0"/>
              <a:cs typeface="Times New Roman" panose="02020603050405020304" pitchFamily="18" charset="0"/>
            </a:endParaRPr>
          </a:p>
          <a:p>
            <a:pPr algn="ctr" rtl="0">
              <a:spcBef>
                <a:spcPts val="1000"/>
              </a:spcBef>
              <a:spcAft>
                <a:spcPts val="0"/>
              </a:spcAft>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Harsh Minde. [C-28]      Student ID - TU3F2122164</a:t>
            </a:r>
            <a:endParaRPr lang="en-IN" sz="1400" b="0" dirty="0">
              <a:effectLst/>
              <a:latin typeface="Times New Roman" panose="02020603050405020304" pitchFamily="18" charset="0"/>
              <a:cs typeface="Times New Roman" panose="02020603050405020304" pitchFamily="18" charset="0"/>
            </a:endParaRPr>
          </a:p>
          <a:p>
            <a:br>
              <a:rPr lang="en-IN" sz="1400" dirty="0"/>
            </a:br>
            <a:endParaRPr lang="en-US"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Under the guidance of</a:t>
            </a:r>
            <a:endParaRPr sz="1800" dirty="0"/>
          </a:p>
          <a:p>
            <a:pPr>
              <a:lnSpc>
                <a:spcPct val="150000"/>
              </a:lnSpc>
            </a:pPr>
            <a:r>
              <a:rPr lang="en-US" sz="1800" dirty="0">
                <a:latin typeface="Times New Roman" panose="02020603050405020304" pitchFamily="18" charset="0"/>
                <a:cs typeface="Times New Roman" panose="02020603050405020304" pitchFamily="18" charset="0"/>
              </a:rPr>
              <a:t>Prof. Sonali Nayan.</a:t>
            </a:r>
            <a:endParaRPr sz="1800" dirty="0">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Academic Year</a:t>
            </a:r>
            <a:endParaRPr sz="1800" dirty="0"/>
          </a:p>
          <a:p>
            <a:pPr marL="0" lvl="0" indent="0" algn="ctr" rtl="0">
              <a:lnSpc>
                <a:spcPct val="90000"/>
              </a:lnSpc>
              <a:spcBef>
                <a:spcPts val="1000"/>
              </a:spcBef>
              <a:spcAft>
                <a:spcPts val="0"/>
              </a:spcAft>
              <a:buClr>
                <a:schemeClr val="dk1"/>
              </a:buClr>
              <a:buSzPct val="100000"/>
              <a:buNone/>
            </a:pPr>
            <a:r>
              <a:rPr lang="en-US" sz="1800" dirty="0">
                <a:latin typeface="Times New Roman"/>
                <a:ea typeface="Times New Roman"/>
                <a:cs typeface="Times New Roman"/>
                <a:sym typeface="Times New Roman"/>
              </a:rPr>
              <a:t>2024-25</a:t>
            </a:r>
            <a:endParaRPr sz="1800" dirty="0"/>
          </a:p>
        </p:txBody>
      </p:sp>
      <p:pic>
        <p:nvPicPr>
          <p:cNvPr id="86" name="Google Shape;86;p1"/>
          <p:cNvPicPr preferRelativeResize="0"/>
          <p:nvPr/>
        </p:nvPicPr>
        <p:blipFill rotWithShape="1">
          <a:blip r:embed="rId3">
            <a:alphaModFix/>
          </a:blip>
          <a:srcRect/>
          <a:stretch/>
        </p:blipFill>
        <p:spPr>
          <a:xfrm>
            <a:off x="343048" y="283633"/>
            <a:ext cx="1811246" cy="759555"/>
          </a:xfrm>
          <a:prstGeom prst="rect">
            <a:avLst/>
          </a:prstGeom>
          <a:noFill/>
          <a:ln>
            <a:noFill/>
          </a:ln>
        </p:spPr>
      </p:pic>
      <p:sp>
        <p:nvSpPr>
          <p:cNvPr id="87" name="Google Shape;87;p1"/>
          <p:cNvSpPr txBox="1"/>
          <p:nvPr/>
        </p:nvSpPr>
        <p:spPr>
          <a:xfrm>
            <a:off x="1019578" y="283633"/>
            <a:ext cx="9144000" cy="972825"/>
          </a:xfrm>
          <a:prstGeom prst="rect">
            <a:avLst/>
          </a:prstGeom>
          <a:noFill/>
          <a:ln>
            <a:noFill/>
          </a:ln>
        </p:spPr>
        <p:txBody>
          <a:bodyPr spcFirstLastPara="1" wrap="square" lIns="91425" tIns="45700" rIns="91425" bIns="45700" anchor="b" anchorCtr="0">
            <a:normAutofit fontScale="92500" lnSpcReduction="10000"/>
          </a:bodyPr>
          <a:lstStyle/>
          <a:p>
            <a:pPr marL="0" marR="0" lvl="0" indent="0" algn="ctr" rtl="0">
              <a:lnSpc>
                <a:spcPct val="150000"/>
              </a:lnSpc>
              <a:spcBef>
                <a:spcPts val="0"/>
              </a:spcBef>
              <a:spcAft>
                <a:spcPts val="0"/>
              </a:spcAft>
              <a:buClr>
                <a:schemeClr val="dk1"/>
              </a:buClr>
              <a:buSzPct val="100000"/>
              <a:buFont typeface="Times New Roman"/>
              <a:buNone/>
            </a:pPr>
            <a:r>
              <a:rPr lang="en-US" sz="2200" b="1" i="0" u="none" strike="noStrike" cap="none">
                <a:solidFill>
                  <a:schemeClr val="dk1"/>
                </a:solidFill>
                <a:latin typeface="Times New Roman"/>
                <a:ea typeface="Times New Roman"/>
                <a:cs typeface="Times New Roman"/>
                <a:sym typeface="Times New Roman"/>
              </a:rPr>
              <a:t>TERNA ENGINEERING COLLEGE</a:t>
            </a:r>
            <a:endParaRPr/>
          </a:p>
          <a:p>
            <a:pPr marL="0" marR="0" lvl="0" indent="0" algn="ctr" rtl="0">
              <a:lnSpc>
                <a:spcPct val="150000"/>
              </a:lnSpc>
              <a:spcBef>
                <a:spcPts val="0"/>
              </a:spcBef>
              <a:spcAft>
                <a:spcPts val="0"/>
              </a:spcAft>
              <a:buClr>
                <a:schemeClr val="dk1"/>
              </a:buClr>
              <a:buSzPct val="100000"/>
              <a:buFont typeface="Times New Roman"/>
              <a:buNone/>
            </a:pPr>
            <a:r>
              <a:rPr lang="en-US" sz="1900" b="1" i="1" u="none" strike="noStrike" cap="none">
                <a:solidFill>
                  <a:schemeClr val="dk1"/>
                </a:solidFill>
                <a:latin typeface="Times New Roman"/>
                <a:ea typeface="Times New Roman"/>
                <a:cs typeface="Times New Roman"/>
                <a:sym typeface="Times New Roman"/>
              </a:rPr>
              <a:t>DEPARTMENT OF COPUTER ENGINEERING</a:t>
            </a:r>
            <a:r>
              <a:rPr lang="en-US" sz="2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838200" y="384789"/>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 OF THE PROJECT</a:t>
            </a:r>
            <a:endParaRPr dirty="0">
              <a:latin typeface="Times New Roman" panose="02020603050405020304" pitchFamily="18" charset="0"/>
              <a:cs typeface="Times New Roman" panose="02020603050405020304" pitchFamily="18" charset="0"/>
            </a:endParaRPr>
          </a:p>
        </p:txBody>
      </p:sp>
      <p:sp>
        <p:nvSpPr>
          <p:cNvPr id="123" name="Google Shape;12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This system will replace traditional voting methods with a decentralized approach, significantly enhancing the integrity and trustworthiness of the electoral process. The scope of the project encompasses the development of a robust mobile application, seamlessly integrated with blockchain technology to ensure secure and transparent voting. Additionally, the project includes the integration of a secondary database to support data management and backup, ensuring reliability. Focus will also be placed on implementing advanced security measures and optimizing performance to safeguard the system against potential threats. Lastly, the project will address scalability to ensure the system can efficiently handle a large number of users and transactions, maintaining high performance during peak voting periods.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8"/>
          <p:cNvSpPr txBox="1">
            <a:spLocks noGrp="1"/>
          </p:cNvSpPr>
          <p:nvPr>
            <p:ph type="title"/>
          </p:nvPr>
        </p:nvSpPr>
        <p:spPr>
          <a:xfrm>
            <a:off x="732503" y="12746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A6241BEF-9EBE-9A31-2929-604D7E8CC1BB}"/>
              </a:ext>
            </a:extLst>
          </p:cNvPr>
          <p:cNvPicPr>
            <a:picLocks noChangeAspect="1"/>
          </p:cNvPicPr>
          <p:nvPr/>
        </p:nvPicPr>
        <p:blipFill>
          <a:blip r:embed="rId3"/>
          <a:stretch>
            <a:fillRect/>
          </a:stretch>
        </p:blipFill>
        <p:spPr>
          <a:xfrm>
            <a:off x="3600322" y="980637"/>
            <a:ext cx="5231161" cy="5877363"/>
          </a:xfrm>
          <a:prstGeom prst="rect">
            <a:avLst/>
          </a:prstGeom>
        </p:spPr>
      </p:pic>
      <p:sp>
        <p:nvSpPr>
          <p:cNvPr id="10" name="TextBox 9">
            <a:extLst>
              <a:ext uri="{FF2B5EF4-FFF2-40B4-BE49-F238E27FC236}">
                <a16:creationId xmlns:a16="http://schemas.microsoft.com/office/drawing/2014/main" id="{D7EA1EE6-C193-8602-EF31-9C286F8A38CE}"/>
              </a:ext>
            </a:extLst>
          </p:cNvPr>
          <p:cNvSpPr txBox="1"/>
          <p:nvPr/>
        </p:nvSpPr>
        <p:spPr>
          <a:xfrm>
            <a:off x="941145" y="1453027"/>
            <a:ext cx="2450535"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Flow Chart :</a:t>
            </a:r>
            <a:endParaRPr lang="en-IN" sz="18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BF5AC7B3-DC47-9F3A-EC1B-1A8D8712A6BF}"/>
              </a:ext>
            </a:extLst>
          </p:cNvPr>
          <p:cNvSpPr/>
          <p:nvPr/>
        </p:nvSpPr>
        <p:spPr>
          <a:xfrm>
            <a:off x="3651504" y="3261360"/>
            <a:ext cx="731520" cy="4389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B014D691-F620-6262-F3D0-ADC22CF29ADC}"/>
              </a:ext>
            </a:extLst>
          </p:cNvPr>
          <p:cNvSpPr txBox="1"/>
          <p:nvPr/>
        </p:nvSpPr>
        <p:spPr>
          <a:xfrm>
            <a:off x="3645408" y="3267456"/>
            <a:ext cx="743712" cy="369332"/>
          </a:xfrm>
          <a:prstGeom prst="rect">
            <a:avLst/>
          </a:prstGeom>
          <a:noFill/>
        </p:spPr>
        <p:txBody>
          <a:bodyPr wrap="square" rtlCol="0">
            <a:spAutoFit/>
          </a:bodyPr>
          <a:lstStyle/>
          <a:p>
            <a:pPr algn="ctr"/>
            <a:r>
              <a:rPr lang="en-US" sz="900" dirty="0"/>
              <a:t>User database </a:t>
            </a:r>
            <a:endParaRPr lang="en-IN"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10B6B2-B901-7965-24DE-ECFD6C2FD46A}"/>
              </a:ext>
            </a:extLst>
          </p:cNvPr>
          <p:cNvSpPr txBox="1"/>
          <p:nvPr/>
        </p:nvSpPr>
        <p:spPr>
          <a:xfrm>
            <a:off x="698090" y="757084"/>
            <a:ext cx="2290916"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Architecture Diagram:</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B1BEC5-D7DE-8D70-08F0-B7EF95DF8359}"/>
              </a:ext>
            </a:extLst>
          </p:cNvPr>
          <p:cNvPicPr>
            <a:picLocks noChangeAspect="1"/>
          </p:cNvPicPr>
          <p:nvPr/>
        </p:nvPicPr>
        <p:blipFill>
          <a:blip r:embed="rId2"/>
          <a:stretch>
            <a:fillRect/>
          </a:stretch>
        </p:blipFill>
        <p:spPr>
          <a:xfrm>
            <a:off x="3787694" y="505520"/>
            <a:ext cx="4776976" cy="6190248"/>
          </a:xfrm>
          <a:prstGeom prst="rect">
            <a:avLst/>
          </a:prstGeom>
        </p:spPr>
      </p:pic>
    </p:spTree>
    <p:extLst>
      <p:ext uri="{BB962C8B-B14F-4D97-AF65-F5344CB8AC3E}">
        <p14:creationId xmlns:p14="http://schemas.microsoft.com/office/powerpoint/2010/main" val="2532482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B85F78-9ACE-40AC-43D6-469405FC7010}"/>
              </a:ext>
            </a:extLst>
          </p:cNvPr>
          <p:cNvPicPr>
            <a:picLocks noChangeAspect="1"/>
          </p:cNvPicPr>
          <p:nvPr/>
        </p:nvPicPr>
        <p:blipFill>
          <a:blip r:embed="rId2"/>
          <a:stretch>
            <a:fillRect/>
          </a:stretch>
        </p:blipFill>
        <p:spPr>
          <a:xfrm>
            <a:off x="99228" y="2064772"/>
            <a:ext cx="11993544" cy="4508091"/>
          </a:xfrm>
          <a:prstGeom prst="rect">
            <a:avLst/>
          </a:prstGeom>
        </p:spPr>
      </p:pic>
      <p:sp>
        <p:nvSpPr>
          <p:cNvPr id="3" name="TextBox 2">
            <a:extLst>
              <a:ext uri="{FF2B5EF4-FFF2-40B4-BE49-F238E27FC236}">
                <a16:creationId xmlns:a16="http://schemas.microsoft.com/office/drawing/2014/main" id="{AECAA7CF-F7BE-039E-8C8F-FC2FAD740F9E}"/>
              </a:ext>
            </a:extLst>
          </p:cNvPr>
          <p:cNvSpPr txBox="1"/>
          <p:nvPr/>
        </p:nvSpPr>
        <p:spPr>
          <a:xfrm>
            <a:off x="845575" y="1315375"/>
            <a:ext cx="3067664"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Sequence Diagram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965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9D7C6F-3E10-63AF-3FDC-3AF4362E35D7}"/>
              </a:ext>
            </a:extLst>
          </p:cNvPr>
          <p:cNvSpPr txBox="1"/>
          <p:nvPr/>
        </p:nvSpPr>
        <p:spPr>
          <a:xfrm>
            <a:off x="1458828" y="560438"/>
            <a:ext cx="3608438"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Data Flow Diagram (DFD)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3CCFE3B-91AA-796F-358F-5706455BA4E3}"/>
              </a:ext>
            </a:extLst>
          </p:cNvPr>
          <p:cNvPicPr>
            <a:picLocks noChangeAspect="1"/>
          </p:cNvPicPr>
          <p:nvPr/>
        </p:nvPicPr>
        <p:blipFill>
          <a:blip r:embed="rId2"/>
          <a:stretch>
            <a:fillRect/>
          </a:stretch>
        </p:blipFill>
        <p:spPr>
          <a:xfrm>
            <a:off x="1744921" y="1086872"/>
            <a:ext cx="8702158" cy="4935435"/>
          </a:xfrm>
          <a:prstGeom prst="rect">
            <a:avLst/>
          </a:prstGeom>
        </p:spPr>
      </p:pic>
    </p:spTree>
    <p:extLst>
      <p:ext uri="{BB962C8B-B14F-4D97-AF65-F5344CB8AC3E}">
        <p14:creationId xmlns:p14="http://schemas.microsoft.com/office/powerpoint/2010/main" val="12699112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BEEB8-2826-9A71-2F37-7E86113F049B}"/>
              </a:ext>
            </a:extLst>
          </p:cNvPr>
          <p:cNvPicPr>
            <a:picLocks noChangeAspect="1"/>
          </p:cNvPicPr>
          <p:nvPr/>
        </p:nvPicPr>
        <p:blipFill>
          <a:blip r:embed="rId2"/>
          <a:stretch>
            <a:fillRect/>
          </a:stretch>
        </p:blipFill>
        <p:spPr>
          <a:xfrm>
            <a:off x="1566862" y="664292"/>
            <a:ext cx="9058275" cy="6115050"/>
          </a:xfrm>
          <a:prstGeom prst="rect">
            <a:avLst/>
          </a:prstGeom>
        </p:spPr>
      </p:pic>
      <p:sp>
        <p:nvSpPr>
          <p:cNvPr id="4" name="TextBox 3">
            <a:extLst>
              <a:ext uri="{FF2B5EF4-FFF2-40B4-BE49-F238E27FC236}">
                <a16:creationId xmlns:a16="http://schemas.microsoft.com/office/drawing/2014/main" id="{C1C0D1D8-B9F7-95C1-6777-86C355EE6B61}"/>
              </a:ext>
            </a:extLst>
          </p:cNvPr>
          <p:cNvSpPr txBox="1"/>
          <p:nvPr/>
        </p:nvSpPr>
        <p:spPr>
          <a:xfrm>
            <a:off x="1376516" y="294968"/>
            <a:ext cx="3932903"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Use Case Diagram (UCD)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30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PROPOSED SYSTEM</a:t>
            </a:r>
            <a:endParaRPr dirty="0">
              <a:latin typeface="Times New Roman" panose="02020603050405020304" pitchFamily="18" charset="0"/>
              <a:cs typeface="Times New Roman" panose="02020603050405020304" pitchFamily="18" charset="0"/>
            </a:endParaRPr>
          </a:p>
        </p:txBody>
      </p:sp>
      <p:sp>
        <p:nvSpPr>
          <p:cNvPr id="135" name="Google Shape;135;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Users register and log in using multi factor authentication, secured by biometric authentication.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After successful login, they cast votes via a secure interface, with each vote recorded on the Ethereum blockchain using Solidity smart contracts to ensure uniqueness and prevent duplication.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Non-sensitive data / metadata is stored in Secondary database, while sensitive vote data is securely stored on the blockchain for transparency.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Real-time election results are fetched from the blockchain and displayed on a user-friendly interface developed in Android /Flutter. </a:t>
            </a:r>
          </a:p>
          <a:p>
            <a:pPr marL="514350" lvl="0" indent="-514350" algn="just" rtl="0">
              <a:lnSpc>
                <a:spcPct val="90000"/>
              </a:lnSpc>
              <a:spcBef>
                <a:spcPts val="0"/>
              </a:spcBef>
              <a:spcAft>
                <a:spcPts val="0"/>
              </a:spcAft>
              <a:buClr>
                <a:schemeClr val="dk1"/>
              </a:buClr>
              <a:buSzPts val="2800"/>
              <a:buFont typeface="+mj-lt"/>
              <a:buAutoNum type="arabicPeriod"/>
            </a:pPr>
            <a:r>
              <a:rPr lang="en-US" dirty="0">
                <a:latin typeface="Times New Roman" panose="02020603050405020304" pitchFamily="18" charset="0"/>
                <a:cs typeface="Times New Roman" panose="02020603050405020304" pitchFamily="18" charset="0"/>
              </a:rPr>
              <a:t>The system ensures end-to-end encryption, voter anonymity, and is designed to handle large user loads during peak voting times.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6039-5295-7BC7-F289-54B9A33DE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HARDWARE USED</a:t>
            </a:r>
            <a:endParaRPr lang="en-IN" dirty="0"/>
          </a:p>
        </p:txBody>
      </p:sp>
      <p:sp>
        <p:nvSpPr>
          <p:cNvPr id="5" name="Content Placeholder 4">
            <a:extLst>
              <a:ext uri="{FF2B5EF4-FFF2-40B4-BE49-F238E27FC236}">
                <a16:creationId xmlns:a16="http://schemas.microsoft.com/office/drawing/2014/main" id="{CF6589C3-8BA3-A604-6B8D-CBFF2516A5D3}"/>
              </a:ext>
            </a:extLst>
          </p:cNvPr>
          <p:cNvSpPr txBox="1">
            <a:spLocks noGrp="1"/>
          </p:cNvSpPr>
          <p:nvPr>
            <p:ph idx="1"/>
          </p:nvPr>
        </p:nvSpPr>
        <p:spPr>
          <a:xfrm>
            <a:off x="772886" y="1135161"/>
            <a:ext cx="10515600" cy="4541203"/>
          </a:xfrm>
          <a:prstGeom prst="rect">
            <a:avLst/>
          </a:prstGeom>
          <a:noFill/>
        </p:spPr>
        <p:txBody>
          <a:bodyPr wrap="square" rtlCol="0">
            <a:spAutoFit/>
          </a:bodyPr>
          <a:lstStyle/>
          <a:p>
            <a:pPr marL="0" indent="0">
              <a:buNone/>
            </a:pP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Mobile Devices: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Smartphones (iOS and Android)</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Tablets (iOS and Android)</a:t>
            </a:r>
          </a:p>
          <a:p>
            <a:pPr>
              <a:buFont typeface="+mj-lt"/>
              <a:buAutoNum type="arabicPeriod"/>
            </a:pPr>
            <a:r>
              <a:rPr lang="en-IN" sz="1600" b="1" dirty="0">
                <a:latin typeface="Times New Roman" panose="02020603050405020304" pitchFamily="18" charset="0"/>
                <a:cs typeface="Times New Roman" panose="02020603050405020304" pitchFamily="18" charset="0"/>
              </a:rPr>
              <a:t>Servers:</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Blockchain nodes servers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Backend servers</a:t>
            </a:r>
          </a:p>
          <a:p>
            <a:pPr>
              <a:buFont typeface="+mj-lt"/>
              <a:buAutoNum type="arabicPeriod"/>
            </a:pPr>
            <a:r>
              <a:rPr lang="en-IN" sz="1600" b="1" dirty="0">
                <a:latin typeface="Times New Roman" panose="02020603050405020304" pitchFamily="18" charset="0"/>
                <a:cs typeface="Times New Roman" panose="02020603050405020304" pitchFamily="18" charset="0"/>
              </a:rPr>
              <a:t>Cryptographic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Hardware Security Modules (HSM)</a:t>
            </a:r>
          </a:p>
          <a:p>
            <a:pPr>
              <a:buFont typeface="+mj-lt"/>
              <a:buAutoNum type="arabicPeriod"/>
            </a:pPr>
            <a:r>
              <a:rPr lang="en-IN" sz="1600" b="1" dirty="0">
                <a:latin typeface="Times New Roman" panose="02020603050405020304" pitchFamily="18" charset="0"/>
                <a:cs typeface="Times New Roman" panose="02020603050405020304" pitchFamily="18" charset="0"/>
              </a:rPr>
              <a:t>Development and Testing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Laptops/Desktops for developers</a:t>
            </a: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Test devices (various models of smartphones and tablets)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5CFB88-F44C-DE2F-FA90-B9B0C46AE7BE}"/>
              </a:ext>
            </a:extLst>
          </p:cNvPr>
          <p:cNvSpPr txBox="1"/>
          <p:nvPr/>
        </p:nvSpPr>
        <p:spPr>
          <a:xfrm>
            <a:off x="903514" y="5014644"/>
            <a:ext cx="4432041"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5.  Security Hardware:</a:t>
            </a:r>
            <a:endParaRPr lang="en-IN" sz="16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1600" dirty="0">
                <a:latin typeface="Times New Roman" panose="02020603050405020304" pitchFamily="18" charset="0"/>
                <a:cs typeface="Times New Roman" panose="02020603050405020304" pitchFamily="18" charset="0"/>
              </a:rPr>
              <a:t>Biometric authentication devices (optional, for enhanced security)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208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6542-7C8A-2DEB-1651-5043FD24C616}"/>
              </a:ext>
            </a:extLst>
          </p:cNvPr>
          <p:cNvSpPr txBox="1">
            <a:spLocks/>
          </p:cNvSpPr>
          <p:nvPr/>
        </p:nvSpPr>
        <p:spPr>
          <a:xfrm>
            <a:off x="1023728" y="0"/>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SOFTWARE USED</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1E1CBC9-CEBE-4829-B6D1-5B1304206E1E}"/>
              </a:ext>
            </a:extLst>
          </p:cNvPr>
          <p:cNvSpPr txBox="1"/>
          <p:nvPr/>
        </p:nvSpPr>
        <p:spPr>
          <a:xfrm>
            <a:off x="1023728" y="1436397"/>
            <a:ext cx="4593301" cy="590931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1.Blockchain Network:</a:t>
            </a:r>
          </a:p>
          <a:p>
            <a:r>
              <a:rPr lang="en-IN" sz="1800" dirty="0">
                <a:latin typeface="Times New Roman" panose="02020603050405020304" pitchFamily="18" charset="0"/>
                <a:cs typeface="Times New Roman" panose="02020603050405020304" pitchFamily="18" charset="0"/>
              </a:rPr>
              <a:t>   - Ethereum</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 Smart Contract (Development):</a:t>
            </a:r>
          </a:p>
          <a:p>
            <a:r>
              <a:rPr lang="en-IN" sz="1800" dirty="0">
                <a:latin typeface="Times New Roman" panose="02020603050405020304" pitchFamily="18" charset="0"/>
                <a:cs typeface="Times New Roman" panose="02020603050405020304" pitchFamily="18" charset="0"/>
              </a:rPr>
              <a:t>   - Solidity</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3. Mobile App Development Frameworks:</a:t>
            </a:r>
          </a:p>
          <a:p>
            <a:r>
              <a:rPr lang="en-IN" sz="1800" dirty="0">
                <a:latin typeface="Times New Roman" panose="02020603050405020304" pitchFamily="18" charset="0"/>
                <a:cs typeface="Times New Roman" panose="02020603050405020304" pitchFamily="18" charset="0"/>
              </a:rPr>
              <a:t>   - Android</a:t>
            </a:r>
          </a:p>
          <a:p>
            <a:r>
              <a:rPr lang="en-IN" sz="1800" dirty="0">
                <a:latin typeface="Times New Roman" panose="02020603050405020304" pitchFamily="18" charset="0"/>
                <a:cs typeface="Times New Roman" panose="02020603050405020304" pitchFamily="18" charset="0"/>
              </a:rPr>
              <a:t>   - Flutter</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4. Database:</a:t>
            </a:r>
          </a:p>
          <a:p>
            <a:r>
              <a:rPr lang="en-IN" sz="1800" dirty="0">
                <a:latin typeface="Times New Roman" panose="02020603050405020304" pitchFamily="18" charset="0"/>
                <a:cs typeface="Times New Roman" panose="02020603050405020304" pitchFamily="18" charset="0"/>
              </a:rPr>
              <a:t>   - Firebase</a:t>
            </a:r>
          </a:p>
          <a:p>
            <a:r>
              <a:rPr lang="en-IN" sz="1800" dirty="0">
                <a:latin typeface="Times New Roman" panose="02020603050405020304" pitchFamily="18" charset="0"/>
                <a:cs typeface="Times New Roman" panose="02020603050405020304" pitchFamily="18" charset="0"/>
              </a:rPr>
              <a:t>   - MongoDB</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5. Development and Testing Tools:</a:t>
            </a:r>
          </a:p>
          <a:p>
            <a:r>
              <a:rPr lang="en-IN" sz="1800" dirty="0">
                <a:latin typeface="Times New Roman" panose="02020603050405020304" pitchFamily="18" charset="0"/>
                <a:cs typeface="Times New Roman" panose="02020603050405020304" pitchFamily="18" charset="0"/>
              </a:rPr>
              <a:t>   - Truffle</a:t>
            </a:r>
          </a:p>
          <a:p>
            <a:r>
              <a:rPr lang="en-IN" sz="1800" dirty="0">
                <a:latin typeface="Times New Roman" panose="02020603050405020304" pitchFamily="18" charset="0"/>
                <a:cs typeface="Times New Roman" panose="02020603050405020304" pitchFamily="18" charset="0"/>
              </a:rPr>
              <a:t>   - Ganache</a:t>
            </a:r>
          </a:p>
          <a:p>
            <a:r>
              <a:rPr lang="en-IN" sz="1800" dirty="0">
                <a:latin typeface="Times New Roman" panose="02020603050405020304" pitchFamily="18" charset="0"/>
                <a:cs typeface="Times New Roman" panose="02020603050405020304" pitchFamily="18" charset="0"/>
              </a:rPr>
              <a:t>   - Android Studio</a:t>
            </a:r>
          </a:p>
          <a:p>
            <a:r>
              <a:rPr lang="en-IN" sz="1800" dirty="0">
                <a:latin typeface="Times New Roman" panose="02020603050405020304" pitchFamily="18" charset="0"/>
                <a:cs typeface="Times New Roman" panose="02020603050405020304" pitchFamily="18" charset="0"/>
              </a:rPr>
              <a:t>   - Remix IDE</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E59D78C-D25D-E833-5CD2-4C2709CD6664}"/>
              </a:ext>
            </a:extLst>
          </p:cNvPr>
          <p:cNvSpPr txBox="1"/>
          <p:nvPr/>
        </p:nvSpPr>
        <p:spPr>
          <a:xfrm>
            <a:off x="6372808" y="1436397"/>
            <a:ext cx="4593301" cy="92333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6. API Integration:</a:t>
            </a:r>
          </a:p>
          <a:p>
            <a:r>
              <a:rPr lang="en-IN" sz="1800" dirty="0">
                <a:latin typeface="Times New Roman" panose="02020603050405020304" pitchFamily="18" charset="0"/>
                <a:cs typeface="Times New Roman" panose="02020603050405020304" pitchFamily="18" charset="0"/>
              </a:rPr>
              <a:t>   - Web3.js</a:t>
            </a:r>
          </a:p>
          <a:p>
            <a:r>
              <a:rPr lang="en-IN" sz="1800" dirty="0">
                <a:latin typeface="Times New Roman" panose="02020603050405020304" pitchFamily="18" charset="0"/>
                <a:cs typeface="Times New Roman" panose="02020603050405020304" pitchFamily="18" charset="0"/>
              </a:rPr>
              <a:t>   - Ethers.js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989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EXPECTED OUTCOMES</a:t>
            </a:r>
            <a:endParaRPr dirty="0">
              <a:latin typeface="Times New Roman" panose="02020603050405020304" pitchFamily="18" charset="0"/>
              <a:cs typeface="Times New Roman" panose="02020603050405020304" pitchFamily="18" charset="0"/>
            </a:endParaRPr>
          </a:p>
        </p:txBody>
      </p:sp>
      <p:sp>
        <p:nvSpPr>
          <p:cNvPr id="147" name="Google Shape;147;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latin typeface="Times New Roman" panose="02020603050405020304" pitchFamily="18" charset="0"/>
                <a:cs typeface="Times New Roman" panose="02020603050405020304" pitchFamily="18" charset="0"/>
              </a:rPr>
              <a:t>We expect that the system will allow voters to securely cast their votes via a mobile application, with immutable vote records on the blockchain to prevent tampering, ensuring a transparent election process through a public ledger accessible to all, while protecting voter identity. Additionally, real-time results will be directly calculated from the system, with scalability to handle large-scale elections, and auditability will provide election officials with access to logs to maintain election integrity.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CONTENT</a:t>
            </a:r>
            <a:endParaRPr dirty="0">
              <a:latin typeface="Times New Roman" panose="02020603050405020304" pitchFamily="18" charset="0"/>
              <a:cs typeface="Times New Roman" panose="02020603050405020304" pitchFamily="18" charset="0"/>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Literature review</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Problem Statement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Objective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Scope of Project</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Proposed System/ Architecture Diagram</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H/W and S/W requirements</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Expected Outcome </a:t>
            </a:r>
            <a:endParaRPr dirty="0">
              <a:latin typeface="Times New Roman" panose="02020603050405020304" pitchFamily="18" charset="0"/>
              <a:cs typeface="Times New Roman" panose="02020603050405020304" pitchFamily="18" charset="0"/>
            </a:endParaRPr>
          </a:p>
          <a:p>
            <a:pPr marL="457200" lvl="0" indent="-342900" algn="l" rtl="0">
              <a:lnSpc>
                <a:spcPct val="90000"/>
              </a:lnSpc>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03D8-8203-823C-73F2-9DE72919EB18}"/>
              </a:ext>
            </a:extLst>
          </p:cNvPr>
          <p:cNvSpPr txBox="1">
            <a:spLocks/>
          </p:cNvSpPr>
          <p:nvPr/>
        </p:nvSpPr>
        <p:spPr>
          <a:xfrm>
            <a:off x="1066800" y="0"/>
            <a:ext cx="10058400" cy="145075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FB81A7-C11A-1B3A-43CE-69A0B9B46C50}"/>
              </a:ext>
            </a:extLst>
          </p:cNvPr>
          <p:cNvSpPr txBox="1">
            <a:spLocks/>
          </p:cNvSpPr>
          <p:nvPr/>
        </p:nvSpPr>
        <p:spPr>
          <a:xfrm>
            <a:off x="1066800" y="1450757"/>
            <a:ext cx="10058400" cy="442084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Font typeface="Wingdings" panose="05000000000000000000" pitchFamily="2" charset="2"/>
              <a:buChar char="§"/>
            </a:pPr>
            <a:r>
              <a:rPr lang="en-US" sz="1800" b="1" dirty="0">
                <a:latin typeface="Times New Roman" panose="02020603050405020304" pitchFamily="18" charset="0"/>
                <a:cs typeface="Times New Roman" panose="02020603050405020304" pitchFamily="18" charset="0"/>
              </a:rPr>
              <a:t>Research Papers and Articles: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Akhil Shah,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Nishita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Sodhia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Shruti Saha,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Soumi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Banerjee, Madhuri Chavan (2020). "Blockchain Enabled Online-Voting System," ITM Web of Conferences, 32, 03018.</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Geun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Song, Sung-Jun Moon, Ju-Wook Jang (2021). "A Scalable Implementation of Anonymous Voting over Ethereum Blockchain," IEEE Access, 9, 37930-37942.</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Saad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Khan,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Aansa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Arshad, Gazala Mushtaq, Aqeel Khalique, Tarek Husein (2018). "Implementation of Decentralized Blockchain E-voting," International Journal of Computer Applications, 182(20), 1-5.</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David Khoury, Elie F.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Kfoury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Ali Kassem, Hamza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Harb</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(2020). "Decentralized Voting Platform Based on Ethereum Blockchain," 2020 International Conference on Decentralized Applications and Infrastructures (DAPPS), 65-70.</a:t>
            </a:r>
            <a:endParaRPr lang="en-US" sz="1800" b="1" dirty="0">
              <a:latin typeface="Times New Roman" panose="02020603050405020304" pitchFamily="18" charset="0"/>
              <a:cs typeface="Times New Roman" panose="02020603050405020304" pitchFamily="18" charset="0"/>
            </a:endParaRPr>
          </a:p>
          <a:p>
            <a:pPr marL="0" indent="0" algn="just">
              <a:buNone/>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904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1637C93-5B31-1B72-282B-17546DC8982C}"/>
              </a:ext>
            </a:extLst>
          </p:cNvPr>
          <p:cNvSpPr>
            <a:spLocks noGrp="1"/>
          </p:cNvSpPr>
          <p:nvPr>
            <p:ph type="subTitle" idx="1"/>
          </p:nvPr>
        </p:nvSpPr>
        <p:spPr>
          <a:xfrm>
            <a:off x="-1" y="-1"/>
            <a:ext cx="12191999" cy="5335929"/>
          </a:xfrm>
          <a:solidFill>
            <a:schemeClr val="tx2">
              <a:lumMod val="90000"/>
            </a:schemeClr>
          </a:solidFill>
        </p:spPr>
        <p:txBody>
          <a:bodyPr/>
          <a:lstStyle/>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sz="5400" u="sng" dirty="0">
                <a:latin typeface="Times New Roman" panose="02020603050405020304" pitchFamily="18" charset="0"/>
                <a:cs typeface="Times New Roman" panose="02020603050405020304" pitchFamily="18" charset="0"/>
              </a:rPr>
              <a:t>THANK YOU</a:t>
            </a:r>
            <a:r>
              <a:rPr lang="en-US" sz="5400" dirty="0">
                <a:latin typeface="Times New Roman" panose="02020603050405020304" pitchFamily="18" charset="0"/>
                <a:cs typeface="Times New Roman" panose="02020603050405020304" pitchFamily="18" charset="0"/>
              </a:rPr>
              <a:t> </a:t>
            </a:r>
            <a:r>
              <a:rPr lang="en-US" sz="5400" u="sng" dirty="0">
                <a:latin typeface="Times New Roman" panose="02020603050405020304" pitchFamily="18" charset="0"/>
                <a:cs typeface="Times New Roman" panose="02020603050405020304" pitchFamily="18" charset="0"/>
              </a:rPr>
              <a:t>!!</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7F72350-1240-BC06-8193-41F5E3D7A848}"/>
              </a:ext>
            </a:extLst>
          </p:cNvPr>
          <p:cNvSpPr/>
          <p:nvPr/>
        </p:nvSpPr>
        <p:spPr>
          <a:xfrm>
            <a:off x="0" y="5335929"/>
            <a:ext cx="12192000" cy="1522070"/>
          </a:xfrm>
          <a:prstGeom prst="rect">
            <a:avLst/>
          </a:prstGeom>
          <a:solidFill>
            <a:schemeClr val="tx2">
              <a:lumMod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0499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cs typeface="Times New Roman" panose="02020603050405020304" pitchFamily="18" charset="0"/>
            </a:endParaRPr>
          </a:p>
        </p:txBody>
      </p:sp>
      <p:sp>
        <p:nvSpPr>
          <p:cNvPr id="99" name="Google Shape;99;p3"/>
          <p:cNvSpPr txBox="1">
            <a:spLocks noGrp="1"/>
          </p:cNvSpPr>
          <p:nvPr>
            <p:ph type="body" idx="1"/>
          </p:nvPr>
        </p:nvSpPr>
        <p:spPr>
          <a:xfrm>
            <a:off x="737419" y="1809135"/>
            <a:ext cx="10616381" cy="4367828"/>
          </a:xfrm>
          <a:prstGeom prst="rect">
            <a:avLst/>
          </a:prstGeom>
          <a:noFill/>
          <a:ln>
            <a:noFill/>
          </a:ln>
        </p:spPr>
        <p:txBody>
          <a:bodyPr spcFirstLastPara="1" wrap="square" lIns="91425" tIns="45700" rIns="91425" bIns="45700" anchor="t" anchorCtr="0">
            <a:normAutofit/>
          </a:bodyPr>
          <a:lstStyle/>
          <a:p>
            <a:pPr marL="114300" indent="0" algn="just">
              <a:lnSpc>
                <a:spcPct val="100000"/>
              </a:lnSpc>
              <a:spcBef>
                <a:spcPts val="1500"/>
              </a:spcBef>
              <a:buNone/>
            </a:pPr>
            <a:r>
              <a:rPr lang="en-US" sz="2800" dirty="0">
                <a:latin typeface="Times New Roman" panose="02020603050405020304" pitchFamily="18" charset="0"/>
                <a:cs typeface="Times New Roman" panose="02020603050405020304" pitchFamily="18" charset="0"/>
              </a:rPr>
              <a:t>This project focuses on using blockchain technology to improve the security and transparency of voting systems. Existing methods face issues like fraud and lack of trust, which blockchain's decentralized ledger can mitigate. The project builds on previous work to create a verifiable and secure voting system, advancing digital democracy.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5" name="Google Shape;105;p4"/>
          <p:cNvSpPr txBox="1">
            <a:spLocks noGrp="1"/>
          </p:cNvSpPr>
          <p:nvPr>
            <p:ph type="body" idx="1"/>
          </p:nvPr>
        </p:nvSpPr>
        <p:spPr>
          <a:xfrm>
            <a:off x="838200" y="1874786"/>
            <a:ext cx="10515600" cy="4351338"/>
          </a:xfrm>
          <a:prstGeom prst="rect">
            <a:avLst/>
          </a:prstGeom>
          <a:noFill/>
          <a:ln>
            <a:noFill/>
          </a:ln>
        </p:spPr>
        <p:txBody>
          <a:bodyPr spcFirstLastPara="1" wrap="square" lIns="91425" tIns="45700" rIns="91425" bIns="45700" anchor="t" anchorCtr="0">
            <a:normAutofit/>
          </a:bodyPr>
          <a:lstStyle/>
          <a:p>
            <a:pPr marL="0" indent="0" algn="just">
              <a:lnSpc>
                <a:spcPct val="100000"/>
              </a:lnSpc>
              <a:buNone/>
            </a:pPr>
            <a:r>
              <a:rPr lang="en-US" sz="2800" dirty="0">
                <a:latin typeface="Times New Roman" panose="02020603050405020304" pitchFamily="18" charset="0"/>
                <a:cs typeface="Times New Roman" panose="02020603050405020304" pitchFamily="18" charset="0"/>
              </a:rPr>
              <a:t>This project develops a blockchain-based online voting system to enhance election security and transparency. By leveraging blockchain's immutable and decentralized features, the system prevents vote tampering and ensures real-time verification, addressing traditional voting challenges. The study aims to modernize and secure the electoral process through a reliable digital platform.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560439" y="-106823"/>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1381168901"/>
              </p:ext>
            </p:extLst>
          </p:nvPr>
        </p:nvGraphicFramePr>
        <p:xfrm>
          <a:off x="210274" y="1006997"/>
          <a:ext cx="11771452" cy="5486400"/>
        </p:xfrm>
        <a:graphic>
          <a:graphicData uri="http://schemas.openxmlformats.org/drawingml/2006/table">
            <a:tbl>
              <a:tblPr firstRow="1" bandRow="1">
                <a:tableStyleId>{0505E3EF-67EA-436B-97B2-0124C06EBD24}</a:tableStyleId>
              </a:tblPr>
              <a:tblGrid>
                <a:gridCol w="558972">
                  <a:extLst>
                    <a:ext uri="{9D8B030D-6E8A-4147-A177-3AD203B41FA5}">
                      <a16:colId xmlns:a16="http://schemas.microsoft.com/office/drawing/2014/main" val="4167119442"/>
                    </a:ext>
                  </a:extLst>
                </a:gridCol>
                <a:gridCol w="1667527">
                  <a:extLst>
                    <a:ext uri="{9D8B030D-6E8A-4147-A177-3AD203B41FA5}">
                      <a16:colId xmlns:a16="http://schemas.microsoft.com/office/drawing/2014/main" val="3222777595"/>
                    </a:ext>
                  </a:extLst>
                </a:gridCol>
                <a:gridCol w="1761601">
                  <a:extLst>
                    <a:ext uri="{9D8B030D-6E8A-4147-A177-3AD203B41FA5}">
                      <a16:colId xmlns:a16="http://schemas.microsoft.com/office/drawing/2014/main" val="3323381857"/>
                    </a:ext>
                  </a:extLst>
                </a:gridCol>
                <a:gridCol w="3873910">
                  <a:extLst>
                    <a:ext uri="{9D8B030D-6E8A-4147-A177-3AD203B41FA5}">
                      <a16:colId xmlns:a16="http://schemas.microsoft.com/office/drawing/2014/main" val="1225020647"/>
                    </a:ext>
                  </a:extLst>
                </a:gridCol>
                <a:gridCol w="3909442">
                  <a:extLst>
                    <a:ext uri="{9D8B030D-6E8A-4147-A177-3AD203B41FA5}">
                      <a16:colId xmlns:a16="http://schemas.microsoft.com/office/drawing/2014/main" val="3503946964"/>
                    </a:ext>
                  </a:extLst>
                </a:gridCol>
              </a:tblGrid>
              <a:tr h="1023241">
                <a:tc>
                  <a:txBody>
                    <a:bodyPr/>
                    <a:lstStyle/>
                    <a:p>
                      <a:pPr algn="just"/>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463159">
                <a:tc>
                  <a:txBody>
                    <a:bodyPr/>
                    <a:lstStyle/>
                    <a:p>
                      <a:pPr algn="just"/>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latin typeface="Times New Roman" panose="02020603050405020304" pitchFamily="18" charset="0"/>
                          <a:cs typeface="Times New Roman" panose="02020603050405020304" pitchFamily="18" charset="0"/>
                        </a:rPr>
                        <a:t>Blockchain Enabled Online-Voting System</a:t>
                      </a:r>
                      <a:endParaRPr lang="en-US" sz="24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Akhil Shah, </a:t>
                      </a:r>
                    </a:p>
                    <a:p>
                      <a:pPr algn="just"/>
                      <a:r>
                        <a:rPr lang="en-IN" sz="1800" dirty="0" err="1">
                          <a:solidFill>
                            <a:schemeClr val="tx1"/>
                          </a:solidFill>
                          <a:latin typeface="Times New Roman" panose="02020603050405020304" pitchFamily="18" charset="0"/>
                          <a:cs typeface="Times New Roman" panose="02020603050405020304" pitchFamily="18" charset="0"/>
                        </a:rPr>
                        <a:t>Nishita</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Sodhia</a:t>
                      </a:r>
                      <a:r>
                        <a:rPr lang="en-IN" sz="1800" dirty="0">
                          <a:solidFill>
                            <a:schemeClr val="tx1"/>
                          </a:solidFill>
                          <a:latin typeface="Times New Roman" panose="02020603050405020304" pitchFamily="18" charset="0"/>
                          <a:cs typeface="Times New Roman" panose="02020603050405020304" pitchFamily="18" charset="0"/>
                        </a:rPr>
                        <a:t>, </a:t>
                      </a:r>
                    </a:p>
                    <a:p>
                      <a:pPr algn="just"/>
                      <a:r>
                        <a:rPr lang="en-IN" sz="1800" dirty="0">
                          <a:solidFill>
                            <a:schemeClr val="tx1"/>
                          </a:solidFill>
                          <a:latin typeface="Times New Roman" panose="02020603050405020304" pitchFamily="18" charset="0"/>
                          <a:cs typeface="Times New Roman" panose="02020603050405020304" pitchFamily="18" charset="0"/>
                        </a:rPr>
                        <a:t>Shruti Saha, </a:t>
                      </a:r>
                    </a:p>
                    <a:p>
                      <a:pPr algn="just"/>
                      <a:r>
                        <a:rPr lang="en-IN" sz="1800" dirty="0" err="1">
                          <a:solidFill>
                            <a:schemeClr val="tx1"/>
                          </a:solidFill>
                          <a:latin typeface="Times New Roman" panose="02020603050405020304" pitchFamily="18" charset="0"/>
                          <a:cs typeface="Times New Roman" panose="02020603050405020304" pitchFamily="18" charset="0"/>
                        </a:rPr>
                        <a:t>Soumi</a:t>
                      </a:r>
                      <a:r>
                        <a:rPr lang="en-IN" sz="1800" dirty="0">
                          <a:solidFill>
                            <a:schemeClr val="tx1"/>
                          </a:solidFill>
                          <a:latin typeface="Times New Roman" panose="02020603050405020304" pitchFamily="18" charset="0"/>
                          <a:cs typeface="Times New Roman" panose="02020603050405020304" pitchFamily="18" charset="0"/>
                        </a:rPr>
                        <a:t> Banerjee, </a:t>
                      </a:r>
                    </a:p>
                    <a:p>
                      <a:pPr algn="just"/>
                      <a:r>
                        <a:rPr lang="en-IN" sz="1800" dirty="0">
                          <a:solidFill>
                            <a:schemeClr val="tx1"/>
                          </a:solidFill>
                          <a:latin typeface="Times New Roman" panose="02020603050405020304" pitchFamily="18" charset="0"/>
                          <a:cs typeface="Times New Roman" panose="02020603050405020304" pitchFamily="18" charset="0"/>
                        </a:rPr>
                        <a:t>Madhuri Chavan​ </a:t>
                      </a:r>
                    </a:p>
                    <a:p>
                      <a:pPr algn="just"/>
                      <a:r>
                        <a:rPr lang="en-IN" sz="1800" dirty="0">
                          <a:solidFill>
                            <a:schemeClr val="tx1"/>
                          </a:solidFill>
                          <a:latin typeface="Times New Roman" panose="02020603050405020304" pitchFamily="18" charset="0"/>
                          <a:cs typeface="Times New Roman" panose="02020603050405020304" pitchFamily="18" charset="0"/>
                        </a:rPr>
                        <a:t>2020</a:t>
                      </a:r>
                    </a:p>
                    <a:p>
                      <a:pPr algn="just"/>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Utilizes blockchain to create an immutable and transparent voting system.</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Incorporates 128-bit AES encryption and SHA-256 for enhanced security.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Authentication through unique identification keys and biometric fingerprint verification.</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Votes are cast and recorded as blockchain transactions, ensuring integrity and transparency.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The system currently uses Ethereum, a public blockchain, which may face scalability issues.</a:t>
                      </a:r>
                    </a:p>
                    <a:p>
                      <a:pPr algn="just"/>
                      <a:r>
                        <a:rPr lang="en-US" sz="1800" dirty="0">
                          <a:latin typeface="Times New Roman" panose="02020603050405020304" pitchFamily="18" charset="0"/>
                          <a:cs typeface="Times New Roman" panose="02020603050405020304" pitchFamily="18" charset="0"/>
                        </a:rPr>
                        <a:t>The paper's model is designed for small organizations and may not be directly scalable to national-level elections.</a:t>
                      </a:r>
                    </a:p>
                    <a:p>
                      <a:pPr algn="just"/>
                      <a:r>
                        <a:rPr lang="en-US" sz="1800" dirty="0">
                          <a:latin typeface="Times New Roman" panose="02020603050405020304" pitchFamily="18" charset="0"/>
                          <a:cs typeface="Times New Roman" panose="02020603050405020304" pitchFamily="18" charset="0"/>
                        </a:rPr>
                        <a:t>The use of fingerprint authentication alone may not be sufficient for comprehensive security, which we plan to enhance by integrating additional biometric measures such as facial recognition in our project.</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9461232"/>
                  </a:ext>
                </a:extLst>
              </a:tr>
            </a:tbl>
          </a:graphicData>
        </a:graphic>
      </p:graphicFrame>
    </p:spTree>
    <p:extLst>
      <p:ext uri="{BB962C8B-B14F-4D97-AF65-F5344CB8AC3E}">
        <p14:creationId xmlns:p14="http://schemas.microsoft.com/office/powerpoint/2010/main" val="3695154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A47098F-DF5A-3C2B-0CB0-7EA8867D1B3C}"/>
              </a:ext>
            </a:extLst>
          </p:cNvPr>
          <p:cNvGraphicFramePr>
            <a:graphicFrameLocks noGrp="1"/>
          </p:cNvGraphicFramePr>
          <p:nvPr>
            <p:extLst>
              <p:ext uri="{D42A27DB-BD31-4B8C-83A1-F6EECF244321}">
                <p14:modId xmlns:p14="http://schemas.microsoft.com/office/powerpoint/2010/main" val="2834604631"/>
              </p:ext>
            </p:extLst>
          </p:nvPr>
        </p:nvGraphicFramePr>
        <p:xfrm>
          <a:off x="196770" y="289367"/>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4167119442"/>
                    </a:ext>
                  </a:extLst>
                </a:gridCol>
                <a:gridCol w="1669167">
                  <a:extLst>
                    <a:ext uri="{9D8B030D-6E8A-4147-A177-3AD203B41FA5}">
                      <a16:colId xmlns:a16="http://schemas.microsoft.com/office/drawing/2014/main" val="3222777595"/>
                    </a:ext>
                  </a:extLst>
                </a:gridCol>
                <a:gridCol w="1912061">
                  <a:extLst>
                    <a:ext uri="{9D8B030D-6E8A-4147-A177-3AD203B41FA5}">
                      <a16:colId xmlns:a16="http://schemas.microsoft.com/office/drawing/2014/main" val="3323381857"/>
                    </a:ext>
                  </a:extLst>
                </a:gridCol>
                <a:gridCol w="3656284">
                  <a:extLst>
                    <a:ext uri="{9D8B030D-6E8A-4147-A177-3AD203B41FA5}">
                      <a16:colId xmlns:a16="http://schemas.microsoft.com/office/drawing/2014/main" val="1225020647"/>
                    </a:ext>
                  </a:extLst>
                </a:gridCol>
                <a:gridCol w="3985993">
                  <a:extLst>
                    <a:ext uri="{9D8B030D-6E8A-4147-A177-3AD203B41FA5}">
                      <a16:colId xmlns:a16="http://schemas.microsoft.com/office/drawing/2014/main" val="3503946964"/>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226654722"/>
                  </a:ext>
                </a:extLst>
              </a:tr>
              <a:tr h="4549701">
                <a:tc>
                  <a:txBody>
                    <a:bodyPr/>
                    <a:lstStyle/>
                    <a:p>
                      <a:pPr algn="just"/>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A Scalable Implementation of Anonymous Voting over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Jae-</a:t>
                      </a:r>
                      <a:r>
                        <a:rPr lang="en-IN" sz="1800" b="0" dirty="0" err="1">
                          <a:latin typeface="Times New Roman" panose="02020603050405020304" pitchFamily="18" charset="0"/>
                          <a:cs typeface="Times New Roman" panose="02020603050405020304" pitchFamily="18" charset="0"/>
                        </a:rPr>
                        <a:t>Geun</a:t>
                      </a:r>
                      <a:r>
                        <a:rPr lang="en-IN" sz="1800" b="0" dirty="0">
                          <a:latin typeface="Times New Roman" panose="02020603050405020304" pitchFamily="18" charset="0"/>
                          <a:cs typeface="Times New Roman" panose="02020603050405020304" pitchFamily="18" charset="0"/>
                        </a:rPr>
                        <a:t> Song, </a:t>
                      </a:r>
                    </a:p>
                    <a:p>
                      <a:pPr algn="just"/>
                      <a:r>
                        <a:rPr lang="en-IN" sz="1800" b="0" dirty="0">
                          <a:latin typeface="Times New Roman" panose="02020603050405020304" pitchFamily="18" charset="0"/>
                          <a:cs typeface="Times New Roman" panose="02020603050405020304" pitchFamily="18" charset="0"/>
                        </a:rPr>
                        <a:t>Sung-Jun Moon, </a:t>
                      </a:r>
                    </a:p>
                    <a:p>
                      <a:pPr algn="just"/>
                      <a:r>
                        <a:rPr lang="en-IN" sz="1800" b="0" dirty="0">
                          <a:latin typeface="Times New Roman" panose="02020603050405020304" pitchFamily="18" charset="0"/>
                          <a:cs typeface="Times New Roman" panose="02020603050405020304" pitchFamily="18" charset="0"/>
                        </a:rPr>
                        <a:t>Ju-Wook Jang</a:t>
                      </a:r>
                    </a:p>
                    <a:p>
                      <a:pPr algn="just"/>
                      <a:r>
                        <a:rPr lang="en-IN" sz="1800"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system allows for scalability in terms of both the number of voters and candidates, surpassing the limitations of previous blockchain voting systems.</a:t>
                      </a:r>
                    </a:p>
                    <a:p>
                      <a:pPr marL="285750" indent="-285750" algn="just">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Time complexity is reduced.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lvl="1" algn="just"/>
                      <a:r>
                        <a:rPr lang="en-US" sz="1800" dirty="0">
                          <a:latin typeface="Times New Roman" panose="02020603050405020304" pitchFamily="18" charset="0"/>
                          <a:cs typeface="Times New Roman" panose="02020603050405020304" pitchFamily="18" charset="0"/>
                        </a:rPr>
                        <a:t>The scalability of the solution, while improved, still faces challenges when applied to "big voting" scenarios, such as national elections.</a:t>
                      </a:r>
                    </a:p>
                    <a:p>
                      <a:pPr lvl="1" algn="just"/>
                      <a:r>
                        <a:rPr lang="en-US" sz="1800" dirty="0">
                          <a:latin typeface="Times New Roman" panose="02020603050405020304" pitchFamily="18" charset="0"/>
                          <a:cs typeface="Times New Roman" panose="02020603050405020304" pitchFamily="18" charset="0"/>
                        </a:rPr>
                        <a:t>The system relies on a large prime number to accommodate scalability, which could potentially lead to performance </a:t>
                      </a:r>
                      <a:r>
                        <a:rPr lang="en-US" sz="1800">
                          <a:latin typeface="Times New Roman" panose="02020603050405020304" pitchFamily="18" charset="0"/>
                          <a:cs typeface="Times New Roman" panose="02020603050405020304" pitchFamily="18" charset="0"/>
                        </a:rPr>
                        <a:t>issues .</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8140548"/>
                  </a:ext>
                </a:extLst>
              </a:tr>
            </a:tbl>
          </a:graphicData>
        </a:graphic>
      </p:graphicFrame>
    </p:spTree>
    <p:extLst>
      <p:ext uri="{BB962C8B-B14F-4D97-AF65-F5344CB8AC3E}">
        <p14:creationId xmlns:p14="http://schemas.microsoft.com/office/powerpoint/2010/main" val="2657088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6B91795-C4E8-E515-073F-1425854BB24A}"/>
              </a:ext>
            </a:extLst>
          </p:cNvPr>
          <p:cNvGraphicFramePr>
            <a:graphicFrameLocks noGrp="1"/>
          </p:cNvGraphicFramePr>
          <p:nvPr>
            <p:extLst>
              <p:ext uri="{D42A27DB-BD31-4B8C-83A1-F6EECF244321}">
                <p14:modId xmlns:p14="http://schemas.microsoft.com/office/powerpoint/2010/main" val="1812315915"/>
              </p:ext>
            </p:extLst>
          </p:nvPr>
        </p:nvGraphicFramePr>
        <p:xfrm>
          <a:off x="204486" y="307578"/>
          <a:ext cx="11783027" cy="5869215"/>
        </p:xfrm>
        <a:graphic>
          <a:graphicData uri="http://schemas.openxmlformats.org/drawingml/2006/table">
            <a:tbl>
              <a:tblPr firstRow="1" bandRow="1">
                <a:tableStyleId>{0505E3EF-67EA-436B-97B2-0124C06EBD24}</a:tableStyleId>
              </a:tblPr>
              <a:tblGrid>
                <a:gridCol w="559522">
                  <a:extLst>
                    <a:ext uri="{9D8B030D-6E8A-4147-A177-3AD203B41FA5}">
                      <a16:colId xmlns:a16="http://schemas.microsoft.com/office/drawing/2014/main" val="667951635"/>
                    </a:ext>
                  </a:extLst>
                </a:gridCol>
                <a:gridCol w="1669167">
                  <a:extLst>
                    <a:ext uri="{9D8B030D-6E8A-4147-A177-3AD203B41FA5}">
                      <a16:colId xmlns:a16="http://schemas.microsoft.com/office/drawing/2014/main" val="3891512014"/>
                    </a:ext>
                  </a:extLst>
                </a:gridCol>
                <a:gridCol w="1912061">
                  <a:extLst>
                    <a:ext uri="{9D8B030D-6E8A-4147-A177-3AD203B41FA5}">
                      <a16:colId xmlns:a16="http://schemas.microsoft.com/office/drawing/2014/main" val="1061579511"/>
                    </a:ext>
                  </a:extLst>
                </a:gridCol>
                <a:gridCol w="3656284">
                  <a:extLst>
                    <a:ext uri="{9D8B030D-6E8A-4147-A177-3AD203B41FA5}">
                      <a16:colId xmlns:a16="http://schemas.microsoft.com/office/drawing/2014/main" val="3051245359"/>
                    </a:ext>
                  </a:extLst>
                </a:gridCol>
                <a:gridCol w="3985993">
                  <a:extLst>
                    <a:ext uri="{9D8B030D-6E8A-4147-A177-3AD203B41FA5}">
                      <a16:colId xmlns:a16="http://schemas.microsoft.com/office/drawing/2014/main" val="883041912"/>
                    </a:ext>
                  </a:extLst>
                </a:gridCol>
              </a:tblGrid>
              <a:tr h="1319514">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724014"/>
                  </a:ext>
                </a:extLst>
              </a:tr>
              <a:tr h="4549701">
                <a:tc>
                  <a:txBody>
                    <a:bodyPr/>
                    <a:lstStyle/>
                    <a:p>
                      <a:pPr algn="just"/>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Implementation of Decentralized</a:t>
                      </a:r>
                    </a:p>
                    <a:p>
                      <a:pPr algn="just"/>
                      <a:r>
                        <a:rPr lang="en-US" sz="1800" dirty="0">
                          <a:latin typeface="Times New Roman" panose="02020603050405020304" pitchFamily="18" charset="0"/>
                          <a:cs typeface="Times New Roman" panose="02020603050405020304" pitchFamily="18" charset="0"/>
                        </a:rPr>
                        <a:t>Blockchain</a:t>
                      </a:r>
                    </a:p>
                    <a:p>
                      <a:pPr algn="just"/>
                      <a:r>
                        <a:rPr lang="en-US" sz="1800" dirty="0">
                          <a:latin typeface="Times New Roman" panose="02020603050405020304" pitchFamily="18" charset="0"/>
                          <a:cs typeface="Times New Roman" panose="02020603050405020304" pitchFamily="18" charset="0"/>
                        </a:rPr>
                        <a:t>E-voting</a:t>
                      </a:r>
                    </a:p>
                    <a:p>
                      <a:pPr algn="just"/>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dirty="0">
                          <a:solidFill>
                            <a:schemeClr val="tx1"/>
                          </a:solidFill>
                          <a:latin typeface="Times New Roman" panose="02020603050405020304" pitchFamily="18" charset="0"/>
                          <a:cs typeface="Times New Roman" panose="02020603050405020304" pitchFamily="18" charset="0"/>
                        </a:rPr>
                        <a:t>Saad </a:t>
                      </a:r>
                      <a:r>
                        <a:rPr lang="en-IN" sz="1800" dirty="0" err="1">
                          <a:solidFill>
                            <a:schemeClr val="tx1"/>
                          </a:solidFill>
                          <a:latin typeface="Times New Roman" panose="02020603050405020304" pitchFamily="18" charset="0"/>
                          <a:cs typeface="Times New Roman" panose="02020603050405020304" pitchFamily="18" charset="0"/>
                        </a:rPr>
                        <a:t>Moin</a:t>
                      </a:r>
                      <a:r>
                        <a:rPr lang="en-IN" sz="1800" dirty="0">
                          <a:solidFill>
                            <a:schemeClr val="tx1"/>
                          </a:solidFill>
                          <a:latin typeface="Times New Roman" panose="02020603050405020304" pitchFamily="18" charset="0"/>
                          <a:cs typeface="Times New Roman" panose="02020603050405020304" pitchFamily="18" charset="0"/>
                        </a:rPr>
                        <a:t> Khan, </a:t>
                      </a:r>
                      <a:r>
                        <a:rPr lang="en-IN" sz="1800" dirty="0" err="1">
                          <a:solidFill>
                            <a:schemeClr val="tx1"/>
                          </a:solidFill>
                          <a:latin typeface="Times New Roman" panose="02020603050405020304" pitchFamily="18" charset="0"/>
                          <a:cs typeface="Times New Roman" panose="02020603050405020304" pitchFamily="18" charset="0"/>
                        </a:rPr>
                        <a:t>Aansa</a:t>
                      </a:r>
                      <a:r>
                        <a:rPr lang="en-IN" sz="1800" dirty="0">
                          <a:solidFill>
                            <a:schemeClr val="tx1"/>
                          </a:solidFill>
                          <a:latin typeface="Times New Roman" panose="02020603050405020304" pitchFamily="18" charset="0"/>
                          <a:cs typeface="Times New Roman" panose="02020603050405020304" pitchFamily="18" charset="0"/>
                        </a:rPr>
                        <a:t> Arshad, Gazala Mushtaq, Aqeel Khalique, Tarek Husein</a:t>
                      </a:r>
                    </a:p>
                    <a:p>
                      <a:pPr algn="just"/>
                      <a:r>
                        <a:rPr lang="en-IN" sz="1800" dirty="0">
                          <a:solidFill>
                            <a:schemeClr val="tx1"/>
                          </a:solidFill>
                          <a:latin typeface="Times New Roman" panose="02020603050405020304" pitchFamily="18" charset="0"/>
                          <a:cs typeface="Times New Roman" panose="02020603050405020304" pitchFamily="18" charset="0"/>
                        </a:rPr>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Decentralized Security: Blockchain ensures a tamper-proof and transparent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Smart Contracts: Automates and secures the voting process.</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Voter Trust: Real-time vote verification enhances transparency.</a:t>
                      </a:r>
                    </a:p>
                    <a:p>
                      <a:pPr marL="285750" indent="-285750" algn="just">
                        <a:buFont typeface="Arial" panose="020B0604020202020204" pitchFamily="34" charset="0"/>
                        <a:buChar char="•"/>
                      </a:pPr>
                      <a:r>
                        <a:rPr lang="en-IN" sz="1800" b="0" dirty="0">
                          <a:latin typeface="Times New Roman" panose="02020603050405020304" pitchFamily="18" charset="0"/>
                          <a:cs typeface="Times New Roman" panose="02020603050405020304" pitchFamily="18" charset="0"/>
                        </a:rPr>
                        <a:t>User Interface: </a:t>
                      </a:r>
                      <a:r>
                        <a:rPr lang="en-IN" sz="1800" b="0" dirty="0" err="1">
                          <a:latin typeface="Times New Roman" panose="02020603050405020304" pitchFamily="18" charset="0"/>
                          <a:cs typeface="Times New Roman" panose="02020603050405020304" pitchFamily="18" charset="0"/>
                        </a:rPr>
                        <a:t>Metamask</a:t>
                      </a:r>
                      <a:r>
                        <a:rPr lang="en-IN" sz="1800" b="0" dirty="0">
                          <a:latin typeface="Times New Roman" panose="02020603050405020304" pitchFamily="18" charset="0"/>
                          <a:cs typeface="Times New Roman" panose="02020603050405020304" pitchFamily="18" charset="0"/>
                        </a:rPr>
                        <a:t> provides easy voter interaction with the system.</a:t>
                      </a:r>
                      <a:endParaRPr lang="en-US" sz="1800"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just">
                        <a:buFont typeface="Arial" panose="020B0604020202020204" pitchFamily="34" charset="0"/>
                        <a:buNone/>
                      </a:pPr>
                      <a:r>
                        <a:rPr lang="en-US" sz="1800" b="0" dirty="0">
                          <a:latin typeface="Times New Roman" panose="02020603050405020304" pitchFamily="18" charset="0"/>
                          <a:cs typeface="Times New Roman" panose="02020603050405020304" pitchFamily="18" charset="0"/>
                        </a:rPr>
                        <a:t>These are the limitations of this paper, and we are addressing them in our project: scalability issues, reliance on internet connectivity, complex setup, and the need for Ether. We are optimizing the system, adding offline options, simplifying the setup, and exploring alternatives to cryptocurrency.</a:t>
                      </a:r>
                      <a:endParaRPr lang="en-IN" sz="1800" b="0" u="sng"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4994414"/>
                  </a:ext>
                </a:extLst>
              </a:tr>
            </a:tbl>
          </a:graphicData>
        </a:graphic>
      </p:graphicFrame>
    </p:spTree>
    <p:extLst>
      <p:ext uri="{BB962C8B-B14F-4D97-AF65-F5344CB8AC3E}">
        <p14:creationId xmlns:p14="http://schemas.microsoft.com/office/powerpoint/2010/main" val="269243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D441A3-4349-8CD4-8CB8-8722C7A9804E}"/>
              </a:ext>
            </a:extLst>
          </p:cNvPr>
          <p:cNvGraphicFramePr>
            <a:graphicFrameLocks noGrp="1"/>
          </p:cNvGraphicFramePr>
          <p:nvPr>
            <p:extLst>
              <p:ext uri="{D42A27DB-BD31-4B8C-83A1-F6EECF244321}">
                <p14:modId xmlns:p14="http://schemas.microsoft.com/office/powerpoint/2010/main" val="3163930725"/>
              </p:ext>
            </p:extLst>
          </p:nvPr>
        </p:nvGraphicFramePr>
        <p:xfrm>
          <a:off x="201560" y="313402"/>
          <a:ext cx="11788879" cy="5867479"/>
        </p:xfrm>
        <a:graphic>
          <a:graphicData uri="http://schemas.openxmlformats.org/drawingml/2006/table">
            <a:tbl>
              <a:tblPr firstRow="1" bandRow="1">
                <a:tableStyleId>{0505E3EF-67EA-436B-97B2-0124C06EBD24}</a:tableStyleId>
              </a:tblPr>
              <a:tblGrid>
                <a:gridCol w="550794">
                  <a:extLst>
                    <a:ext uri="{9D8B030D-6E8A-4147-A177-3AD203B41FA5}">
                      <a16:colId xmlns:a16="http://schemas.microsoft.com/office/drawing/2014/main" val="2686634918"/>
                    </a:ext>
                  </a:extLst>
                </a:gridCol>
                <a:gridCol w="1630779">
                  <a:extLst>
                    <a:ext uri="{9D8B030D-6E8A-4147-A177-3AD203B41FA5}">
                      <a16:colId xmlns:a16="http://schemas.microsoft.com/office/drawing/2014/main" val="2749593851"/>
                    </a:ext>
                  </a:extLst>
                </a:gridCol>
                <a:gridCol w="1795576">
                  <a:extLst>
                    <a:ext uri="{9D8B030D-6E8A-4147-A177-3AD203B41FA5}">
                      <a16:colId xmlns:a16="http://schemas.microsoft.com/office/drawing/2014/main" val="2639714881"/>
                    </a:ext>
                  </a:extLst>
                </a:gridCol>
                <a:gridCol w="3751186">
                  <a:extLst>
                    <a:ext uri="{9D8B030D-6E8A-4147-A177-3AD203B41FA5}">
                      <a16:colId xmlns:a16="http://schemas.microsoft.com/office/drawing/2014/main" val="569575727"/>
                    </a:ext>
                  </a:extLst>
                </a:gridCol>
                <a:gridCol w="4060544">
                  <a:extLst>
                    <a:ext uri="{9D8B030D-6E8A-4147-A177-3AD203B41FA5}">
                      <a16:colId xmlns:a16="http://schemas.microsoft.com/office/drawing/2014/main" val="2578649369"/>
                    </a:ext>
                  </a:extLst>
                </a:gridCol>
              </a:tblGrid>
              <a:tr h="1295479">
                <a:tc>
                  <a:txBody>
                    <a:bodyPr/>
                    <a:lstStyle/>
                    <a:p>
                      <a:pPr algn="ctr"/>
                      <a:r>
                        <a:rPr lang="en-US" sz="1800" dirty="0">
                          <a:latin typeface="Times New Roman" panose="02020603050405020304" pitchFamily="18" charset="0"/>
                          <a:cs typeface="Times New Roman" panose="02020603050405020304" pitchFamily="18" charset="0"/>
                        </a:rPr>
                        <a:t>Sr. 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Project Title</a:t>
                      </a:r>
                      <a:endParaRPr lang="en-IN" sz="1800" dirty="0">
                        <a:latin typeface="Times New Roman" panose="02020603050405020304" pitchFamily="18" charset="0"/>
                        <a:cs typeface="Times New Roman" panose="02020603050405020304" pitchFamily="18" charset="0"/>
                      </a:endParaRPr>
                    </a:p>
                    <a:p>
                      <a:pPr algn="ct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Key Findings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US" sz="1800" dirty="0">
                          <a:latin typeface="Times New Roman" panose="02020603050405020304" pitchFamily="18" charset="0"/>
                          <a:cs typeface="Times New Roman" panose="02020603050405020304" pitchFamily="18" charset="0"/>
                        </a:rPr>
                        <a:t>Limitations</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494235120"/>
                  </a:ext>
                </a:extLst>
              </a:tr>
              <a:tr h="4572000">
                <a:tc>
                  <a:txBody>
                    <a:bodyPr/>
                    <a:lstStyle/>
                    <a:p>
                      <a:pPr algn="just"/>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US" sz="1800" dirty="0">
                          <a:latin typeface="Times New Roman" panose="02020603050405020304" pitchFamily="18" charset="0"/>
                          <a:cs typeface="Times New Roman" panose="02020603050405020304" pitchFamily="18" charset="0"/>
                        </a:rPr>
                        <a:t>Decentralized Voting Platform Based on Ethereum Blockchain</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r>
                        <a:rPr lang="en-IN" sz="1800" b="0" dirty="0">
                          <a:latin typeface="Times New Roman" panose="02020603050405020304" pitchFamily="18" charset="0"/>
                          <a:cs typeface="Times New Roman" panose="02020603050405020304" pitchFamily="18" charset="0"/>
                        </a:rPr>
                        <a:t>David Khoury, Elie F. </a:t>
                      </a:r>
                      <a:r>
                        <a:rPr lang="en-IN" sz="1800" b="0" dirty="0" err="1">
                          <a:latin typeface="Times New Roman" panose="02020603050405020304" pitchFamily="18" charset="0"/>
                          <a:cs typeface="Times New Roman" panose="02020603050405020304" pitchFamily="18" charset="0"/>
                        </a:rPr>
                        <a:t>Kfoury</a:t>
                      </a:r>
                      <a:r>
                        <a:rPr lang="en-IN" sz="1800" b="0" dirty="0">
                          <a:latin typeface="Times New Roman" panose="02020603050405020304" pitchFamily="18" charset="0"/>
                          <a:cs typeface="Times New Roman" panose="02020603050405020304" pitchFamily="18" charset="0"/>
                        </a:rPr>
                        <a:t>, </a:t>
                      </a:r>
                    </a:p>
                    <a:p>
                      <a:pPr algn="just"/>
                      <a:r>
                        <a:rPr lang="en-IN" sz="1800" b="0" dirty="0">
                          <a:latin typeface="Times New Roman" panose="02020603050405020304" pitchFamily="18" charset="0"/>
                          <a:cs typeface="Times New Roman" panose="02020603050405020304" pitchFamily="18" charset="0"/>
                        </a:rPr>
                        <a:t>Ali Kassem,</a:t>
                      </a:r>
                    </a:p>
                    <a:p>
                      <a:pPr algn="just"/>
                      <a:r>
                        <a:rPr lang="en-IN" sz="1800" b="0" dirty="0">
                          <a:latin typeface="Times New Roman" panose="02020603050405020304" pitchFamily="18" charset="0"/>
                          <a:cs typeface="Times New Roman" panose="02020603050405020304" pitchFamily="18" charset="0"/>
                        </a:rPr>
                        <a:t>Hamza </a:t>
                      </a:r>
                      <a:r>
                        <a:rPr lang="en-IN" sz="1800" b="0" dirty="0" err="1">
                          <a:latin typeface="Times New Roman" panose="02020603050405020304" pitchFamily="18" charset="0"/>
                          <a:cs typeface="Times New Roman" panose="02020603050405020304" pitchFamily="18" charset="0"/>
                        </a:rPr>
                        <a:t>Harb</a:t>
                      </a:r>
                      <a:endParaRPr lang="en-IN" sz="1800" b="0" dirty="0">
                        <a:latin typeface="Times New Roman" panose="02020603050405020304" pitchFamily="18" charset="0"/>
                        <a:cs typeface="Times New Roman" panose="02020603050405020304" pitchFamily="18" charset="0"/>
                      </a:endParaRPr>
                    </a:p>
                    <a:p>
                      <a:pPr algn="just"/>
                      <a:r>
                        <a:rPr lang="en-IN" sz="1800" b="0"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Smart contracts ensure transparency and enforce voting rules, allowing one vote per registered mobile number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Voter authentication is achieved without a third-party server, enhancing privacy and security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latin typeface="Times New Roman" panose="02020603050405020304" pitchFamily="18" charset="0"/>
                          <a:cs typeface="Times New Roman" panose="02020603050405020304" pitchFamily="18" charset="0"/>
                        </a:rPr>
                        <a:t>The system may face challenges with scalability when deployed on a national level. </a:t>
                      </a:r>
                    </a:p>
                    <a:p>
                      <a:r>
                        <a:rPr lang="en-US" sz="1800" dirty="0">
                          <a:latin typeface="Times New Roman" panose="02020603050405020304" pitchFamily="18" charset="0"/>
                          <a:cs typeface="Times New Roman" panose="02020603050405020304" pitchFamily="18" charset="0"/>
                        </a:rPr>
                        <a:t>Additionally, the requirement for users to have Ether for transactions may be a barrier. </a:t>
                      </a:r>
                    </a:p>
                    <a:p>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67526969"/>
                  </a:ext>
                </a:extLst>
              </a:tr>
            </a:tbl>
          </a:graphicData>
        </a:graphic>
      </p:graphicFrame>
    </p:spTree>
    <p:extLst>
      <p:ext uri="{BB962C8B-B14F-4D97-AF65-F5344CB8AC3E}">
        <p14:creationId xmlns:p14="http://schemas.microsoft.com/office/powerpoint/2010/main" val="216511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FFDE2-FFD8-2756-544B-0CF1EFBA0533}"/>
              </a:ext>
            </a:extLst>
          </p:cNvPr>
          <p:cNvSpPr txBox="1">
            <a:spLocks/>
          </p:cNvSpPr>
          <p:nvPr/>
        </p:nvSpPr>
        <p:spPr>
          <a:xfrm>
            <a:off x="1097280" y="239949"/>
            <a:ext cx="10058400" cy="145075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PROBLEM STATEMENT &amp; 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5F70F8-5769-9565-69B7-A26D00EFBDC1}"/>
              </a:ext>
            </a:extLst>
          </p:cNvPr>
          <p:cNvSpPr txBox="1">
            <a:spLocks/>
          </p:cNvSpPr>
          <p:nvPr/>
        </p:nvSpPr>
        <p:spPr>
          <a:xfrm>
            <a:off x="1051560" y="1809622"/>
            <a:ext cx="10088880" cy="48804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PROBLEM STATEMENT :</a:t>
            </a:r>
          </a:p>
          <a:p>
            <a:pPr marL="0" indent="0" algn="just">
              <a:buNone/>
            </a:pPr>
            <a:r>
              <a:rPr lang="en-US" sz="2300" dirty="0">
                <a:latin typeface="Times New Roman" panose="02020603050405020304" pitchFamily="18" charset="0"/>
                <a:cs typeface="Times New Roman" panose="02020603050405020304" pitchFamily="18" charset="0"/>
              </a:rPr>
              <a:t>Traditional voting methods are vulnerable to errors, tampering, even cost high, and lack transparency, leading to inefficiencies and security concerns. The growing demand for trustworthy elections highlights the need for a secure, modern solution.</a:t>
            </a:r>
          </a:p>
          <a:p>
            <a:pPr marL="0" indent="0" algn="just">
              <a:buNone/>
            </a:pPr>
            <a:endParaRPr lang="en-US" sz="23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300" b="1" dirty="0">
                <a:latin typeface="Times New Roman" panose="02020603050405020304" pitchFamily="18" charset="0"/>
                <a:cs typeface="Times New Roman" panose="02020603050405020304" pitchFamily="18" charset="0"/>
              </a:rPr>
              <a:t>OBJECTIVE: </a:t>
            </a:r>
          </a:p>
          <a:p>
            <a:pPr marL="0" indent="0" algn="just">
              <a:buNone/>
            </a:pPr>
            <a:r>
              <a:rPr lang="en-US" sz="2300" dirty="0">
                <a:latin typeface="Times New Roman" panose="02020603050405020304" pitchFamily="18" charset="0"/>
                <a:cs typeface="Times New Roman" panose="02020603050405020304" pitchFamily="18" charset="0"/>
              </a:rPr>
              <a:t>The objective is to enhance security, increase transparency, and ensure voter privacy while improving accessibility and guaranteeing immutability. Additionally, the project aims to reduce costs, enhance trust, and facilitate real-time results.</a:t>
            </a:r>
            <a:endParaRPr lang="en-IN" sz="23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753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TotalTime>
  <Words>1392</Words>
  <Application>Microsoft Office PowerPoint</Application>
  <PresentationFormat>Widescreen</PresentationFormat>
  <Paragraphs>171</Paragraphs>
  <Slides>21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Times New Roman</vt:lpstr>
      <vt:lpstr>Wingdings</vt:lpstr>
      <vt:lpstr>Office Theme</vt:lpstr>
      <vt:lpstr>“Online Voting System Using Blockchain”</vt:lpstr>
      <vt:lpstr>CONTENT</vt:lpstr>
      <vt:lpstr>INTRODUCTION</vt:lpstr>
      <vt:lpstr>ABSTRACT</vt:lpstr>
      <vt:lpstr>LITERATURE SURVEY</vt:lpstr>
      <vt:lpstr>PowerPoint Presentation</vt:lpstr>
      <vt:lpstr>PowerPoint Presentation</vt:lpstr>
      <vt:lpstr>PowerPoint Presentation</vt:lpstr>
      <vt:lpstr>PowerPoint Presentation</vt:lpstr>
      <vt:lpstr>SCOPE OF THE PROJECT</vt:lpstr>
      <vt:lpstr>PROPOSED SYSTEM</vt:lpstr>
      <vt:lpstr>PowerPoint Presentation</vt:lpstr>
      <vt:lpstr>PowerPoint Presentation</vt:lpstr>
      <vt:lpstr>PowerPoint Presentation</vt:lpstr>
      <vt:lpstr>PowerPoint Presentation</vt:lpstr>
      <vt:lpstr>PROPOSED SYSTEM</vt:lpstr>
      <vt:lpstr>HARDWARE USED</vt:lpstr>
      <vt:lpstr>PowerPoint Presentation</vt:lpstr>
      <vt:lpstr>EXPECTED OUTCOMES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Microsoft account</dc:creator>
  <cp:lastModifiedBy>Harsh Minde.</cp:lastModifiedBy>
  <cp:revision>20</cp:revision>
  <dcterms:created xsi:type="dcterms:W3CDTF">2022-08-03T09:08:17Z</dcterms:created>
  <dcterms:modified xsi:type="dcterms:W3CDTF">2024-10-17T22:41:03Z</dcterms:modified>
</cp:coreProperties>
</file>