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cJ2cOIth3Dng1hrIw/HRuNcQ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571222"/>
            <a:ext cx="9144000" cy="97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“Topic Name”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267187"/>
            <a:ext cx="9144000" cy="268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Class/Sem/ Div   Roll No     Group members name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Guide Name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Academic Year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2022-23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48" y="283633"/>
            <a:ext cx="1811246" cy="75955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019578" y="283633"/>
            <a:ext cx="9144000" cy="97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 ENGINEERING COLLEGE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COPUTER ENGINEERING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HARDWARE AND SOFTWARE REQUIREMENTS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Expected Outcomes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Final Outcome of project write in bullet form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</a:t>
            </a:r>
            <a:r>
              <a:rPr lang="en-US"/>
              <a:t> should be in standard IEEE format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Eg: L. Martie, T. D. LaToza, and A. van der Hoek. Codeexchange: “Supporting refor mulation of internet-scale code queries in context.”, ASE ’15, 2015.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Abstract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Literature review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 of Project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Scope of Project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Proposed System/ Architecture Digram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H/W and S/W requirements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Expected Outcome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Explain in short what </a:t>
            </a:r>
            <a:r>
              <a:rPr lang="en-US"/>
              <a:t>exactly</a:t>
            </a:r>
            <a:r>
              <a:rPr lang="en-US"/>
              <a:t> Your System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should be </a:t>
            </a:r>
            <a:r>
              <a:rPr lang="en-US"/>
              <a:t>minimum</a:t>
            </a:r>
            <a:r>
              <a:rPr lang="en-US"/>
              <a:t> one short paragraph which talks about your whole system.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existing solutions?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common features of these solutions, and how do they differ?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are existing solutions insufficient?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does your work fit in?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above question should be clear in Literature Survey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Table format(Column : Author name, Title, Key finding and Limitation)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 and objective 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State the Problem </a:t>
            </a:r>
            <a:r>
              <a:rPr lang="en-US"/>
              <a:t>definition</a:t>
            </a:r>
            <a:r>
              <a:rPr lang="en-US"/>
              <a:t> in shortly with specified objective of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 of the Project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Draw Architecture/ Flow chart/ block diag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used (approach to solve the problem )/Algorithm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2022-08-03T09:08:17Z</dcterms:created>
  <dc:creator>Microsoft account</dc:creator>
</cp:coreProperties>
</file>