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92" r:id="rId6"/>
    <p:sldId id="297" r:id="rId7"/>
    <p:sldId id="298" r:id="rId8"/>
    <p:sldId id="293" r:id="rId9"/>
    <p:sldId id="296" r:id="rId10"/>
    <p:sldId id="295" r:id="rId11"/>
    <p:sldId id="299" r:id="rId12"/>
    <p:sldId id="300" r:id="rId13"/>
    <p:sldId id="303" r:id="rId14"/>
    <p:sldId id="301" r:id="rId15"/>
    <p:sldId id="302" r:id="rId16"/>
    <p:sldId id="304" r:id="rId17"/>
    <p:sldId id="305" r:id="rId18"/>
    <p:sldId id="269" r:id="rId19"/>
    <p:sldId id="262" r:id="rId20"/>
    <p:sldId id="263" r:id="rId21"/>
    <p:sldId id="282" r:id="rId22"/>
    <p:sldId id="281" r:id="rId23"/>
    <p:sldId id="279" r:id="rId24"/>
    <p:sldId id="308" r:id="rId25"/>
    <p:sldId id="280" r:id="rId26"/>
    <p:sldId id="264" r:id="rId27"/>
    <p:sldId id="278" r:id="rId28"/>
    <p:sldId id="261" r:id="rId29"/>
    <p:sldId id="266" r:id="rId30"/>
    <p:sldId id="309" r:id="rId31"/>
    <p:sldId id="310" r:id="rId32"/>
    <p:sldId id="277" r:id="rId33"/>
    <p:sldId id="306" r:id="rId34"/>
    <p:sldId id="307" r:id="rId35"/>
    <p:sldId id="285"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cJ2cOIth3Dng1hrIw/HRuNcQy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99472-7118-45D9-BDD6-5CF829ECE07B}" v="84" dt="2024-08-30T09:50:55.6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iraditya Patil" userId="4140e04522de77a7" providerId="LiveId" clId="{7A499472-7118-45D9-BDD6-5CF829ECE07B}"/>
    <pc:docChg chg="undo redo custSel addSld delSld modSld">
      <pc:chgData name="Jyotiraditya Patil" userId="4140e04522de77a7" providerId="LiveId" clId="{7A499472-7118-45D9-BDD6-5CF829ECE07B}" dt="2024-08-30T10:23:05.975" v="1258" actId="20577"/>
      <pc:docMkLst>
        <pc:docMk/>
      </pc:docMkLst>
      <pc:sldChg chg="modSp mod">
        <pc:chgData name="Jyotiraditya Patil" userId="4140e04522de77a7" providerId="LiveId" clId="{7A499472-7118-45D9-BDD6-5CF829ECE07B}" dt="2024-08-30T06:54:02.387" v="492" actId="20577"/>
        <pc:sldMkLst>
          <pc:docMk/>
          <pc:sldMk cId="0" sldId="257"/>
        </pc:sldMkLst>
        <pc:spChg chg="mod">
          <ac:chgData name="Jyotiraditya Patil" userId="4140e04522de77a7" providerId="LiveId" clId="{7A499472-7118-45D9-BDD6-5CF829ECE07B}" dt="2024-08-30T06:54:02.387" v="492" actId="20577"/>
          <ac:spMkLst>
            <pc:docMk/>
            <pc:sldMk cId="0" sldId="257"/>
            <ac:spMk id="93" creationId="{00000000-0000-0000-0000-000000000000}"/>
          </ac:spMkLst>
        </pc:spChg>
      </pc:sldChg>
      <pc:sldChg chg="modSp mod">
        <pc:chgData name="Jyotiraditya Patil" userId="4140e04522de77a7" providerId="LiveId" clId="{7A499472-7118-45D9-BDD6-5CF829ECE07B}" dt="2024-08-30T07:21:58.665" v="721" actId="14100"/>
        <pc:sldMkLst>
          <pc:docMk/>
          <pc:sldMk cId="0" sldId="258"/>
        </pc:sldMkLst>
        <pc:spChg chg="mod">
          <ac:chgData name="Jyotiraditya Patil" userId="4140e04522de77a7" providerId="LiveId" clId="{7A499472-7118-45D9-BDD6-5CF829ECE07B}" dt="2024-08-30T07:21:58.665" v="721" actId="14100"/>
          <ac:spMkLst>
            <pc:docMk/>
            <pc:sldMk cId="0" sldId="258"/>
            <ac:spMk id="99" creationId="{00000000-0000-0000-0000-000000000000}"/>
          </ac:spMkLst>
        </pc:spChg>
      </pc:sldChg>
      <pc:sldChg chg="modSp mod">
        <pc:chgData name="Jyotiraditya Patil" userId="4140e04522de77a7" providerId="LiveId" clId="{7A499472-7118-45D9-BDD6-5CF829ECE07B}" dt="2024-08-30T07:22:12.313" v="722" actId="1076"/>
        <pc:sldMkLst>
          <pc:docMk/>
          <pc:sldMk cId="0" sldId="259"/>
        </pc:sldMkLst>
        <pc:spChg chg="mod">
          <ac:chgData name="Jyotiraditya Patil" userId="4140e04522de77a7" providerId="LiveId" clId="{7A499472-7118-45D9-BDD6-5CF829ECE07B}" dt="2024-08-30T07:22:12.313" v="722" actId="1076"/>
          <ac:spMkLst>
            <pc:docMk/>
            <pc:sldMk cId="0" sldId="259"/>
            <ac:spMk id="105" creationId="{00000000-0000-0000-0000-000000000000}"/>
          </ac:spMkLst>
        </pc:spChg>
      </pc:sldChg>
      <pc:sldChg chg="modSp del mod">
        <pc:chgData name="Jyotiraditya Patil" userId="4140e04522de77a7" providerId="LiveId" clId="{7A499472-7118-45D9-BDD6-5CF829ECE07B}" dt="2024-08-30T07:20:39.261" v="719" actId="47"/>
        <pc:sldMkLst>
          <pc:docMk/>
          <pc:sldMk cId="0" sldId="260"/>
        </pc:sldMkLst>
        <pc:spChg chg="mod">
          <ac:chgData name="Jyotiraditya Patil" userId="4140e04522de77a7" providerId="LiveId" clId="{7A499472-7118-45D9-BDD6-5CF829ECE07B}" dt="2024-08-30T05:05:35.950" v="179" actId="1076"/>
          <ac:spMkLst>
            <pc:docMk/>
            <pc:sldMk cId="0" sldId="260"/>
            <ac:spMk id="110" creationId="{00000000-0000-0000-0000-000000000000}"/>
          </ac:spMkLst>
        </pc:spChg>
        <pc:graphicFrameChg chg="mod modGraphic">
          <ac:chgData name="Jyotiraditya Patil" userId="4140e04522de77a7" providerId="LiveId" clId="{7A499472-7118-45D9-BDD6-5CF829ECE07B}" dt="2024-08-30T05:05:30.679" v="178" actId="1076"/>
          <ac:graphicFrameMkLst>
            <pc:docMk/>
            <pc:sldMk cId="0" sldId="260"/>
            <ac:graphicFrameMk id="4" creationId="{8A47098F-DF5A-3C2B-0CB0-7EA8867D1B3C}"/>
          </ac:graphicFrameMkLst>
        </pc:graphicFrameChg>
      </pc:sldChg>
      <pc:sldChg chg="modSp mod">
        <pc:chgData name="Jyotiraditya Patil" userId="4140e04522de77a7" providerId="LiveId" clId="{7A499472-7118-45D9-BDD6-5CF829ECE07B}" dt="2024-08-30T07:31:57.772" v="827" actId="403"/>
        <pc:sldMkLst>
          <pc:docMk/>
          <pc:sldMk cId="2059989064" sldId="261"/>
        </pc:sldMkLst>
        <pc:spChg chg="mod">
          <ac:chgData name="Jyotiraditya Patil" userId="4140e04522de77a7" providerId="LiveId" clId="{7A499472-7118-45D9-BDD6-5CF829ECE07B}" dt="2024-08-30T07:31:57.772" v="827" actId="403"/>
          <ac:spMkLst>
            <pc:docMk/>
            <pc:sldMk cId="2059989064" sldId="261"/>
            <ac:spMk id="3" creationId="{4E59D78C-D25D-E833-5CD2-4C2709CD6664}"/>
          </ac:spMkLst>
        </pc:spChg>
        <pc:spChg chg="mod">
          <ac:chgData name="Jyotiraditya Patil" userId="4140e04522de77a7" providerId="LiveId" clId="{7A499472-7118-45D9-BDD6-5CF829ECE07B}" dt="2024-08-30T07:31:48.205" v="826" actId="403"/>
          <ac:spMkLst>
            <pc:docMk/>
            <pc:sldMk cId="2059989064" sldId="261"/>
            <ac:spMk id="6" creationId="{A1E1CBC9-CEBE-4829-B6D1-5B1304206E1E}"/>
          </ac:spMkLst>
        </pc:spChg>
      </pc:sldChg>
      <pc:sldChg chg="modSp mod">
        <pc:chgData name="Jyotiraditya Patil" userId="4140e04522de77a7" providerId="LiveId" clId="{7A499472-7118-45D9-BDD6-5CF829ECE07B}" dt="2024-08-30T10:02:08.446" v="1045" actId="27636"/>
        <pc:sldMkLst>
          <pc:docMk/>
          <pc:sldMk cId="0" sldId="262"/>
        </pc:sldMkLst>
        <pc:spChg chg="mod">
          <ac:chgData name="Jyotiraditya Patil" userId="4140e04522de77a7" providerId="LiveId" clId="{7A499472-7118-45D9-BDD6-5CF829ECE07B}" dt="2024-08-30T10:02:08.446" v="1045" actId="27636"/>
          <ac:spMkLst>
            <pc:docMk/>
            <pc:sldMk cId="0" sldId="262"/>
            <ac:spMk id="123" creationId="{00000000-0000-0000-0000-000000000000}"/>
          </ac:spMkLst>
        </pc:spChg>
      </pc:sldChg>
      <pc:sldChg chg="addSp delSp modSp mod">
        <pc:chgData name="Jyotiraditya Patil" userId="4140e04522de77a7" providerId="LiveId" clId="{7A499472-7118-45D9-BDD6-5CF829ECE07B}" dt="2024-08-30T07:15:56.378" v="626" actId="164"/>
        <pc:sldMkLst>
          <pc:docMk/>
          <pc:sldMk cId="0" sldId="263"/>
        </pc:sldMkLst>
        <pc:spChg chg="add del">
          <ac:chgData name="Jyotiraditya Patil" userId="4140e04522de77a7" providerId="LiveId" clId="{7A499472-7118-45D9-BDD6-5CF829ECE07B}" dt="2024-08-30T05:20:51.495" v="185" actId="478"/>
          <ac:spMkLst>
            <pc:docMk/>
            <pc:sldMk cId="0" sldId="263"/>
            <ac:spMk id="5" creationId="{CC1258D6-6158-5569-D62E-D280BF97940E}"/>
          </ac:spMkLst>
        </pc:spChg>
        <pc:spChg chg="add mod">
          <ac:chgData name="Jyotiraditya Patil" userId="4140e04522de77a7" providerId="LiveId" clId="{7A499472-7118-45D9-BDD6-5CF829ECE07B}" dt="2024-08-30T07:11:05" v="587" actId="1076"/>
          <ac:spMkLst>
            <pc:docMk/>
            <pc:sldMk cId="0" sldId="263"/>
            <ac:spMk id="10" creationId="{D7EA1EE6-C193-8602-EF31-9C286F8A38CE}"/>
          </ac:spMkLst>
        </pc:spChg>
        <pc:spChg chg="add mod">
          <ac:chgData name="Jyotiraditya Patil" userId="4140e04522de77a7" providerId="LiveId" clId="{7A499472-7118-45D9-BDD6-5CF829ECE07B}" dt="2024-08-30T07:14:20.647" v="623" actId="1076"/>
          <ac:spMkLst>
            <pc:docMk/>
            <pc:sldMk cId="0" sldId="263"/>
            <ac:spMk id="11" creationId="{BF5AC7B3-DC47-9F3A-EC1B-1A8D8712A6BF}"/>
          </ac:spMkLst>
        </pc:spChg>
        <pc:spChg chg="add mod">
          <ac:chgData name="Jyotiraditya Patil" userId="4140e04522de77a7" providerId="LiveId" clId="{7A499472-7118-45D9-BDD6-5CF829ECE07B}" dt="2024-08-30T07:15:56.378" v="626" actId="164"/>
          <ac:spMkLst>
            <pc:docMk/>
            <pc:sldMk cId="0" sldId="263"/>
            <ac:spMk id="12" creationId="{B014D691-F620-6262-F3D0-ADC22CF29ADC}"/>
          </ac:spMkLst>
        </pc:spChg>
        <pc:grpChg chg="add mod">
          <ac:chgData name="Jyotiraditya Patil" userId="4140e04522de77a7" providerId="LiveId" clId="{7A499472-7118-45D9-BDD6-5CF829ECE07B}" dt="2024-08-30T07:15:56.378" v="626" actId="164"/>
          <ac:grpSpMkLst>
            <pc:docMk/>
            <pc:sldMk cId="0" sldId="263"/>
            <ac:grpSpMk id="13" creationId="{C38BD0CA-4546-518C-FC08-B53189014BD1}"/>
          </ac:grpSpMkLst>
        </pc:grpChg>
        <pc:picChg chg="add del mod">
          <ac:chgData name="Jyotiraditya Patil" userId="4140e04522de77a7" providerId="LiveId" clId="{7A499472-7118-45D9-BDD6-5CF829ECE07B}" dt="2024-08-30T05:20:45.002" v="183" actId="478"/>
          <ac:picMkLst>
            <pc:docMk/>
            <pc:sldMk cId="0" sldId="263"/>
            <ac:picMk id="3" creationId="{D6C92D59-CE60-73A8-0AFE-35CB4FAB954B}"/>
          </ac:picMkLst>
        </pc:picChg>
        <pc:picChg chg="del">
          <ac:chgData name="Jyotiraditya Patil" userId="4140e04522de77a7" providerId="LiveId" clId="{7A499472-7118-45D9-BDD6-5CF829ECE07B}" dt="2024-08-30T05:19:59.385" v="180" actId="478"/>
          <ac:picMkLst>
            <pc:docMk/>
            <pc:sldMk cId="0" sldId="263"/>
            <ac:picMk id="4" creationId="{221F4019-6F77-BD03-04D3-4A18B0A53BE8}"/>
          </ac:picMkLst>
        </pc:picChg>
        <pc:picChg chg="add del mod">
          <ac:chgData name="Jyotiraditya Patil" userId="4140e04522de77a7" providerId="LiveId" clId="{7A499472-7118-45D9-BDD6-5CF829ECE07B}" dt="2024-08-30T05:22:01.537" v="191" actId="478"/>
          <ac:picMkLst>
            <pc:docMk/>
            <pc:sldMk cId="0" sldId="263"/>
            <ac:picMk id="7" creationId="{AA58007B-0BD7-A048-5B20-B5E016E6F36F}"/>
          </ac:picMkLst>
        </pc:picChg>
        <pc:picChg chg="add mod">
          <ac:chgData name="Jyotiraditya Patil" userId="4140e04522de77a7" providerId="LiveId" clId="{7A499472-7118-45D9-BDD6-5CF829ECE07B}" dt="2024-08-30T07:15:56.378" v="626" actId="164"/>
          <ac:picMkLst>
            <pc:docMk/>
            <pc:sldMk cId="0" sldId="263"/>
            <ac:picMk id="9" creationId="{A6241BEF-9EBE-9A31-2929-604D7E8CC1BB}"/>
          </ac:picMkLst>
        </pc:picChg>
      </pc:sldChg>
      <pc:sldChg chg="modSp mod">
        <pc:chgData name="Jyotiraditya Patil" userId="4140e04522de77a7" providerId="LiveId" clId="{7A499472-7118-45D9-BDD6-5CF829ECE07B}" dt="2024-08-30T09:53:24.403" v="1026" actId="27636"/>
        <pc:sldMkLst>
          <pc:docMk/>
          <pc:sldMk cId="0" sldId="264"/>
        </pc:sldMkLst>
        <pc:spChg chg="mod">
          <ac:chgData name="Jyotiraditya Patil" userId="4140e04522de77a7" providerId="LiveId" clId="{7A499472-7118-45D9-BDD6-5CF829ECE07B}" dt="2024-08-30T09:53:24.403" v="1026" actId="27636"/>
          <ac:spMkLst>
            <pc:docMk/>
            <pc:sldMk cId="0" sldId="264"/>
            <ac:spMk id="135" creationId="{00000000-0000-0000-0000-000000000000}"/>
          </ac:spMkLst>
        </pc:spChg>
      </pc:sldChg>
      <pc:sldChg chg="modSp mod">
        <pc:chgData name="Jyotiraditya Patil" userId="4140e04522de77a7" providerId="LiveId" clId="{7A499472-7118-45D9-BDD6-5CF829ECE07B}" dt="2024-08-30T09:55:20.782" v="1035" actId="20577"/>
        <pc:sldMkLst>
          <pc:docMk/>
          <pc:sldMk cId="0" sldId="266"/>
        </pc:sldMkLst>
        <pc:spChg chg="mod">
          <ac:chgData name="Jyotiraditya Patil" userId="4140e04522de77a7" providerId="LiveId" clId="{7A499472-7118-45D9-BDD6-5CF829ECE07B}" dt="2024-08-30T09:55:20.782" v="1035" actId="20577"/>
          <ac:spMkLst>
            <pc:docMk/>
            <pc:sldMk cId="0" sldId="266"/>
            <ac:spMk id="147" creationId="{00000000-0000-0000-0000-000000000000}"/>
          </ac:spMkLst>
        </pc:spChg>
      </pc:sldChg>
      <pc:sldChg chg="modSp del mod">
        <pc:chgData name="Jyotiraditya Patil" userId="4140e04522de77a7" providerId="LiveId" clId="{7A499472-7118-45D9-BDD6-5CF829ECE07B}" dt="2024-08-30T07:20:40.935" v="720" actId="47"/>
        <pc:sldMkLst>
          <pc:docMk/>
          <pc:sldMk cId="3022476697" sldId="268"/>
        </pc:sldMkLst>
        <pc:graphicFrameChg chg="mod modGraphic">
          <ac:chgData name="Jyotiraditya Patil" userId="4140e04522de77a7" providerId="LiveId" clId="{7A499472-7118-45D9-BDD6-5CF829ECE07B}" dt="2024-08-30T05:00:58.479" v="153" actId="1076"/>
          <ac:graphicFrameMkLst>
            <pc:docMk/>
            <pc:sldMk cId="3022476697" sldId="268"/>
            <ac:graphicFrameMk id="4" creationId="{B8D441A3-4349-8CD4-8CB8-8722C7A9804E}"/>
          </ac:graphicFrameMkLst>
        </pc:graphicFrameChg>
      </pc:sldChg>
      <pc:sldChg chg="modSp mod">
        <pc:chgData name="Jyotiraditya Patil" userId="4140e04522de77a7" providerId="LiveId" clId="{7A499472-7118-45D9-BDD6-5CF829ECE07B}" dt="2024-08-30T10:14:51.630" v="1220" actId="12"/>
        <pc:sldMkLst>
          <pc:docMk/>
          <pc:sldMk cId="2852753458" sldId="269"/>
        </pc:sldMkLst>
        <pc:spChg chg="mod">
          <ac:chgData name="Jyotiraditya Patil" userId="4140e04522de77a7" providerId="LiveId" clId="{7A499472-7118-45D9-BDD6-5CF829ECE07B}" dt="2024-08-30T10:09:37.370" v="1139" actId="20577"/>
          <ac:spMkLst>
            <pc:docMk/>
            <pc:sldMk cId="2852753458" sldId="269"/>
            <ac:spMk id="2" creationId="{E29FFDE2-FFD8-2756-544B-0CF1EFBA0533}"/>
          </ac:spMkLst>
        </pc:spChg>
        <pc:spChg chg="mod">
          <ac:chgData name="Jyotiraditya Patil" userId="4140e04522de77a7" providerId="LiveId" clId="{7A499472-7118-45D9-BDD6-5CF829ECE07B}" dt="2024-08-30T10:14:51.630" v="1220" actId="12"/>
          <ac:spMkLst>
            <pc:docMk/>
            <pc:sldMk cId="2852753458" sldId="269"/>
            <ac:spMk id="3" creationId="{E95F70F8-5769-9565-69B7-A26D00EFBDC1}"/>
          </ac:spMkLst>
        </pc:spChg>
      </pc:sldChg>
      <pc:sldChg chg="modSp del mod">
        <pc:chgData name="Jyotiraditya Patil" userId="4140e04522de77a7" providerId="LiveId" clId="{7A499472-7118-45D9-BDD6-5CF829ECE07B}" dt="2024-08-30T10:09:20.519" v="1123" actId="47"/>
        <pc:sldMkLst>
          <pc:docMk/>
          <pc:sldMk cId="569881149" sldId="276"/>
        </pc:sldMkLst>
        <pc:spChg chg="mod">
          <ac:chgData name="Jyotiraditya Patil" userId="4140e04522de77a7" providerId="LiveId" clId="{7A499472-7118-45D9-BDD6-5CF829ECE07B}" dt="2024-08-30T10:08:41.559" v="1110" actId="21"/>
          <ac:spMkLst>
            <pc:docMk/>
            <pc:sldMk cId="569881149" sldId="276"/>
            <ac:spMk id="3" creationId="{C8DAA912-5371-7A89-0E72-8D22E33DBB1F}"/>
          </ac:spMkLst>
        </pc:spChg>
      </pc:sldChg>
      <pc:sldChg chg="modSp mod">
        <pc:chgData name="Jyotiraditya Patil" userId="4140e04522de77a7" providerId="LiveId" clId="{7A499472-7118-45D9-BDD6-5CF829ECE07B}" dt="2024-08-30T05:02:27.030" v="156" actId="1076"/>
        <pc:sldMkLst>
          <pc:docMk/>
          <pc:sldMk cId="4163208327" sldId="278"/>
        </pc:sldMkLst>
        <pc:spChg chg="mod">
          <ac:chgData name="Jyotiraditya Patil" userId="4140e04522de77a7" providerId="LiveId" clId="{7A499472-7118-45D9-BDD6-5CF829ECE07B}" dt="2024-08-30T05:02:27.030" v="156" actId="1076"/>
          <ac:spMkLst>
            <pc:docMk/>
            <pc:sldMk cId="4163208327" sldId="278"/>
            <ac:spMk id="4" creationId="{505CFB88-F44C-DE2F-FA90-B9B0C46AE7BE}"/>
          </ac:spMkLst>
        </pc:spChg>
      </pc:sldChg>
      <pc:sldChg chg="addSp delSp modSp mod">
        <pc:chgData name="Jyotiraditya Patil" userId="4140e04522de77a7" providerId="LiveId" clId="{7A499472-7118-45D9-BDD6-5CF829ECE07B}" dt="2024-08-30T09:50:55.615" v="965"/>
        <pc:sldMkLst>
          <pc:docMk/>
          <pc:sldMk cId="2532482389" sldId="282"/>
        </pc:sldMkLst>
        <pc:picChg chg="del">
          <ac:chgData name="Jyotiraditya Patil" userId="4140e04522de77a7" providerId="LiveId" clId="{7A499472-7118-45D9-BDD6-5CF829ECE07B}" dt="2024-08-30T09:50:28.308" v="964" actId="478"/>
          <ac:picMkLst>
            <pc:docMk/>
            <pc:sldMk cId="2532482389" sldId="282"/>
            <ac:picMk id="2" creationId="{B132B37B-E139-4E68-7625-1F3FE0A07DEC}"/>
          </ac:picMkLst>
        </pc:picChg>
        <pc:picChg chg="add mod">
          <ac:chgData name="Jyotiraditya Patil" userId="4140e04522de77a7" providerId="LiveId" clId="{7A499472-7118-45D9-BDD6-5CF829ECE07B}" dt="2024-08-30T09:50:55.615" v="965"/>
          <ac:picMkLst>
            <pc:docMk/>
            <pc:sldMk cId="2532482389" sldId="282"/>
            <ac:picMk id="4" creationId="{08102904-EF91-0F91-05EF-99BED7C2A3B4}"/>
          </ac:picMkLst>
        </pc:picChg>
      </pc:sldChg>
      <pc:sldChg chg="del">
        <pc:chgData name="Jyotiraditya Patil" userId="4140e04522de77a7" providerId="LiveId" clId="{7A499472-7118-45D9-BDD6-5CF829ECE07B}" dt="2024-08-30T05:01:13.013" v="154" actId="47"/>
        <pc:sldMkLst>
          <pc:docMk/>
          <pc:sldMk cId="615231921" sldId="283"/>
        </pc:sldMkLst>
      </pc:sldChg>
      <pc:sldChg chg="modSp new del mod">
        <pc:chgData name="Jyotiraditya Patil" userId="4140e04522de77a7" providerId="LiveId" clId="{7A499472-7118-45D9-BDD6-5CF829ECE07B}" dt="2024-08-30T09:54:11.849" v="1027" actId="47"/>
        <pc:sldMkLst>
          <pc:docMk/>
          <pc:sldMk cId="2737035094" sldId="283"/>
        </pc:sldMkLst>
        <pc:spChg chg="mod">
          <ac:chgData name="Jyotiraditya Patil" userId="4140e04522de77a7" providerId="LiveId" clId="{7A499472-7118-45D9-BDD6-5CF829ECE07B}" dt="2024-08-30T06:17:22.022" v="249" actId="20577"/>
          <ac:spMkLst>
            <pc:docMk/>
            <pc:sldMk cId="2737035094" sldId="283"/>
            <ac:spMk id="2" creationId="{167C540A-81E6-A60F-1CA6-150214EDCFB7}"/>
          </ac:spMkLst>
        </pc:spChg>
        <pc:spChg chg="mod">
          <ac:chgData name="Jyotiraditya Patil" userId="4140e04522de77a7" providerId="LiveId" clId="{7A499472-7118-45D9-BDD6-5CF829ECE07B}" dt="2024-08-30T06:25:33.457" v="284" actId="14100"/>
          <ac:spMkLst>
            <pc:docMk/>
            <pc:sldMk cId="2737035094" sldId="283"/>
            <ac:spMk id="3" creationId="{C19ABA1C-A653-D669-3052-E29E03AA2E2A}"/>
          </ac:spMkLst>
        </pc:spChg>
      </pc:sldChg>
      <pc:sldChg chg="del">
        <pc:chgData name="Jyotiraditya Patil" userId="4140e04522de77a7" providerId="LiveId" clId="{7A499472-7118-45D9-BDD6-5CF829ECE07B}" dt="2024-08-30T05:01:14.645" v="155" actId="47"/>
        <pc:sldMkLst>
          <pc:docMk/>
          <pc:sldMk cId="2225680213" sldId="284"/>
        </pc:sldMkLst>
      </pc:sldChg>
      <pc:sldChg chg="new del">
        <pc:chgData name="Jyotiraditya Patil" userId="4140e04522de77a7" providerId="LiveId" clId="{7A499472-7118-45D9-BDD6-5CF829ECE07B}" dt="2024-08-30T06:18:09.024" v="251" actId="2696"/>
        <pc:sldMkLst>
          <pc:docMk/>
          <pc:sldMk cId="2871985027" sldId="284"/>
        </pc:sldMkLst>
      </pc:sldChg>
      <pc:sldChg chg="modSp new del mod">
        <pc:chgData name="Jyotiraditya Patil" userId="4140e04522de77a7" providerId="LiveId" clId="{7A499472-7118-45D9-BDD6-5CF829ECE07B}" dt="2024-08-30T09:54:13.727" v="1028" actId="47"/>
        <pc:sldMkLst>
          <pc:docMk/>
          <pc:sldMk cId="3106950787" sldId="284"/>
        </pc:sldMkLst>
        <pc:spChg chg="mod">
          <ac:chgData name="Jyotiraditya Patil" userId="4140e04522de77a7" providerId="LiveId" clId="{7A499472-7118-45D9-BDD6-5CF829ECE07B}" dt="2024-08-30T06:25:04.159" v="270"/>
          <ac:spMkLst>
            <pc:docMk/>
            <pc:sldMk cId="3106950787" sldId="284"/>
            <ac:spMk id="2" creationId="{BE38BDE0-D1C0-3B8E-B981-9245F399B5B2}"/>
          </ac:spMkLst>
        </pc:spChg>
        <pc:spChg chg="mod">
          <ac:chgData name="Jyotiraditya Patil" userId="4140e04522de77a7" providerId="LiveId" clId="{7A499472-7118-45D9-BDD6-5CF829ECE07B}" dt="2024-08-30T06:25:15.652" v="282" actId="113"/>
          <ac:spMkLst>
            <pc:docMk/>
            <pc:sldMk cId="3106950787" sldId="284"/>
            <ac:spMk id="3" creationId="{30BD94B6-73E7-4707-9E7B-B931160D2A62}"/>
          </ac:spMkLst>
        </pc:spChg>
      </pc:sldChg>
      <pc:sldChg chg="new del">
        <pc:chgData name="Jyotiraditya Patil" userId="4140e04522de77a7" providerId="LiveId" clId="{7A499472-7118-45D9-BDD6-5CF829ECE07B}" dt="2024-08-30T06:25:52.038" v="286" actId="2696"/>
        <pc:sldMkLst>
          <pc:docMk/>
          <pc:sldMk cId="2345812450" sldId="285"/>
        </pc:sldMkLst>
      </pc:sldChg>
      <pc:sldChg chg="addSp delSp add del delDesignElem">
        <pc:chgData name="Jyotiraditya Patil" userId="4140e04522de77a7" providerId="LiveId" clId="{7A499472-7118-45D9-BDD6-5CF829ECE07B}" dt="2024-08-30T06:29:51.859" v="300"/>
        <pc:sldMkLst>
          <pc:docMk/>
          <pc:sldMk cId="2482133242" sldId="285"/>
        </pc:sldMkLst>
        <pc:spChg chg="add del">
          <ac:chgData name="Jyotiraditya Patil" userId="4140e04522de77a7" providerId="LiveId" clId="{7A499472-7118-45D9-BDD6-5CF829ECE07B}" dt="2024-08-30T06:29:51.859" v="300"/>
          <ac:spMkLst>
            <pc:docMk/>
            <pc:sldMk cId="2482133242" sldId="285"/>
            <ac:spMk id="2" creationId="{EC0B5787-99A2-87D5-C180-B831E23811B3}"/>
          </ac:spMkLst>
        </pc:spChg>
        <pc:spChg chg="add del">
          <ac:chgData name="Jyotiraditya Patil" userId="4140e04522de77a7" providerId="LiveId" clId="{7A499472-7118-45D9-BDD6-5CF829ECE07B}" dt="2024-08-30T06:29:51.859" v="300"/>
          <ac:spMkLst>
            <pc:docMk/>
            <pc:sldMk cId="2482133242" sldId="285"/>
            <ac:spMk id="4" creationId="{F4D13340-DCC9-38F5-8C25-AECF82E334DC}"/>
          </ac:spMkLst>
        </pc:spChg>
      </pc:sldChg>
      <pc:sldChg chg="addSp delSp modSp new mod">
        <pc:chgData name="Jyotiraditya Patil" userId="4140e04522de77a7" providerId="LiveId" clId="{7A499472-7118-45D9-BDD6-5CF829ECE07B}" dt="2024-08-30T09:13:26.188" v="941" actId="115"/>
        <pc:sldMkLst>
          <pc:docMk/>
          <pc:sldMk cId="2704994227" sldId="285"/>
        </pc:sldMkLst>
        <pc:spChg chg="del mod">
          <ac:chgData name="Jyotiraditya Patil" userId="4140e04522de77a7" providerId="LiveId" clId="{7A499472-7118-45D9-BDD6-5CF829ECE07B}" dt="2024-08-30T06:36:11.880" v="399" actId="478"/>
          <ac:spMkLst>
            <pc:docMk/>
            <pc:sldMk cId="2704994227" sldId="285"/>
            <ac:spMk id="2" creationId="{FA3B3A26-D77A-C72D-CF25-9E573D35F561}"/>
          </ac:spMkLst>
        </pc:spChg>
        <pc:spChg chg="mod">
          <ac:chgData name="Jyotiraditya Patil" userId="4140e04522de77a7" providerId="LiveId" clId="{7A499472-7118-45D9-BDD6-5CF829ECE07B}" dt="2024-08-30T09:13:26.188" v="941" actId="115"/>
          <ac:spMkLst>
            <pc:docMk/>
            <pc:sldMk cId="2704994227" sldId="285"/>
            <ac:spMk id="3" creationId="{C1637C93-5B31-1B72-282B-17546DC8982C}"/>
          </ac:spMkLst>
        </pc:spChg>
        <pc:spChg chg="add mod">
          <ac:chgData name="Jyotiraditya Patil" userId="4140e04522de77a7" providerId="LiveId" clId="{7A499472-7118-45D9-BDD6-5CF829ECE07B}" dt="2024-08-30T09:13:09.039" v="939" actId="208"/>
          <ac:spMkLst>
            <pc:docMk/>
            <pc:sldMk cId="2704994227" sldId="285"/>
            <ac:spMk id="4" creationId="{97F72350-1240-BC06-8193-41F5E3D7A848}"/>
          </ac:spMkLst>
        </pc:spChg>
      </pc:sldChg>
      <pc:sldChg chg="new del">
        <pc:chgData name="Jyotiraditya Patil" userId="4140e04522de77a7" providerId="LiveId" clId="{7A499472-7118-45D9-BDD6-5CF829ECE07B}" dt="2024-08-30T06:29:44.748" v="297" actId="680"/>
        <pc:sldMkLst>
          <pc:docMk/>
          <pc:sldMk cId="3671182941" sldId="285"/>
        </pc:sldMkLst>
      </pc:sldChg>
      <pc:sldChg chg="new del">
        <pc:chgData name="Jyotiraditya Patil" userId="4140e04522de77a7" providerId="LiveId" clId="{7A499472-7118-45D9-BDD6-5CF829ECE07B}" dt="2024-08-30T06:40:31.295" v="436" actId="47"/>
        <pc:sldMkLst>
          <pc:docMk/>
          <pc:sldMk cId="198692798" sldId="286"/>
        </pc:sldMkLst>
      </pc:sldChg>
      <pc:sldChg chg="add del">
        <pc:chgData name="Jyotiraditya Patil" userId="4140e04522de77a7" providerId="LiveId" clId="{7A499472-7118-45D9-BDD6-5CF829ECE07B}" dt="2024-08-30T06:29:29.588" v="293"/>
        <pc:sldMkLst>
          <pc:docMk/>
          <pc:sldMk cId="455571985" sldId="286"/>
        </pc:sldMkLst>
      </pc:sldChg>
      <pc:sldChg chg="new del">
        <pc:chgData name="Jyotiraditya Patil" userId="4140e04522de77a7" providerId="LiveId" clId="{7A499472-7118-45D9-BDD6-5CF829ECE07B}" dt="2024-08-30T06:30:24.541" v="312" actId="680"/>
        <pc:sldMkLst>
          <pc:docMk/>
          <pc:sldMk cId="695769052" sldId="286"/>
        </pc:sldMkLst>
      </pc:sldChg>
      <pc:sldChg chg="modSp new del mod">
        <pc:chgData name="Jyotiraditya Patil" userId="4140e04522de77a7" providerId="LiveId" clId="{7A499472-7118-45D9-BDD6-5CF829ECE07B}" dt="2024-08-30T06:32:50.810" v="370" actId="47"/>
        <pc:sldMkLst>
          <pc:docMk/>
          <pc:sldMk cId="1877626858" sldId="286"/>
        </pc:sldMkLst>
        <pc:spChg chg="mod">
          <ac:chgData name="Jyotiraditya Patil" userId="4140e04522de77a7" providerId="LiveId" clId="{7A499472-7118-45D9-BDD6-5CF829ECE07B}" dt="2024-08-30T06:30:42.605" v="338" actId="20577"/>
          <ac:spMkLst>
            <pc:docMk/>
            <pc:sldMk cId="1877626858" sldId="286"/>
            <ac:spMk id="2" creationId="{C6A15460-4B52-1BEE-9DE2-07D807F532BE}"/>
          </ac:spMkLst>
        </pc:spChg>
      </pc:sldChg>
      <pc:sldChg chg="addSp delSp add del delDesignElem">
        <pc:chgData name="Jyotiraditya Patil" userId="4140e04522de77a7" providerId="LiveId" clId="{7A499472-7118-45D9-BDD6-5CF829ECE07B}" dt="2024-08-30T06:29:44.370" v="296"/>
        <pc:sldMkLst>
          <pc:docMk/>
          <pc:sldMk cId="2482133242" sldId="286"/>
        </pc:sldMkLst>
        <pc:spChg chg="add del">
          <ac:chgData name="Jyotiraditya Patil" userId="4140e04522de77a7" providerId="LiveId" clId="{7A499472-7118-45D9-BDD6-5CF829ECE07B}" dt="2024-08-30T06:29:44.370" v="296"/>
          <ac:spMkLst>
            <pc:docMk/>
            <pc:sldMk cId="2482133242" sldId="286"/>
            <ac:spMk id="2" creationId="{EC0B5787-99A2-87D5-C180-B831E23811B3}"/>
          </ac:spMkLst>
        </pc:spChg>
        <pc:spChg chg="add del">
          <ac:chgData name="Jyotiraditya Patil" userId="4140e04522de77a7" providerId="LiveId" clId="{7A499472-7118-45D9-BDD6-5CF829ECE07B}" dt="2024-08-30T06:29:44.370" v="296"/>
          <ac:spMkLst>
            <pc:docMk/>
            <pc:sldMk cId="2482133242" sldId="286"/>
            <ac:spMk id="4" creationId="{F4D13340-DCC9-38F5-8C25-AECF82E334DC}"/>
          </ac:spMkLst>
        </pc:spChg>
      </pc:sldChg>
      <pc:sldChg chg="new del">
        <pc:chgData name="Jyotiraditya Patil" userId="4140e04522de77a7" providerId="LiveId" clId="{7A499472-7118-45D9-BDD6-5CF829ECE07B}" dt="2024-08-30T06:33:37.783" v="375" actId="680"/>
        <pc:sldMkLst>
          <pc:docMk/>
          <pc:sldMk cId="2752016238" sldId="286"/>
        </pc:sldMkLst>
      </pc:sldChg>
      <pc:sldChg chg="addSp modSp new del">
        <pc:chgData name="Jyotiraditya Patil" userId="4140e04522de77a7" providerId="LiveId" clId="{7A499472-7118-45D9-BDD6-5CF829ECE07B}" dt="2024-08-30T06:33:21.444" v="373" actId="680"/>
        <pc:sldMkLst>
          <pc:docMk/>
          <pc:sldMk cId="2880514986" sldId="286"/>
        </pc:sldMkLst>
        <pc:spChg chg="add mod">
          <ac:chgData name="Jyotiraditya Patil" userId="4140e04522de77a7" providerId="LiveId" clId="{7A499472-7118-45D9-BDD6-5CF829ECE07B}" dt="2024-08-30T06:33:00.977" v="372"/>
          <ac:spMkLst>
            <pc:docMk/>
            <pc:sldMk cId="2880514986" sldId="286"/>
            <ac:spMk id="4" creationId="{C0517FF5-C3B5-2A46-711A-8D399BB41181}"/>
          </ac:spMkLst>
        </pc:spChg>
      </pc:sldChg>
      <pc:sldChg chg="addSp modSp new del">
        <pc:chgData name="Jyotiraditya Patil" userId="4140e04522de77a7" providerId="LiveId" clId="{7A499472-7118-45D9-BDD6-5CF829ECE07B}" dt="2024-08-30T06:32:49.363" v="369" actId="47"/>
        <pc:sldMkLst>
          <pc:docMk/>
          <pc:sldMk cId="464337023" sldId="287"/>
        </pc:sldMkLst>
        <pc:spChg chg="add mod">
          <ac:chgData name="Jyotiraditya Patil" userId="4140e04522de77a7" providerId="LiveId" clId="{7A499472-7118-45D9-BDD6-5CF829ECE07B}" dt="2024-08-30T06:32:35.506" v="366"/>
          <ac:spMkLst>
            <pc:docMk/>
            <pc:sldMk cId="464337023" sldId="287"/>
            <ac:spMk id="4" creationId="{26475E00-04EC-A532-ABF7-6B9525F76FDB}"/>
          </ac:spMkLst>
        </pc:spChg>
        <pc:spChg chg="add mod">
          <ac:chgData name="Jyotiraditya Patil" userId="4140e04522de77a7" providerId="LiveId" clId="{7A499472-7118-45D9-BDD6-5CF829ECE07B}" dt="2024-08-30T06:32:41.691" v="367"/>
          <ac:spMkLst>
            <pc:docMk/>
            <pc:sldMk cId="464337023" sldId="287"/>
            <ac:spMk id="5" creationId="{54147FF7-96E2-181E-C117-E61F58F8B16E}"/>
          </ac:spMkLst>
        </pc:spChg>
        <pc:picChg chg="add">
          <ac:chgData name="Jyotiraditya Patil" userId="4140e04522de77a7" providerId="LiveId" clId="{7A499472-7118-45D9-BDD6-5CF829ECE07B}" dt="2024-08-30T06:32:46.735" v="368"/>
          <ac:picMkLst>
            <pc:docMk/>
            <pc:sldMk cId="464337023" sldId="287"/>
            <ac:picMk id="6" creationId="{0F4303A2-C7BC-DCF7-AF35-09F859AF5DEE}"/>
          </ac:picMkLst>
        </pc:picChg>
      </pc:sldChg>
      <pc:sldChg chg="addSp delSp add del delDesignElem">
        <pc:chgData name="Jyotiraditya Patil" userId="4140e04522de77a7" providerId="LiveId" clId="{7A499472-7118-45D9-BDD6-5CF829ECE07B}" dt="2024-08-30T06:32:14.512" v="364"/>
        <pc:sldMkLst>
          <pc:docMk/>
          <pc:sldMk cId="2482133242" sldId="287"/>
        </pc:sldMkLst>
        <pc:spChg chg="add del">
          <ac:chgData name="Jyotiraditya Patil" userId="4140e04522de77a7" providerId="LiveId" clId="{7A499472-7118-45D9-BDD6-5CF829ECE07B}" dt="2024-08-30T06:32:14.512" v="364"/>
          <ac:spMkLst>
            <pc:docMk/>
            <pc:sldMk cId="2482133242" sldId="287"/>
            <ac:spMk id="2" creationId="{EC0B5787-99A2-87D5-C180-B831E23811B3}"/>
          </ac:spMkLst>
        </pc:spChg>
        <pc:spChg chg="add del">
          <ac:chgData name="Jyotiraditya Patil" userId="4140e04522de77a7" providerId="LiveId" clId="{7A499472-7118-45D9-BDD6-5CF829ECE07B}" dt="2024-08-30T06:32:14.512" v="364"/>
          <ac:spMkLst>
            <pc:docMk/>
            <pc:sldMk cId="2482133242" sldId="287"/>
            <ac:spMk id="4" creationId="{F4D13340-DCC9-38F5-8C25-AECF82E334DC}"/>
          </ac:spMkLst>
        </pc:spChg>
      </pc:sldChg>
      <pc:sldChg chg="add del">
        <pc:chgData name="Jyotiraditya Patil" userId="4140e04522de77a7" providerId="LiveId" clId="{7A499472-7118-45D9-BDD6-5CF829ECE07B}" dt="2024-08-30T06:29:29.323" v="292"/>
        <pc:sldMkLst>
          <pc:docMk/>
          <pc:sldMk cId="2731649059" sldId="287"/>
        </pc:sldMkLst>
      </pc:sldChg>
      <pc:sldChg chg="modSp new del mod">
        <pc:chgData name="Jyotiraditya Patil" userId="4140e04522de77a7" providerId="LiveId" clId="{7A499472-7118-45D9-BDD6-5CF829ECE07B}" dt="2024-08-30T06:41:12.383" v="442" actId="2696"/>
        <pc:sldMkLst>
          <pc:docMk/>
          <pc:sldMk cId="3791028507" sldId="287"/>
        </pc:sldMkLst>
        <pc:spChg chg="mod">
          <ac:chgData name="Jyotiraditya Patil" userId="4140e04522de77a7" providerId="LiveId" clId="{7A499472-7118-45D9-BDD6-5CF829ECE07B}" dt="2024-08-30T06:40:43.503" v="437"/>
          <ac:spMkLst>
            <pc:docMk/>
            <pc:sldMk cId="3791028507" sldId="287"/>
            <ac:spMk id="2" creationId="{331057AE-8A33-672A-796E-B8105F5A57F8}"/>
          </ac:spMkLst>
        </pc:spChg>
      </pc:sldChg>
      <pc:sldChg chg="add del">
        <pc:chgData name="Jyotiraditya Patil" userId="4140e04522de77a7" providerId="LiveId" clId="{7A499472-7118-45D9-BDD6-5CF829ECE07B}" dt="2024-08-30T06:43:17.515" v="446" actId="47"/>
        <pc:sldMkLst>
          <pc:docMk/>
          <pc:sldMk cId="201933941" sldId="288"/>
        </pc:sldMkLst>
      </pc:sldChg>
      <pc:sldChg chg="addSp delSp add del delDesignElem">
        <pc:chgData name="Jyotiraditya Patil" userId="4140e04522de77a7" providerId="LiveId" clId="{7A499472-7118-45D9-BDD6-5CF829ECE07B}" dt="2024-08-30T06:31:10.896" v="343"/>
        <pc:sldMkLst>
          <pc:docMk/>
          <pc:sldMk cId="1196142300" sldId="288"/>
        </pc:sldMkLst>
        <pc:spChg chg="add del">
          <ac:chgData name="Jyotiraditya Patil" userId="4140e04522de77a7" providerId="LiveId" clId="{7A499472-7118-45D9-BDD6-5CF829ECE07B}" dt="2024-08-30T06:31:10.896" v="343"/>
          <ac:spMkLst>
            <pc:docMk/>
            <pc:sldMk cId="1196142300" sldId="288"/>
            <ac:spMk id="2" creationId="{EC0B5787-99A2-87D5-C180-B831E23811B3}"/>
          </ac:spMkLst>
        </pc:spChg>
        <pc:spChg chg="add del">
          <ac:chgData name="Jyotiraditya Patil" userId="4140e04522de77a7" providerId="LiveId" clId="{7A499472-7118-45D9-BDD6-5CF829ECE07B}" dt="2024-08-30T06:31:10.896" v="343"/>
          <ac:spMkLst>
            <pc:docMk/>
            <pc:sldMk cId="1196142300" sldId="288"/>
            <ac:spMk id="4" creationId="{F4D13340-DCC9-38F5-8C25-AECF82E334DC}"/>
          </ac:spMkLst>
        </pc:spChg>
      </pc:sldChg>
      <pc:sldChg chg="add del">
        <pc:chgData name="Jyotiraditya Patil" userId="4140e04522de77a7" providerId="LiveId" clId="{7A499472-7118-45D9-BDD6-5CF829ECE07B}" dt="2024-08-30T06:29:29.028" v="291"/>
        <pc:sldMkLst>
          <pc:docMk/>
          <pc:sldMk cId="3262460224" sldId="288"/>
        </pc:sldMkLst>
      </pc:sldChg>
      <pc:sldChg chg="add del">
        <pc:chgData name="Jyotiraditya Patil" userId="4140e04522de77a7" providerId="LiveId" clId="{7A499472-7118-45D9-BDD6-5CF829ECE07B}" dt="2024-08-30T06:43:21.546" v="447" actId="47"/>
        <pc:sldMkLst>
          <pc:docMk/>
          <pc:sldMk cId="780494370" sldId="289"/>
        </pc:sldMkLst>
      </pc:sldChg>
      <pc:sldChg chg="add del">
        <pc:chgData name="Jyotiraditya Patil" userId="4140e04522de77a7" providerId="LiveId" clId="{7A499472-7118-45D9-BDD6-5CF829ECE07B}" dt="2024-08-30T06:43:32.823" v="448" actId="47"/>
        <pc:sldMkLst>
          <pc:docMk/>
          <pc:sldMk cId="971681862" sldId="290"/>
        </pc:sldMkLst>
      </pc:sldChg>
      <pc:sldChg chg="add del">
        <pc:chgData name="Jyotiraditya Patil" userId="4140e04522de77a7" providerId="LiveId" clId="{7A499472-7118-45D9-BDD6-5CF829ECE07B}" dt="2024-08-30T06:43:36.666" v="449" actId="47"/>
        <pc:sldMkLst>
          <pc:docMk/>
          <pc:sldMk cId="3746234214" sldId="291"/>
        </pc:sldMkLst>
      </pc:sldChg>
      <pc:sldChg chg="modSp add mod">
        <pc:chgData name="Jyotiraditya Patil" userId="4140e04522de77a7" providerId="LiveId" clId="{7A499472-7118-45D9-BDD6-5CF829ECE07B}" dt="2024-08-30T09:11:34.373" v="938" actId="20577"/>
        <pc:sldMkLst>
          <pc:docMk/>
          <pc:sldMk cId="3695154934" sldId="292"/>
        </pc:sldMkLst>
        <pc:graphicFrameChg chg="mod modGraphic">
          <ac:chgData name="Jyotiraditya Patil" userId="4140e04522de77a7" providerId="LiveId" clId="{7A499472-7118-45D9-BDD6-5CF829ECE07B}" dt="2024-08-30T09:11:34.373" v="938" actId="20577"/>
          <ac:graphicFrameMkLst>
            <pc:docMk/>
            <pc:sldMk cId="3695154934" sldId="292"/>
            <ac:graphicFrameMk id="4" creationId="{8A47098F-DF5A-3C2B-0CB0-7EA8867D1B3C}"/>
          </ac:graphicFrameMkLst>
        </pc:graphicFrameChg>
      </pc:sldChg>
      <pc:sldChg chg="addSp delSp modSp add mod">
        <pc:chgData name="Jyotiraditya Patil" userId="4140e04522de77a7" providerId="LiveId" clId="{7A499472-7118-45D9-BDD6-5CF829ECE07B}" dt="2024-08-30T10:23:05.975" v="1258" actId="20577"/>
        <pc:sldMkLst>
          <pc:docMk/>
          <pc:sldMk cId="2657088232" sldId="293"/>
        </pc:sldMkLst>
        <pc:spChg chg="del mod">
          <ac:chgData name="Jyotiraditya Patil" userId="4140e04522de77a7" providerId="LiveId" clId="{7A499472-7118-45D9-BDD6-5CF829ECE07B}" dt="2024-08-30T06:58:09.509" v="507" actId="478"/>
          <ac:spMkLst>
            <pc:docMk/>
            <pc:sldMk cId="2657088232" sldId="293"/>
            <ac:spMk id="110" creationId="{00000000-0000-0000-0000-000000000000}"/>
          </ac:spMkLst>
        </pc:spChg>
        <pc:graphicFrameChg chg="add">
          <ac:chgData name="Jyotiraditya Patil" userId="4140e04522de77a7" providerId="LiveId" clId="{7A499472-7118-45D9-BDD6-5CF829ECE07B}" dt="2024-08-30T06:44:38.683" v="470"/>
          <ac:graphicFrameMkLst>
            <pc:docMk/>
            <pc:sldMk cId="2657088232" sldId="293"/>
            <ac:graphicFrameMk id="2" creationId="{0220DCAE-9D03-8C14-5D6F-F8990B02C88F}"/>
          </ac:graphicFrameMkLst>
        </pc:graphicFrameChg>
        <pc:graphicFrameChg chg="mod modGraphic">
          <ac:chgData name="Jyotiraditya Patil" userId="4140e04522de77a7" providerId="LiveId" clId="{7A499472-7118-45D9-BDD6-5CF829ECE07B}" dt="2024-08-30T10:23:05.975" v="1258" actId="20577"/>
          <ac:graphicFrameMkLst>
            <pc:docMk/>
            <pc:sldMk cId="2657088232" sldId="293"/>
            <ac:graphicFrameMk id="4" creationId="{8A47098F-DF5A-3C2B-0CB0-7EA8867D1B3C}"/>
          </ac:graphicFrameMkLst>
        </pc:graphicFrameChg>
      </pc:sldChg>
      <pc:sldChg chg="modSp add del mod">
        <pc:chgData name="Jyotiraditya Patil" userId="4140e04522de77a7" providerId="LiveId" clId="{7A499472-7118-45D9-BDD6-5CF829ECE07B}" dt="2024-08-30T07:19:27.872" v="645" actId="47"/>
        <pc:sldMkLst>
          <pc:docMk/>
          <pc:sldMk cId="1949070226" sldId="294"/>
        </pc:sldMkLst>
        <pc:graphicFrameChg chg="mod modGraphic">
          <ac:chgData name="Jyotiraditya Patil" userId="4140e04522de77a7" providerId="LiveId" clId="{7A499472-7118-45D9-BDD6-5CF829ECE07B}" dt="2024-08-30T07:17:38.135" v="632" actId="20577"/>
          <ac:graphicFrameMkLst>
            <pc:docMk/>
            <pc:sldMk cId="1949070226" sldId="294"/>
            <ac:graphicFrameMk id="4" creationId="{B8D441A3-4349-8CD4-8CB8-8722C7A9804E}"/>
          </ac:graphicFrameMkLst>
        </pc:graphicFrameChg>
      </pc:sldChg>
      <pc:sldChg chg="modSp add mod">
        <pc:chgData name="Jyotiraditya Patil" userId="4140e04522de77a7" providerId="LiveId" clId="{7A499472-7118-45D9-BDD6-5CF829ECE07B}" dt="2024-08-30T09:36:52.984" v="963" actId="20577"/>
        <pc:sldMkLst>
          <pc:docMk/>
          <pc:sldMk cId="2165117301" sldId="295"/>
        </pc:sldMkLst>
        <pc:graphicFrameChg chg="mod modGraphic">
          <ac:chgData name="Jyotiraditya Patil" userId="4140e04522de77a7" providerId="LiveId" clId="{7A499472-7118-45D9-BDD6-5CF829ECE07B}" dt="2024-08-30T09:36:52.984" v="963" actId="20577"/>
          <ac:graphicFrameMkLst>
            <pc:docMk/>
            <pc:sldMk cId="2165117301" sldId="295"/>
            <ac:graphicFrameMk id="4" creationId="{B8D441A3-4349-8CD4-8CB8-8722C7A9804E}"/>
          </ac:graphicFrameMkLst>
        </pc:graphicFrameChg>
      </pc:sldChg>
      <pc:sldChg chg="addSp delSp modSp new mod">
        <pc:chgData name="Jyotiraditya Patil" userId="4140e04522de77a7" providerId="LiveId" clId="{7A499472-7118-45D9-BDD6-5CF829ECE07B}" dt="2024-08-30T08:39:24.362" v="869" actId="5793"/>
        <pc:sldMkLst>
          <pc:docMk/>
          <pc:sldMk cId="2692438819" sldId="296"/>
        </pc:sldMkLst>
        <pc:spChg chg="del">
          <ac:chgData name="Jyotiraditya Patil" userId="4140e04522de77a7" providerId="LiveId" clId="{7A499472-7118-45D9-BDD6-5CF829ECE07B}" dt="2024-08-30T07:18:06.766" v="636" actId="478"/>
          <ac:spMkLst>
            <pc:docMk/>
            <pc:sldMk cId="2692438819" sldId="296"/>
            <ac:spMk id="2" creationId="{4D50B3FA-E195-720E-D01A-953878778E08}"/>
          </ac:spMkLst>
        </pc:spChg>
        <pc:spChg chg="del">
          <ac:chgData name="Jyotiraditya Patil" userId="4140e04522de77a7" providerId="LiveId" clId="{7A499472-7118-45D9-BDD6-5CF829ECE07B}" dt="2024-08-30T07:18:03.491" v="635" actId="478"/>
          <ac:spMkLst>
            <pc:docMk/>
            <pc:sldMk cId="2692438819" sldId="296"/>
            <ac:spMk id="3" creationId="{BD981AC5-1FA8-C5E1-1779-0B02B5404580}"/>
          </ac:spMkLst>
        </pc:spChg>
        <pc:graphicFrameChg chg="add mod modGraphic">
          <ac:chgData name="Jyotiraditya Patil" userId="4140e04522de77a7" providerId="LiveId" clId="{7A499472-7118-45D9-BDD6-5CF829ECE07B}" dt="2024-08-30T08:39:24.362" v="869" actId="5793"/>
          <ac:graphicFrameMkLst>
            <pc:docMk/>
            <pc:sldMk cId="2692438819" sldId="296"/>
            <ac:graphicFrameMk id="4" creationId="{26B91795-C4E8-E515-073F-1425854BB24A}"/>
          </ac:graphicFrameMkLst>
        </pc:graphicFrameChg>
      </pc:sldChg>
      <pc:sldMasterChg chg="delSldLayout">
        <pc:chgData name="Jyotiraditya Patil" userId="4140e04522de77a7" providerId="LiveId" clId="{7A499472-7118-45D9-BDD6-5CF829ECE07B}" dt="2024-08-30T06:32:50.810" v="370" actId="47"/>
        <pc:sldMasterMkLst>
          <pc:docMk/>
          <pc:sldMasterMk cId="0" sldId="2147483648"/>
        </pc:sldMasterMkLst>
        <pc:sldLayoutChg chg="del">
          <pc:chgData name="Jyotiraditya Patil" userId="4140e04522de77a7" providerId="LiveId" clId="{7A499472-7118-45D9-BDD6-5CF829ECE07B}" dt="2024-08-30T06:32:50.810" v="370" actId="47"/>
          <pc:sldLayoutMkLst>
            <pc:docMk/>
            <pc:sldMasterMk cId="0" sldId="2147483648"/>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082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36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775410"/>
            <a:ext cx="9144000" cy="97282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“Online Voting System Using Blockchain”</a:t>
            </a:r>
            <a:endParaRPr dirty="0"/>
          </a:p>
        </p:txBody>
      </p:sp>
      <p:sp>
        <p:nvSpPr>
          <p:cNvPr id="85" name="Google Shape;85;p1"/>
          <p:cNvSpPr txBox="1">
            <a:spLocks noGrp="1"/>
          </p:cNvSpPr>
          <p:nvPr>
            <p:ph type="subTitle" idx="1"/>
          </p:nvPr>
        </p:nvSpPr>
        <p:spPr>
          <a:xfrm>
            <a:off x="343048" y="2677251"/>
            <a:ext cx="11514655" cy="3897116"/>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BE/SEM-VII</a:t>
            </a: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C-23 Atharva Birje</a:t>
            </a: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C-28 Harsh </a:t>
            </a:r>
            <a:r>
              <a:rPr lang="en-IN" sz="1800" dirty="0" err="1">
                <a:latin typeface="Times New Roman"/>
                <a:ea typeface="Times New Roman"/>
                <a:cs typeface="Times New Roman"/>
                <a:sym typeface="Times New Roman"/>
              </a:rPr>
              <a:t>Minde</a:t>
            </a:r>
            <a:endParaRPr lang="en-IN"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C-44 </a:t>
            </a:r>
            <a:r>
              <a:rPr lang="en-IN" sz="1800" dirty="0" err="1">
                <a:latin typeface="Times New Roman"/>
                <a:ea typeface="Times New Roman"/>
                <a:cs typeface="Times New Roman"/>
                <a:sym typeface="Times New Roman"/>
              </a:rPr>
              <a:t>Jyotiraditya</a:t>
            </a:r>
            <a:r>
              <a:rPr lang="en-IN" sz="1800" dirty="0">
                <a:latin typeface="Times New Roman"/>
                <a:ea typeface="Times New Roman"/>
                <a:cs typeface="Times New Roman"/>
                <a:sym typeface="Times New Roman"/>
              </a:rPr>
              <a:t> Patil</a:t>
            </a: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C-63 </a:t>
            </a:r>
            <a:r>
              <a:rPr lang="en-IN" sz="1800" dirty="0" err="1">
                <a:latin typeface="Times New Roman"/>
                <a:ea typeface="Times New Roman"/>
                <a:cs typeface="Times New Roman"/>
                <a:sym typeface="Times New Roman"/>
              </a:rPr>
              <a:t>Ameya</a:t>
            </a:r>
            <a:r>
              <a:rPr lang="en-IN" sz="1800" dirty="0">
                <a:latin typeface="Times New Roman"/>
                <a:ea typeface="Times New Roman"/>
                <a:cs typeface="Times New Roman"/>
                <a:sym typeface="Times New Roman"/>
              </a:rPr>
              <a:t> Mane</a:t>
            </a:r>
          </a:p>
          <a:p>
            <a:pPr marL="0" lvl="0" indent="0" algn="ctr" rtl="0">
              <a:lnSpc>
                <a:spcPct val="90000"/>
              </a:lnSpc>
              <a:spcBef>
                <a:spcPts val="1000"/>
              </a:spcBef>
              <a:spcAft>
                <a:spcPts val="0"/>
              </a:spcAft>
              <a:buClr>
                <a:schemeClr val="dk1"/>
              </a:buClr>
              <a:buSzPct val="100000"/>
              <a:buNone/>
            </a:pPr>
            <a:endParaRPr lang="en-US"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Under the guidance of</a:t>
            </a:r>
            <a:endParaRPr sz="1800" dirty="0"/>
          </a:p>
          <a:p>
            <a:pPr>
              <a:lnSpc>
                <a:spcPct val="150000"/>
              </a:lnSpc>
            </a:pPr>
            <a:r>
              <a:rPr lang="en-US" sz="1800" dirty="0">
                <a:latin typeface="Times New Roman" panose="02020603050405020304" pitchFamily="18" charset="0"/>
                <a:cs typeface="Times New Roman" panose="02020603050405020304" pitchFamily="18" charset="0"/>
              </a:rPr>
              <a:t>Prof. Dnyaneshwar </a:t>
            </a:r>
            <a:r>
              <a:rPr lang="en-US" sz="1800" dirty="0" err="1">
                <a:latin typeface="Times New Roman" panose="02020603050405020304" pitchFamily="18" charset="0"/>
                <a:cs typeface="Times New Roman" panose="02020603050405020304" pitchFamily="18" charset="0"/>
              </a:rPr>
              <a:t>Thombre</a:t>
            </a:r>
            <a:endParaRPr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Academic Year</a:t>
            </a:r>
            <a:endParaRPr sz="1800" dirty="0"/>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2024-25</a:t>
            </a:r>
            <a:endParaRPr sz="1800" dirty="0"/>
          </a:p>
        </p:txBody>
      </p:sp>
      <p:pic>
        <p:nvPicPr>
          <p:cNvPr id="86" name="Google Shape;86;p1"/>
          <p:cNvPicPr preferRelativeResize="0"/>
          <p:nvPr/>
        </p:nvPicPr>
        <p:blipFill rotWithShape="1">
          <a:blip r:embed="rId3">
            <a:alphaModFix/>
          </a:blip>
          <a:srcRect/>
          <a:stretch/>
        </p:blipFill>
        <p:spPr>
          <a:xfrm>
            <a:off x="343048" y="283633"/>
            <a:ext cx="1811246" cy="759555"/>
          </a:xfrm>
          <a:prstGeom prst="rect">
            <a:avLst/>
          </a:prstGeom>
          <a:noFill/>
          <a:ln>
            <a:noFill/>
          </a:ln>
        </p:spPr>
      </p:pic>
      <p:sp>
        <p:nvSpPr>
          <p:cNvPr id="87" name="Google Shape;87;p1"/>
          <p:cNvSpPr txBox="1"/>
          <p:nvPr/>
        </p:nvSpPr>
        <p:spPr>
          <a:xfrm>
            <a:off x="1019578" y="283633"/>
            <a:ext cx="9144000" cy="972825"/>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ctr" rtl="0">
              <a:lnSpc>
                <a:spcPct val="150000"/>
              </a:lnSpc>
              <a:spcBef>
                <a:spcPts val="0"/>
              </a:spcBef>
              <a:spcAft>
                <a:spcPts val="0"/>
              </a:spcAft>
              <a:buClr>
                <a:schemeClr val="dk1"/>
              </a:buClr>
              <a:buSzPct val="100000"/>
              <a:buFont typeface="Times New Roman"/>
              <a:buNone/>
            </a:pPr>
            <a:r>
              <a:rPr lang="en-US" sz="2200" b="1" i="0" u="none" strike="noStrike" cap="none">
                <a:solidFill>
                  <a:schemeClr val="dk1"/>
                </a:solidFill>
                <a:latin typeface="Times New Roman"/>
                <a:ea typeface="Times New Roman"/>
                <a:cs typeface="Times New Roman"/>
                <a:sym typeface="Times New Roman"/>
              </a:rPr>
              <a:t>TERNA ENGINEERING COLLEGE</a:t>
            </a:r>
            <a:endParaRPr/>
          </a:p>
          <a:p>
            <a:pPr marL="0" marR="0" lvl="0" indent="0" algn="ctr" rtl="0">
              <a:lnSpc>
                <a:spcPct val="150000"/>
              </a:lnSpc>
              <a:spcBef>
                <a:spcPts val="0"/>
              </a:spcBef>
              <a:spcAft>
                <a:spcPts val="0"/>
              </a:spcAft>
              <a:buClr>
                <a:schemeClr val="dk1"/>
              </a:buClr>
              <a:buSzPct val="100000"/>
              <a:buFont typeface="Times New Roman"/>
              <a:buNone/>
            </a:pPr>
            <a:r>
              <a:rPr lang="en-US" sz="1900" b="1" i="1" u="none" strike="noStrike" cap="none">
                <a:solidFill>
                  <a:schemeClr val="dk1"/>
                </a:solidFill>
                <a:latin typeface="Times New Roman"/>
                <a:ea typeface="Times New Roman"/>
                <a:cs typeface="Times New Roman"/>
                <a:sym typeface="Times New Roman"/>
              </a:rPr>
              <a:t>DEPARTMENT OF COPUTER ENGINEERING</a:t>
            </a:r>
            <a:r>
              <a:rPr lang="en-US" sz="2200" b="1" i="0" u="none" strike="noStrike" cap="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8D441A3-4349-8CD4-8CB8-8722C7A9804E}"/>
              </a:ext>
            </a:extLst>
          </p:cNvPr>
          <p:cNvGraphicFramePr>
            <a:graphicFrameLocks noGrp="1"/>
          </p:cNvGraphicFramePr>
          <p:nvPr>
            <p:extLst>
              <p:ext uri="{D42A27DB-BD31-4B8C-83A1-F6EECF244321}">
                <p14:modId xmlns:p14="http://schemas.microsoft.com/office/powerpoint/2010/main" val="3095690538"/>
              </p:ext>
            </p:extLst>
          </p:nvPr>
        </p:nvGraphicFramePr>
        <p:xfrm>
          <a:off x="201560" y="313402"/>
          <a:ext cx="11788879" cy="5867479"/>
        </p:xfrm>
        <a:graphic>
          <a:graphicData uri="http://schemas.openxmlformats.org/drawingml/2006/table">
            <a:tbl>
              <a:tblPr firstRow="1" bandRow="1">
                <a:tableStyleId>{0505E3EF-67EA-436B-97B2-0124C06EBD24}</a:tableStyleId>
              </a:tblPr>
              <a:tblGrid>
                <a:gridCol w="550794">
                  <a:extLst>
                    <a:ext uri="{9D8B030D-6E8A-4147-A177-3AD203B41FA5}">
                      <a16:colId xmlns:a16="http://schemas.microsoft.com/office/drawing/2014/main" val="2686634918"/>
                    </a:ext>
                  </a:extLst>
                </a:gridCol>
                <a:gridCol w="1630779">
                  <a:extLst>
                    <a:ext uri="{9D8B030D-6E8A-4147-A177-3AD203B41FA5}">
                      <a16:colId xmlns:a16="http://schemas.microsoft.com/office/drawing/2014/main" val="2749593851"/>
                    </a:ext>
                  </a:extLst>
                </a:gridCol>
                <a:gridCol w="1795576">
                  <a:extLst>
                    <a:ext uri="{9D8B030D-6E8A-4147-A177-3AD203B41FA5}">
                      <a16:colId xmlns:a16="http://schemas.microsoft.com/office/drawing/2014/main" val="2639714881"/>
                    </a:ext>
                  </a:extLst>
                </a:gridCol>
                <a:gridCol w="3751186">
                  <a:extLst>
                    <a:ext uri="{9D8B030D-6E8A-4147-A177-3AD203B41FA5}">
                      <a16:colId xmlns:a16="http://schemas.microsoft.com/office/drawing/2014/main" val="569575727"/>
                    </a:ext>
                  </a:extLst>
                </a:gridCol>
                <a:gridCol w="4060544">
                  <a:extLst>
                    <a:ext uri="{9D8B030D-6E8A-4147-A177-3AD203B41FA5}">
                      <a16:colId xmlns:a16="http://schemas.microsoft.com/office/drawing/2014/main" val="2578649369"/>
                    </a:ext>
                  </a:extLst>
                </a:gridCol>
              </a:tblGrid>
              <a:tr h="1295479">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494235120"/>
                  </a:ext>
                </a:extLst>
              </a:tr>
              <a:tr h="4572000">
                <a:tc>
                  <a:txBody>
                    <a:bodyPr/>
                    <a:lstStyle/>
                    <a:p>
                      <a:pPr algn="just"/>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Decentralized Voting Platform Based on Ethereum Blockchain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David Khoury, Elie F. </a:t>
                      </a:r>
                      <a:r>
                        <a:rPr lang="en-IN" sz="1800" b="0" dirty="0" err="1">
                          <a:latin typeface="Times New Roman" panose="02020603050405020304" pitchFamily="18" charset="0"/>
                          <a:cs typeface="Times New Roman" panose="02020603050405020304" pitchFamily="18" charset="0"/>
                        </a:rPr>
                        <a:t>Kfoury</a:t>
                      </a:r>
                      <a:r>
                        <a:rPr lang="en-IN" sz="1800" b="0" dirty="0">
                          <a:latin typeface="Times New Roman" panose="02020603050405020304" pitchFamily="18" charset="0"/>
                          <a:cs typeface="Times New Roman" panose="02020603050405020304" pitchFamily="18" charset="0"/>
                        </a:rPr>
                        <a:t>, </a:t>
                      </a:r>
                    </a:p>
                    <a:p>
                      <a:pPr algn="just"/>
                      <a:r>
                        <a:rPr lang="en-IN" sz="1800" b="0" dirty="0">
                          <a:latin typeface="Times New Roman" panose="02020603050405020304" pitchFamily="18" charset="0"/>
                          <a:cs typeface="Times New Roman" panose="02020603050405020304" pitchFamily="18" charset="0"/>
                        </a:rPr>
                        <a:t>Ali Kassem,</a:t>
                      </a:r>
                    </a:p>
                    <a:p>
                      <a:pPr algn="just"/>
                      <a:r>
                        <a:rPr lang="en-IN" sz="1800" b="0" dirty="0">
                          <a:latin typeface="Times New Roman" panose="02020603050405020304" pitchFamily="18" charset="0"/>
                          <a:cs typeface="Times New Roman" panose="02020603050405020304" pitchFamily="18" charset="0"/>
                        </a:rPr>
                        <a:t>Hamza </a:t>
                      </a:r>
                      <a:r>
                        <a:rPr lang="en-IN" sz="1800" b="0" dirty="0" err="1">
                          <a:latin typeface="Times New Roman" panose="02020603050405020304" pitchFamily="18" charset="0"/>
                          <a:cs typeface="Times New Roman" panose="02020603050405020304" pitchFamily="18" charset="0"/>
                        </a:rPr>
                        <a:t>Harb</a:t>
                      </a:r>
                      <a:endParaRPr lang="en-IN" sz="1800" b="0" dirty="0">
                        <a:latin typeface="Times New Roman" panose="02020603050405020304" pitchFamily="18" charset="0"/>
                        <a:cs typeface="Times New Roman" panose="02020603050405020304" pitchFamily="18" charset="0"/>
                      </a:endParaRPr>
                    </a:p>
                    <a:p>
                      <a:pPr algn="just"/>
                      <a:r>
                        <a:rPr lang="en-IN" sz="1800" b="0" dirty="0">
                          <a:latin typeface="Times New Roman" panose="02020603050405020304" pitchFamily="18" charset="0"/>
                          <a:cs typeface="Times New Roman" panose="02020603050405020304"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Smart contracts ensure transparency and enforce voting rules, allowing one vote per registered mobile number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Voter authentication is achieved without a third-party server, enhancing privacy and security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latin typeface="Times New Roman" panose="02020603050405020304" pitchFamily="18" charset="0"/>
                          <a:cs typeface="Times New Roman" panose="02020603050405020304" pitchFamily="18" charset="0"/>
                        </a:rPr>
                        <a:t>The system may face challenges with scalability when deployed on a national level. </a:t>
                      </a:r>
                    </a:p>
                    <a:p>
                      <a:r>
                        <a:rPr lang="en-US" sz="1800" dirty="0">
                          <a:latin typeface="Times New Roman" panose="02020603050405020304" pitchFamily="18" charset="0"/>
                          <a:cs typeface="Times New Roman" panose="02020603050405020304" pitchFamily="18" charset="0"/>
                        </a:rPr>
                        <a:t>Additionally, the requirement for users to have Ether for transactions may be a barrier. </a:t>
                      </a:r>
                    </a:p>
                    <a:p>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7526969"/>
                  </a:ext>
                </a:extLst>
              </a:tr>
            </a:tbl>
          </a:graphicData>
        </a:graphic>
      </p:graphicFrame>
    </p:spTree>
    <p:extLst>
      <p:ext uri="{BB962C8B-B14F-4D97-AF65-F5344CB8AC3E}">
        <p14:creationId xmlns:p14="http://schemas.microsoft.com/office/powerpoint/2010/main" val="216511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E3B1B7-3A67-A96F-BB3B-34576F5AFE00}"/>
              </a:ext>
            </a:extLst>
          </p:cNvPr>
          <p:cNvGraphicFramePr>
            <a:graphicFrameLocks noGrp="1"/>
          </p:cNvGraphicFramePr>
          <p:nvPr>
            <p:extLst>
              <p:ext uri="{D42A27DB-BD31-4B8C-83A1-F6EECF244321}">
                <p14:modId xmlns:p14="http://schemas.microsoft.com/office/powerpoint/2010/main" val="2308274659"/>
              </p:ext>
            </p:extLst>
          </p:nvPr>
        </p:nvGraphicFramePr>
        <p:xfrm>
          <a:off x="204486" y="340953"/>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US" sz="1800" dirty="0">
                          <a:latin typeface="Times New Roman" panose="02020603050405020304" pitchFamily="18" charset="0"/>
                          <a:cs typeface="Times New Roman" panose="02020603050405020304" pitchFamily="18" charset="0"/>
                        </a:rPr>
                        <a:t>7.</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E-Voting System in Smart Phone Using Mobile Application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fi-FI" sz="1800" b="0" dirty="0">
                          <a:latin typeface="Times New Roman" panose="02020603050405020304" pitchFamily="18" charset="0"/>
                          <a:cs typeface="Times New Roman" panose="02020603050405020304" pitchFamily="18" charset="0"/>
                        </a:rPr>
                        <a:t>G. Kalaiyarasi, T. Narmadha, K. Balaji, V. Naveen 2020</a:t>
                      </a:r>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Developed an Android-based e-voting system using AES256 encryption for secure vote storage and Firebase for OTP generation.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 allows voters to cast votes remotely, minimizing fraud and human errors in manual vote counting.</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Results are published instantly after the election ends. </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 offline voting support, limiting access for users in remote areas.</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Reliance on OTP for authentication, vulnerable to mobile number or network issues.</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Potential security concerns with Firebase, as third-party servers may introduce vulnerabilities.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37613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89A77F-70AA-FCAC-F439-2F324CB0E4E6}"/>
              </a:ext>
            </a:extLst>
          </p:cNvPr>
          <p:cNvGraphicFramePr>
            <a:graphicFrameLocks noGrp="1"/>
          </p:cNvGraphicFramePr>
          <p:nvPr>
            <p:extLst>
              <p:ext uri="{D42A27DB-BD31-4B8C-83A1-F6EECF244321}">
                <p14:modId xmlns:p14="http://schemas.microsoft.com/office/powerpoint/2010/main" val="3915012146"/>
              </p:ext>
            </p:extLst>
          </p:nvPr>
        </p:nvGraphicFramePr>
        <p:xfrm>
          <a:off x="204486" y="340953"/>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US" sz="1800" dirty="0">
                          <a:latin typeface="Times New Roman" panose="02020603050405020304" pitchFamily="18" charset="0"/>
                          <a:cs typeface="Times New Roman" panose="02020603050405020304" pitchFamily="18" charset="0"/>
                        </a:rPr>
                        <a:t>8.</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Performance Analysis and Application of Mobile Blockchain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err="1">
                          <a:latin typeface="Times New Roman" panose="02020603050405020304" pitchFamily="18" charset="0"/>
                          <a:cs typeface="Times New Roman" panose="02020603050405020304" pitchFamily="18" charset="0"/>
                        </a:rPr>
                        <a:t>Kongrath</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Suankaewmanee</a:t>
                      </a:r>
                      <a:r>
                        <a:rPr lang="en-IN" sz="1800" b="0" dirty="0">
                          <a:latin typeface="Times New Roman" panose="02020603050405020304" pitchFamily="18" charset="0"/>
                          <a:cs typeface="Times New Roman" panose="02020603050405020304" pitchFamily="18" charset="0"/>
                        </a:rPr>
                        <a:t>, Dinh Thai Hoang, Dusit </a:t>
                      </a:r>
                      <a:r>
                        <a:rPr lang="en-IN" sz="1800" b="0" dirty="0" err="1">
                          <a:latin typeface="Times New Roman" panose="02020603050405020304" pitchFamily="18" charset="0"/>
                          <a:cs typeface="Times New Roman" panose="02020603050405020304" pitchFamily="18" charset="0"/>
                        </a:rPr>
                        <a:t>Niyato</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Suttinee</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Sawadsitang</a:t>
                      </a:r>
                      <a:r>
                        <a:rPr lang="en-IN" sz="1800" b="0" dirty="0">
                          <a:latin typeface="Times New Roman" panose="02020603050405020304" pitchFamily="18" charset="0"/>
                          <a:cs typeface="Times New Roman" panose="02020603050405020304" pitchFamily="18" charset="0"/>
                        </a:rPr>
                        <a:t>, Ping Wang, Zhu Han 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Introduced "</a:t>
                      </a:r>
                      <a:r>
                        <a:rPr lang="en-US" sz="1800" dirty="0" err="1">
                          <a:latin typeface="Times New Roman" panose="02020603050405020304" pitchFamily="18" charset="0"/>
                          <a:cs typeface="Times New Roman" panose="02020603050405020304" pitchFamily="18" charset="0"/>
                        </a:rPr>
                        <a:t>MobiChain</a:t>
                      </a:r>
                      <a:r>
                        <a:rPr lang="en-US" sz="1800" dirty="0">
                          <a:latin typeface="Times New Roman" panose="02020603050405020304" pitchFamily="18" charset="0"/>
                          <a:cs typeface="Times New Roman" panose="02020603050405020304" pitchFamily="18" charset="0"/>
                        </a:rPr>
                        <a:t>," a blockchain-based application for securing transactions in mobile commerce.</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Developed mobile-friendly mining processes that can be executed on mobile devices, improving security and transparency in m-commerce.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Performance analysis showed efficiency in terms of memory, computation time, and energy consumption. </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Computational power and energy constraints on mobile devices limit mining efficiency.</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Scalability challenges when handling large volumes of transactions.</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Delays may occur during the mining process on mobile devices.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312270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A4953E3-519C-7238-F720-DDAE81D5C926}"/>
              </a:ext>
            </a:extLst>
          </p:cNvPr>
          <p:cNvGraphicFramePr>
            <a:graphicFrameLocks noGrp="1"/>
          </p:cNvGraphicFramePr>
          <p:nvPr>
            <p:extLst>
              <p:ext uri="{D42A27DB-BD31-4B8C-83A1-F6EECF244321}">
                <p14:modId xmlns:p14="http://schemas.microsoft.com/office/powerpoint/2010/main" val="3117788855"/>
              </p:ext>
            </p:extLst>
          </p:nvPr>
        </p:nvGraphicFramePr>
        <p:xfrm>
          <a:off x="204486" y="340953"/>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IN" sz="180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A Usable Android Application Implementing Distributed Cryptography for Election Authorities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Stephan Neumann, Oksana </a:t>
                      </a:r>
                      <a:r>
                        <a:rPr lang="en-IN" sz="1800" b="0" dirty="0" err="1">
                          <a:latin typeface="Times New Roman" panose="02020603050405020304" pitchFamily="18" charset="0"/>
                          <a:cs typeface="Times New Roman" panose="02020603050405020304" pitchFamily="18" charset="0"/>
                        </a:rPr>
                        <a:t>Kulyk</a:t>
                      </a:r>
                      <a:r>
                        <a:rPr lang="en-IN" sz="1800" b="0" dirty="0">
                          <a:latin typeface="Times New Roman" panose="02020603050405020304" pitchFamily="18" charset="0"/>
                          <a:cs typeface="Times New Roman" panose="02020603050405020304" pitchFamily="18" charset="0"/>
                        </a:rPr>
                        <a:t>, Melanie </a:t>
                      </a:r>
                      <a:r>
                        <a:rPr lang="en-IN" sz="1800" b="0" dirty="0" err="1">
                          <a:latin typeface="Times New Roman" panose="02020603050405020304" pitchFamily="18" charset="0"/>
                          <a:cs typeface="Times New Roman" panose="02020603050405020304" pitchFamily="18" charset="0"/>
                        </a:rPr>
                        <a:t>Volkamer</a:t>
                      </a:r>
                      <a:r>
                        <a:rPr lang="en-IN" sz="1800" b="0" dirty="0">
                          <a:latin typeface="Times New Roman" panose="02020603050405020304" pitchFamily="18" charset="0"/>
                          <a:cs typeface="Times New Roman" panose="02020603050405020304" pitchFamily="18" charset="0"/>
                        </a:rPr>
                        <a:t> </a:t>
                      </a:r>
                    </a:p>
                    <a:p>
                      <a:pPr algn="just"/>
                      <a:r>
                        <a:rPr lang="en-IN" sz="1800" b="0" dirty="0">
                          <a:latin typeface="Times New Roman" panose="02020603050405020304" pitchFamily="18" charset="0"/>
                          <a:cs typeface="Times New Roman" panose="02020603050405020304" pitchFamily="18" charset="0"/>
                        </a:rPr>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Developed an Android app for secure distributed key generation and verifiable vote decryption.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Designed for non-technical election authorities to use easily without deep technical knowledge.</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Includes educational material, but users struggled with complex security concepts, highlighting the need for better educational tools.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Users</a:t>
                      </a:r>
                      <a:r>
                        <a:rPr lang="en-US" sz="1800" dirty="0">
                          <a:latin typeface="Times New Roman" panose="02020603050405020304" pitchFamily="18" charset="0"/>
                          <a:cs typeface="Times New Roman" panose="02020603050405020304" pitchFamily="18" charset="0"/>
                        </a:rPr>
                        <a:t>' incomplete understanding of cryptography.</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Trust in external components like the web bulletin board poses risks.</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Usability testing was limited, requiring broader evaluation.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51587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1D7E364-4B73-705D-4DB2-9BE47B405620}"/>
              </a:ext>
            </a:extLst>
          </p:cNvPr>
          <p:cNvGraphicFramePr>
            <a:graphicFrameLocks noGrp="1"/>
          </p:cNvGraphicFramePr>
          <p:nvPr>
            <p:extLst>
              <p:ext uri="{D42A27DB-BD31-4B8C-83A1-F6EECF244321}">
                <p14:modId xmlns:p14="http://schemas.microsoft.com/office/powerpoint/2010/main" val="514490207"/>
              </p:ext>
            </p:extLst>
          </p:nvPr>
        </p:nvGraphicFramePr>
        <p:xfrm>
          <a:off x="204486" y="117483"/>
          <a:ext cx="11783027" cy="6623034"/>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IN" sz="18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Efficient E-voting Android Based System</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err="1">
                          <a:latin typeface="Times New Roman" panose="02020603050405020304" pitchFamily="18" charset="0"/>
                          <a:cs typeface="Times New Roman" panose="02020603050405020304" pitchFamily="18" charset="0"/>
                        </a:rPr>
                        <a:t>Dr.</a:t>
                      </a:r>
                      <a:r>
                        <a:rPr lang="en-IN" sz="1800" b="0" dirty="0">
                          <a:latin typeface="Times New Roman" panose="02020603050405020304" pitchFamily="18" charset="0"/>
                          <a:cs typeface="Times New Roman" panose="02020603050405020304" pitchFamily="18" charset="0"/>
                        </a:rPr>
                        <a:t> Aree Ali Mohammed , </a:t>
                      </a:r>
                      <a:r>
                        <a:rPr lang="en-IN" sz="1800" b="0" dirty="0" err="1">
                          <a:latin typeface="Times New Roman" panose="02020603050405020304" pitchFamily="18" charset="0"/>
                          <a:cs typeface="Times New Roman" panose="02020603050405020304" pitchFamily="18" charset="0"/>
                        </a:rPr>
                        <a:t>Ramyar</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Abdolrahman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Timour</a:t>
                      </a:r>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Voting Methods: The system supports both SMS-based and internet-based voting, providing flexibility to voters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Authentication: Voters are authenticated through voter IDs, and GPS tracking helps identify the location of voters during the process.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Security Features: Face recognition for admin access, as well as a MySQL database that prevents multiple voting from the same voter.</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Database Integration: Both SMS and internet voting methods are connected to the same MySQL database, ensuring consistency and preventing duplicate votes.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Security Concerns: The system admits that it is not as secure as traditional paper-ballot systems. Issues like electronic failures and system vulnerabilities in SMS voting are highlighted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Face Recognition Challenges: The face recognition system for admin access can fail under specific lighting or environmental conditions, limiting its reliability.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85981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39AE18B-8738-AA9A-E7EC-C38BC9B6EB98}"/>
              </a:ext>
            </a:extLst>
          </p:cNvPr>
          <p:cNvGraphicFramePr>
            <a:graphicFrameLocks noGrp="1"/>
          </p:cNvGraphicFramePr>
          <p:nvPr>
            <p:extLst>
              <p:ext uri="{D42A27DB-BD31-4B8C-83A1-F6EECF244321}">
                <p14:modId xmlns:p14="http://schemas.microsoft.com/office/powerpoint/2010/main" val="3332681089"/>
              </p:ext>
            </p:extLst>
          </p:nvPr>
        </p:nvGraphicFramePr>
        <p:xfrm>
          <a:off x="204486" y="340953"/>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IN" sz="1800" dirty="0">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Development of an Efficient and Secured E-Voting Mobile Application Using Android​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err="1">
                          <a:latin typeface="Times New Roman" panose="02020603050405020304" pitchFamily="18" charset="0"/>
                          <a:cs typeface="Times New Roman" panose="02020603050405020304" pitchFamily="18" charset="0"/>
                        </a:rPr>
                        <a:t>Anli</a:t>
                      </a:r>
                      <a:r>
                        <a:rPr lang="en-IN" sz="1800" b="0" dirty="0">
                          <a:latin typeface="Times New Roman" panose="02020603050405020304" pitchFamily="18" charset="0"/>
                          <a:cs typeface="Times New Roman" panose="02020603050405020304" pitchFamily="18" charset="0"/>
                        </a:rPr>
                        <a:t> Sherine , Geno Peter , Albert Alexander Stonier , Desmond Wong </a:t>
                      </a:r>
                      <a:r>
                        <a:rPr lang="en-IN" sz="1800" b="0" dirty="0" err="1">
                          <a:latin typeface="Times New Roman" panose="02020603050405020304" pitchFamily="18" charset="0"/>
                          <a:cs typeface="Times New Roman" panose="02020603050405020304" pitchFamily="18" charset="0"/>
                        </a:rPr>
                        <a:t>Leh</a:t>
                      </a:r>
                      <a:r>
                        <a:rPr lang="en-IN" sz="1800" b="0" dirty="0">
                          <a:latin typeface="Times New Roman" panose="02020603050405020304" pitchFamily="18" charset="0"/>
                          <a:cs typeface="Times New Roman" panose="02020603050405020304" pitchFamily="18" charset="0"/>
                        </a:rPr>
                        <a:t> Ping , K. </a:t>
                      </a:r>
                      <a:r>
                        <a:rPr lang="en-IN" sz="1800" b="0" dirty="0" err="1">
                          <a:latin typeface="Times New Roman" panose="02020603050405020304" pitchFamily="18" charset="0"/>
                          <a:cs typeface="Times New Roman" panose="02020603050405020304" pitchFamily="18" charset="0"/>
                        </a:rPr>
                        <a:t>Praghash</a:t>
                      </a:r>
                      <a:r>
                        <a:rPr lang="en-IN" sz="1800" b="0" dirty="0">
                          <a:latin typeface="Times New Roman" panose="02020603050405020304" pitchFamily="18" charset="0"/>
                          <a:cs typeface="Times New Roman" panose="02020603050405020304" pitchFamily="18" charset="0"/>
                        </a:rPr>
                        <a:t> , Vivekananda </a:t>
                      </a:r>
                      <a:r>
                        <a:rPr lang="en-IN" sz="1800" b="0" dirty="0" err="1">
                          <a:latin typeface="Times New Roman" panose="02020603050405020304" pitchFamily="18" charset="0"/>
                          <a:cs typeface="Times New Roman" panose="02020603050405020304" pitchFamily="18" charset="0"/>
                        </a:rPr>
                        <a:t>Ganji</a:t>
                      </a:r>
                      <a:r>
                        <a:rPr lang="en-IN" sz="1800" b="0" dirty="0">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Three-Step Security: The e-voting system employs a three-step security process, which includes OTP verification, email verification, and fingerprint authentication, significantly increasing security against phishing and unauthorized access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Testing in University: The system was tested within a university setting in Malaysia for student elections, demonstrating high user satisfaction and security performance.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Complex Verification Process: The multi-step verification process, while secure, may be cumbersome for users, especially in areas with poor internet connectivity, as it relies on OTP, email, and fingerprint verification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Dependency on Modern Devices: The system’s reliance on fingerprint authentication means it may not be suitable for users with older devices that lack fingerprint scanning 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67210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A093C40-A933-7BD8-5130-CF601AE8ACB5}"/>
              </a:ext>
            </a:extLst>
          </p:cNvPr>
          <p:cNvGraphicFramePr>
            <a:graphicFrameLocks noGrp="1"/>
          </p:cNvGraphicFramePr>
          <p:nvPr>
            <p:extLst>
              <p:ext uri="{D42A27DB-BD31-4B8C-83A1-F6EECF244321}">
                <p14:modId xmlns:p14="http://schemas.microsoft.com/office/powerpoint/2010/main" val="1857921857"/>
              </p:ext>
            </p:extLst>
          </p:nvPr>
        </p:nvGraphicFramePr>
        <p:xfrm>
          <a:off x="204486" y="117483"/>
          <a:ext cx="11783027" cy="6623034"/>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IN" sz="18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Survey on Blockchain-Based Data Storage Security for Android Mobile Applications</a:t>
                      </a:r>
                    </a:p>
                    <a:p>
                      <a:pPr algn="just"/>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Hussam Saeed Musa, Moez </a:t>
                      </a:r>
                      <a:r>
                        <a:rPr lang="en-IN" sz="1800" b="0" dirty="0" err="1">
                          <a:latin typeface="Times New Roman" panose="02020603050405020304" pitchFamily="18" charset="0"/>
                          <a:cs typeface="Times New Roman" panose="02020603050405020304" pitchFamily="18" charset="0"/>
                        </a:rPr>
                        <a:t>Krichen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Adem</a:t>
                      </a:r>
                      <a:r>
                        <a:rPr lang="en-IN" sz="1800" b="0" dirty="0">
                          <a:latin typeface="Times New Roman" panose="02020603050405020304" pitchFamily="18" charset="0"/>
                          <a:cs typeface="Times New Roman" panose="02020603050405020304" pitchFamily="18" charset="0"/>
                        </a:rPr>
                        <a:t> Alpaslan </a:t>
                      </a:r>
                      <a:r>
                        <a:rPr lang="en-IN" sz="1800" b="0" dirty="0" err="1">
                          <a:latin typeface="Times New Roman" panose="02020603050405020304" pitchFamily="18" charset="0"/>
                          <a:cs typeface="Times New Roman" panose="02020603050405020304" pitchFamily="18" charset="0"/>
                        </a:rPr>
                        <a:t>Altun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Meryem</a:t>
                      </a:r>
                      <a:r>
                        <a:rPr lang="en-IN" sz="1800" b="0" dirty="0">
                          <a:latin typeface="Times New Roman" panose="02020603050405020304" pitchFamily="18" charset="0"/>
                          <a:cs typeface="Times New Roman" panose="02020603050405020304" pitchFamily="18" charset="0"/>
                        </a:rPr>
                        <a:t> Ammi</a:t>
                      </a:r>
                    </a:p>
                    <a:p>
                      <a:pPr algn="just"/>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Blockchain enhances security and reliability of mobile app data storage.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BSADS framework consists of six comprehensive layers.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Identified challenges include scalability, performance, and cost.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Proposed solutions include blockchain pruning and energy-efficient consensus algorithms.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Emphasized importance of lightweight nodes for mobile apps.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Highlighted research gaps in energy efficiency and usability.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Blockchain offers advantages over traditional encryption methods. </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Unsuccessful implementations in mobile voting projects.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Scalability issues in Ethereum Name Service (ENS).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DAO hack highlighting blockchain security vulnerabilities.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Restricted throughput causing slower transaction times.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 costs of data storage on blockchain.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Privacy concerns due to blockchain transparency.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Resource-intensive smart contracts affecting cost-effectiveness.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Limited computational power impacting user experience.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Different consensus algorithms affecting scalability and performance. </a:t>
                      </a:r>
                    </a:p>
                    <a:p>
                      <a:pPr marL="285750" lvl="1"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3275229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8CE4927-0063-C1B5-1698-E705B2D3BC11}"/>
              </a:ext>
            </a:extLst>
          </p:cNvPr>
          <p:cNvGraphicFramePr>
            <a:graphicFrameLocks noGrp="1"/>
          </p:cNvGraphicFramePr>
          <p:nvPr>
            <p:extLst>
              <p:ext uri="{D42A27DB-BD31-4B8C-83A1-F6EECF244321}">
                <p14:modId xmlns:p14="http://schemas.microsoft.com/office/powerpoint/2010/main" val="470207029"/>
              </p:ext>
            </p:extLst>
          </p:nvPr>
        </p:nvGraphicFramePr>
        <p:xfrm>
          <a:off x="204486" y="340953"/>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IN" sz="1800" dirty="0">
                          <a:latin typeface="Times New Roman" panose="02020603050405020304" pitchFamily="18" charset="0"/>
                          <a:cs typeface="Times New Roman" panose="0202060305040502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Measurements of Mobile Blockchain Execution Impact on Smartphone Battery</a:t>
                      </a:r>
                    </a:p>
                    <a:p>
                      <a:pPr algn="just"/>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Yulia </a:t>
                      </a:r>
                      <a:r>
                        <a:rPr lang="en-IN" sz="1800" b="0" dirty="0" err="1">
                          <a:latin typeface="Times New Roman" panose="02020603050405020304" pitchFamily="18" charset="0"/>
                          <a:cs typeface="Times New Roman" panose="02020603050405020304" pitchFamily="18" charset="0"/>
                        </a:rPr>
                        <a:t>Bardinova</a:t>
                      </a:r>
                      <a:r>
                        <a:rPr lang="en-IN" sz="1800" b="0" dirty="0">
                          <a:latin typeface="Times New Roman" panose="02020603050405020304" pitchFamily="18" charset="0"/>
                          <a:cs typeface="Times New Roman" panose="02020603050405020304" pitchFamily="18" charset="0"/>
                        </a:rPr>
                        <a:t>, Konstantin </a:t>
                      </a:r>
                      <a:r>
                        <a:rPr lang="en-IN" sz="1800" b="0" dirty="0" err="1">
                          <a:latin typeface="Times New Roman" panose="02020603050405020304" pitchFamily="18" charset="0"/>
                          <a:cs typeface="Times New Roman" panose="02020603050405020304" pitchFamily="18" charset="0"/>
                        </a:rPr>
                        <a:t>Zhidanov</a:t>
                      </a:r>
                      <a:r>
                        <a:rPr lang="en-IN" sz="1800" b="0" dirty="0">
                          <a:latin typeface="Times New Roman" panose="02020603050405020304" pitchFamily="18" charset="0"/>
                          <a:cs typeface="Times New Roman" panose="02020603050405020304" pitchFamily="18" charset="0"/>
                        </a:rPr>
                        <a:t>, Sergey </a:t>
                      </a:r>
                      <a:r>
                        <a:rPr lang="en-IN" sz="1800" b="0" dirty="0" err="1">
                          <a:latin typeface="Times New Roman" panose="02020603050405020304" pitchFamily="18" charset="0"/>
                          <a:cs typeface="Times New Roman" panose="02020603050405020304" pitchFamily="18" charset="0"/>
                        </a:rPr>
                        <a:t>Bezzateev</a:t>
                      </a:r>
                      <a:r>
                        <a:rPr lang="en-IN" sz="1800" b="0" dirty="0">
                          <a:latin typeface="Times New Roman" panose="02020603050405020304" pitchFamily="18" charset="0"/>
                          <a:cs typeface="Times New Roman" panose="02020603050405020304" pitchFamily="18" charset="0"/>
                        </a:rPr>
                        <a:t>, Mikhail Komarov,  Aleksandr </a:t>
                      </a:r>
                      <a:r>
                        <a:rPr lang="en-IN" sz="1800" b="0" dirty="0" err="1">
                          <a:latin typeface="Times New Roman" panose="02020603050405020304" pitchFamily="18" charset="0"/>
                          <a:cs typeface="Times New Roman" panose="02020603050405020304" pitchFamily="18" charset="0"/>
                        </a:rPr>
                        <a:t>Ometov</a:t>
                      </a:r>
                      <a:endParaRPr lang="en-IN" sz="1800" b="0" dirty="0">
                        <a:latin typeface="Times New Roman" panose="02020603050405020304" pitchFamily="18" charset="0"/>
                        <a:cs typeface="Times New Roman" panose="02020603050405020304" pitchFamily="18" charset="0"/>
                      </a:endParaRPr>
                    </a:p>
                    <a:p>
                      <a:pPr algn="just"/>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PoW algorithms significantly increase battery discharge rates. </a:t>
                      </a:r>
                    </a:p>
                    <a:p>
                      <a:pPr marL="285750" indent="-285750" algn="just">
                        <a:buFont typeface="Arial" panose="020B0604020202020204" pitchFamily="34" charset="0"/>
                        <a:buChar char="•"/>
                      </a:pPr>
                      <a:r>
                        <a:rPr lang="en-IN" sz="1800" dirty="0" err="1">
                          <a:latin typeface="Times New Roman" panose="02020603050405020304" pitchFamily="18" charset="0"/>
                          <a:cs typeface="Times New Roman" panose="02020603050405020304" pitchFamily="18" charset="0"/>
                        </a:rPr>
                        <a:t>PoA</a:t>
                      </a:r>
                      <a:r>
                        <a:rPr lang="en-IN" sz="1800" dirty="0">
                          <a:latin typeface="Times New Roman" panose="02020603050405020304" pitchFamily="18" charset="0"/>
                          <a:cs typeface="Times New Roman" panose="02020603050405020304" pitchFamily="18" charset="0"/>
                        </a:rPr>
                        <a:t> algorithms have minimal impact on battery performance. </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Battery temperature rises significantly with PoW usage. </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Cellular connections worsen battery discharge compared to Wi-Fi. </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Dataset provides insights for blockchain impact on smartphone batteries.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PoW algorithms negatively impact smartphone battery life.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Limited computational capabilities of smartphones compared to PCs.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Lack of existing measurements for resource-constrained devices.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PoW execution affects user experience negatively.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3130289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FDE2-FFD8-2756-544B-0CF1EFBA0533}"/>
              </a:ext>
            </a:extLst>
          </p:cNvPr>
          <p:cNvSpPr txBox="1">
            <a:spLocks/>
          </p:cNvSpPr>
          <p:nvPr/>
        </p:nvSpPr>
        <p:spPr>
          <a:xfrm>
            <a:off x="1097280" y="239949"/>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PROBLEM STATEMENT &amp; 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5F70F8-5769-9565-69B7-A26D00EFBDC1}"/>
              </a:ext>
            </a:extLst>
          </p:cNvPr>
          <p:cNvSpPr txBox="1">
            <a:spLocks/>
          </p:cNvSpPr>
          <p:nvPr/>
        </p:nvSpPr>
        <p:spPr>
          <a:xfrm>
            <a:off x="1051560" y="1809622"/>
            <a:ext cx="10088880" cy="4880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PROBLEM STATEMENT :</a:t>
            </a:r>
          </a:p>
          <a:p>
            <a:pPr marL="0" indent="0" algn="just">
              <a:buNone/>
            </a:pPr>
            <a:r>
              <a:rPr lang="en-US" sz="2300" dirty="0">
                <a:latin typeface="Times New Roman" panose="02020603050405020304" pitchFamily="18" charset="0"/>
                <a:cs typeface="Times New Roman" panose="02020603050405020304" pitchFamily="18" charset="0"/>
              </a:rPr>
              <a:t>Traditional voting methods are vulnerable to errors, tampering, even cost high, and lack transparency, leading to inefficiencies and security concerns. The growing demand for trustworthy elections highlights the need for a secure, modern solution.</a:t>
            </a:r>
          </a:p>
          <a:p>
            <a:pPr marL="0" indent="0" algn="just">
              <a:buNone/>
            </a:pPr>
            <a:endParaRPr lang="en-US" sz="23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OBJECTIVE: </a:t>
            </a:r>
          </a:p>
          <a:p>
            <a:pPr marL="0" indent="0" algn="just">
              <a:buNone/>
            </a:pPr>
            <a:r>
              <a:rPr lang="en-US" sz="2300" dirty="0">
                <a:latin typeface="Times New Roman" panose="02020603050405020304" pitchFamily="18" charset="0"/>
                <a:cs typeface="Times New Roman" panose="02020603050405020304" pitchFamily="18" charset="0"/>
              </a:rPr>
              <a:t>The objective is to enhance security, increase transparency, and ensure voter privacy while improving accessibility and guaranteeing immutability. Additionally, the project aims to reduce costs, enhance trust, and facilitate real-time results.</a:t>
            </a:r>
            <a:endParaRPr lang="en-IN" sz="23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753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838200" y="38478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SCOPE OF THE PROJECT</a:t>
            </a:r>
            <a:endParaRPr dirty="0">
              <a:latin typeface="Times New Roman" panose="02020603050405020304" pitchFamily="18" charset="0"/>
              <a:cs typeface="Times New Roman" panose="02020603050405020304" pitchFamily="18" charset="0"/>
            </a:endParaRPr>
          </a:p>
        </p:txBody>
      </p:sp>
      <p:sp>
        <p:nvSpPr>
          <p:cNvPr id="123" name="Google Shape;12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This system will replace traditional voting methods with a decentralized approach, significantly enhancing the integrity and trustworthiness of the electoral process. The scope of the project encompasses the development of a robust mobile application, seamlessly integrated with blockchain technology to ensure secure and transparent voting. Additionally, the project includes the integration of a secondary database to support data management and backup, ensuring reliability. Focus will also be placed on implementing advanced security measures and optimizing performance to safeguard the system against potential threats. Lastly, the project will address scalability to ensure the system can efficiently handle a large number of users and transactions, maintaining high performance during peak voting periods.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CONTENT</a:t>
            </a:r>
            <a:endParaRPr dirty="0">
              <a:latin typeface="Times New Roman" panose="02020603050405020304" pitchFamily="18" charset="0"/>
              <a:cs typeface="Times New Roman" panose="02020603050405020304" pitchFamily="18" charset="0"/>
            </a:endParaRPr>
          </a:p>
        </p:txBody>
      </p:sp>
      <p:sp>
        <p:nvSpPr>
          <p:cNvPr id="93" name="Google Shape;9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Objective of Project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Scope of Project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Proposed System/ Architecture Diagram</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H/W and S/W requirements</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Expected Outcome </a:t>
            </a: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Motivation</a:t>
            </a: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732503" y="12746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PROPOSED SYSTEM</a:t>
            </a:r>
            <a:endParaRPr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6241BEF-9EBE-9A31-2929-604D7E8CC1BB}"/>
              </a:ext>
            </a:extLst>
          </p:cNvPr>
          <p:cNvPicPr>
            <a:picLocks noChangeAspect="1"/>
          </p:cNvPicPr>
          <p:nvPr/>
        </p:nvPicPr>
        <p:blipFill>
          <a:blip r:embed="rId3"/>
          <a:stretch>
            <a:fillRect/>
          </a:stretch>
        </p:blipFill>
        <p:spPr>
          <a:xfrm>
            <a:off x="3600322" y="980637"/>
            <a:ext cx="5231161" cy="5877363"/>
          </a:xfrm>
          <a:prstGeom prst="rect">
            <a:avLst/>
          </a:prstGeom>
        </p:spPr>
      </p:pic>
      <p:sp>
        <p:nvSpPr>
          <p:cNvPr id="10" name="TextBox 9">
            <a:extLst>
              <a:ext uri="{FF2B5EF4-FFF2-40B4-BE49-F238E27FC236}">
                <a16:creationId xmlns:a16="http://schemas.microsoft.com/office/drawing/2014/main" id="{D7EA1EE6-C193-8602-EF31-9C286F8A38CE}"/>
              </a:ext>
            </a:extLst>
          </p:cNvPr>
          <p:cNvSpPr txBox="1"/>
          <p:nvPr/>
        </p:nvSpPr>
        <p:spPr>
          <a:xfrm>
            <a:off x="941145" y="1453027"/>
            <a:ext cx="2450535"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Flow Chart :</a:t>
            </a:r>
            <a:endParaRPr lang="en-IN" sz="18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F5AC7B3-DC47-9F3A-EC1B-1A8D8712A6BF}"/>
              </a:ext>
            </a:extLst>
          </p:cNvPr>
          <p:cNvSpPr/>
          <p:nvPr/>
        </p:nvSpPr>
        <p:spPr>
          <a:xfrm>
            <a:off x="3651504" y="3261360"/>
            <a:ext cx="731520" cy="4389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014D691-F620-6262-F3D0-ADC22CF29ADC}"/>
              </a:ext>
            </a:extLst>
          </p:cNvPr>
          <p:cNvSpPr txBox="1"/>
          <p:nvPr/>
        </p:nvSpPr>
        <p:spPr>
          <a:xfrm>
            <a:off x="3645408" y="3267456"/>
            <a:ext cx="743712" cy="369332"/>
          </a:xfrm>
          <a:prstGeom prst="rect">
            <a:avLst/>
          </a:prstGeom>
          <a:noFill/>
        </p:spPr>
        <p:txBody>
          <a:bodyPr wrap="square" rtlCol="0">
            <a:spAutoFit/>
          </a:bodyPr>
          <a:lstStyle/>
          <a:p>
            <a:pPr algn="ctr"/>
            <a:r>
              <a:rPr lang="en-US" sz="900" dirty="0"/>
              <a:t>User database </a:t>
            </a:r>
            <a:endParaRPr lang="en-IN" sz="9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0B6B2-B901-7965-24DE-ECFD6C2FD46A}"/>
              </a:ext>
            </a:extLst>
          </p:cNvPr>
          <p:cNvSpPr txBox="1"/>
          <p:nvPr/>
        </p:nvSpPr>
        <p:spPr>
          <a:xfrm>
            <a:off x="698090" y="757084"/>
            <a:ext cx="2290916"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Architecture Diagram:</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8102904-EF91-0F91-05EF-99BED7C2A3B4}"/>
              </a:ext>
            </a:extLst>
          </p:cNvPr>
          <p:cNvPicPr>
            <a:picLocks noChangeAspect="1"/>
          </p:cNvPicPr>
          <p:nvPr/>
        </p:nvPicPr>
        <p:blipFill>
          <a:blip r:embed="rId2"/>
          <a:stretch>
            <a:fillRect/>
          </a:stretch>
        </p:blipFill>
        <p:spPr>
          <a:xfrm>
            <a:off x="3726427" y="284731"/>
            <a:ext cx="4522228" cy="6299752"/>
          </a:xfrm>
          <a:prstGeom prst="rect">
            <a:avLst/>
          </a:prstGeom>
        </p:spPr>
      </p:pic>
    </p:spTree>
    <p:extLst>
      <p:ext uri="{BB962C8B-B14F-4D97-AF65-F5344CB8AC3E}">
        <p14:creationId xmlns:p14="http://schemas.microsoft.com/office/powerpoint/2010/main" val="253248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CAA7CF-F7BE-039E-8C8F-FC2FAD740F9E}"/>
              </a:ext>
            </a:extLst>
          </p:cNvPr>
          <p:cNvSpPr txBox="1"/>
          <p:nvPr/>
        </p:nvSpPr>
        <p:spPr>
          <a:xfrm>
            <a:off x="1052052" y="577955"/>
            <a:ext cx="3067664"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Sequence Diagram :-</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B5D143-EAF0-2FC5-A811-4D333036E3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9303" y="935849"/>
            <a:ext cx="7693394" cy="4986301"/>
          </a:xfrm>
          <a:prstGeom prst="rect">
            <a:avLst/>
          </a:prstGeom>
          <a:noFill/>
          <a:ln>
            <a:noFill/>
          </a:ln>
        </p:spPr>
      </p:pic>
    </p:spTree>
    <p:extLst>
      <p:ext uri="{BB962C8B-B14F-4D97-AF65-F5344CB8AC3E}">
        <p14:creationId xmlns:p14="http://schemas.microsoft.com/office/powerpoint/2010/main" val="4039965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9D7C6F-3E10-63AF-3FDC-3AF4362E35D7}"/>
              </a:ext>
            </a:extLst>
          </p:cNvPr>
          <p:cNvSpPr txBox="1"/>
          <p:nvPr/>
        </p:nvSpPr>
        <p:spPr>
          <a:xfrm>
            <a:off x="1458828" y="560438"/>
            <a:ext cx="3722772"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Data Flow Diagram (DFD Level 0) :-</a:t>
            </a:r>
            <a:endParaRPr lang="en-IN"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D662462-83C6-8ACB-8291-5037F9D0EA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0487" y="2080260"/>
            <a:ext cx="6931025" cy="2697480"/>
          </a:xfrm>
          <a:prstGeom prst="rect">
            <a:avLst/>
          </a:prstGeom>
          <a:noFill/>
          <a:ln>
            <a:noFill/>
          </a:ln>
        </p:spPr>
      </p:pic>
    </p:spTree>
    <p:extLst>
      <p:ext uri="{BB962C8B-B14F-4D97-AF65-F5344CB8AC3E}">
        <p14:creationId xmlns:p14="http://schemas.microsoft.com/office/powerpoint/2010/main" val="1269911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9D7C6F-3E10-63AF-3FDC-3AF4362E35D7}"/>
              </a:ext>
            </a:extLst>
          </p:cNvPr>
          <p:cNvSpPr txBox="1"/>
          <p:nvPr/>
        </p:nvSpPr>
        <p:spPr>
          <a:xfrm>
            <a:off x="1458827" y="560438"/>
            <a:ext cx="3683443"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Data Flow Diagram (DFD Level 1) :-</a:t>
            </a:r>
            <a:endParaRPr lang="en-IN"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867BA52-CA38-14B1-7BD7-EA2EAE4D58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309" y="1186336"/>
            <a:ext cx="7581381" cy="4485328"/>
          </a:xfrm>
          <a:prstGeom prst="rect">
            <a:avLst/>
          </a:prstGeom>
          <a:noFill/>
          <a:ln>
            <a:noFill/>
          </a:ln>
        </p:spPr>
      </p:pic>
    </p:spTree>
    <p:extLst>
      <p:ext uri="{BB962C8B-B14F-4D97-AF65-F5344CB8AC3E}">
        <p14:creationId xmlns:p14="http://schemas.microsoft.com/office/powerpoint/2010/main" val="273943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C0D1D8-B9F7-95C1-6777-86C355EE6B61}"/>
              </a:ext>
            </a:extLst>
          </p:cNvPr>
          <p:cNvSpPr txBox="1"/>
          <p:nvPr/>
        </p:nvSpPr>
        <p:spPr>
          <a:xfrm>
            <a:off x="1376516" y="294968"/>
            <a:ext cx="3932903"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Use Case Diagram (UCD) :-</a:t>
            </a:r>
            <a:endParaRPr lang="en-IN"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BD7BD1E-F613-0339-519F-8B756DBFBC93}"/>
              </a:ext>
            </a:extLst>
          </p:cNvPr>
          <p:cNvPicPr>
            <a:picLocks noChangeAspect="1"/>
          </p:cNvPicPr>
          <p:nvPr/>
        </p:nvPicPr>
        <p:blipFill rotWithShape="1">
          <a:blip r:embed="rId2">
            <a:extLst>
              <a:ext uri="{28A0092B-C50C-407E-A947-70E740481C1C}">
                <a14:useLocalDpi xmlns:a14="http://schemas.microsoft.com/office/drawing/2010/main" val="0"/>
              </a:ext>
            </a:extLst>
          </a:blip>
          <a:srcRect l="2659"/>
          <a:stretch/>
        </p:blipFill>
        <p:spPr bwMode="auto">
          <a:xfrm>
            <a:off x="3760062" y="664300"/>
            <a:ext cx="4671876" cy="616287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6630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PROPOSED SYSTEM</a:t>
            </a:r>
            <a:endParaRPr dirty="0">
              <a:latin typeface="Times New Roman" panose="02020603050405020304" pitchFamily="18" charset="0"/>
              <a:cs typeface="Times New Roman" panose="02020603050405020304" pitchFamily="18" charset="0"/>
            </a:endParaRPr>
          </a:p>
        </p:txBody>
      </p:sp>
      <p:sp>
        <p:nvSpPr>
          <p:cNvPr id="135" name="Google Shape;135;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Users register and log in using multi factor authentication, secured by biometric and two-factor authentication.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After successful login, they cast votes via a secure interface, with each vote recorded on the Ethereum blockchain using Solidity smart contracts to ensure uniqueness and prevent duplication.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Non-sensitive data / metadata is stored in Secondary database, while sensitive vote data is securely stored on the blockchain for transparency.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Real-time election results are fetched from the blockchain and displayed on a user-friendly interface developed in Android /Flutter.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The system ensures end-to-end encryption, voter anonymity, and is designed to handle large user loads during peak voting times.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039-5295-7BC7-F289-54B9A33DE9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 USED</a:t>
            </a:r>
            <a:endParaRPr lang="en-IN" dirty="0"/>
          </a:p>
        </p:txBody>
      </p:sp>
      <p:sp>
        <p:nvSpPr>
          <p:cNvPr id="5" name="Content Placeholder 4">
            <a:extLst>
              <a:ext uri="{FF2B5EF4-FFF2-40B4-BE49-F238E27FC236}">
                <a16:creationId xmlns:a16="http://schemas.microsoft.com/office/drawing/2014/main" id="{CF6589C3-8BA3-A604-6B8D-CBFF2516A5D3}"/>
              </a:ext>
            </a:extLst>
          </p:cNvPr>
          <p:cNvSpPr txBox="1">
            <a:spLocks noGrp="1"/>
          </p:cNvSpPr>
          <p:nvPr>
            <p:ph idx="1"/>
          </p:nvPr>
        </p:nvSpPr>
        <p:spPr>
          <a:xfrm>
            <a:off x="772886" y="1135161"/>
            <a:ext cx="10515600" cy="4541203"/>
          </a:xfrm>
          <a:prstGeom prst="rect">
            <a:avLst/>
          </a:prstGeom>
          <a:noFill/>
        </p:spPr>
        <p:txBody>
          <a:bodyPr wrap="square" rtlCol="0">
            <a:spAutoFit/>
          </a:bodyPr>
          <a:lstStyle/>
          <a:p>
            <a:pPr marL="0" indent="0">
              <a:buNone/>
            </a:pPr>
            <a:endParaRPr lang="en-IN" sz="1600" dirty="0">
              <a:latin typeface="Times New Roman" panose="02020603050405020304" pitchFamily="18" charset="0"/>
              <a:cs typeface="Times New Roman" panose="02020603050405020304" pitchFamily="18" charset="0"/>
            </a:endParaRPr>
          </a:p>
          <a:p>
            <a:pPr>
              <a:buFont typeface="+mj-lt"/>
              <a:buAutoNum type="arabicPeriod"/>
            </a:pPr>
            <a:r>
              <a:rPr lang="en-IN" sz="1600" b="1" dirty="0">
                <a:latin typeface="Times New Roman" panose="02020603050405020304" pitchFamily="18" charset="0"/>
                <a:cs typeface="Times New Roman" panose="02020603050405020304" pitchFamily="18" charset="0"/>
              </a:rPr>
              <a:t>Mobile Devices:</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Smartphones (iOS and Android)</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Tablets (iOS and Android)</a:t>
            </a:r>
          </a:p>
          <a:p>
            <a:pPr>
              <a:buFont typeface="+mj-lt"/>
              <a:buAutoNum type="arabicPeriod"/>
            </a:pPr>
            <a:r>
              <a:rPr lang="en-IN" sz="1600" b="1" dirty="0">
                <a:latin typeface="Times New Roman" panose="02020603050405020304" pitchFamily="18" charset="0"/>
                <a:cs typeface="Times New Roman" panose="02020603050405020304" pitchFamily="18" charset="0"/>
              </a:rPr>
              <a:t>Servers:</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Blockchain nodes servers</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Backend servers</a:t>
            </a:r>
          </a:p>
          <a:p>
            <a:pPr>
              <a:buFont typeface="+mj-lt"/>
              <a:buAutoNum type="arabicPeriod"/>
            </a:pPr>
            <a:r>
              <a:rPr lang="en-IN" sz="1600" b="1" dirty="0">
                <a:latin typeface="Times New Roman" panose="02020603050405020304" pitchFamily="18" charset="0"/>
                <a:cs typeface="Times New Roman" panose="02020603050405020304" pitchFamily="18" charset="0"/>
              </a:rPr>
              <a:t>Cryptographic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Hardware Security Modules (HSM)</a:t>
            </a:r>
          </a:p>
          <a:p>
            <a:pPr>
              <a:buFont typeface="+mj-lt"/>
              <a:buAutoNum type="arabicPeriod"/>
            </a:pPr>
            <a:r>
              <a:rPr lang="en-IN" sz="1600" b="1" dirty="0">
                <a:latin typeface="Times New Roman" panose="02020603050405020304" pitchFamily="18" charset="0"/>
                <a:cs typeface="Times New Roman" panose="02020603050405020304" pitchFamily="18" charset="0"/>
              </a:rPr>
              <a:t>Development and Testing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Laptops/Desktops for developers</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Test devices (various models of smartphones and tablets)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05CFB88-F44C-DE2F-FA90-B9B0C46AE7BE}"/>
              </a:ext>
            </a:extLst>
          </p:cNvPr>
          <p:cNvSpPr txBox="1"/>
          <p:nvPr/>
        </p:nvSpPr>
        <p:spPr>
          <a:xfrm>
            <a:off x="903514" y="5014644"/>
            <a:ext cx="4432041" cy="1323439"/>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5.  Security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Biometric authentication devices (optional, for enhanced security)</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Two-factor authentication (2FA) devices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208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6542-7C8A-2DEB-1651-5043FD24C616}"/>
              </a:ext>
            </a:extLst>
          </p:cNvPr>
          <p:cNvSpPr txBox="1">
            <a:spLocks/>
          </p:cNvSpPr>
          <p:nvPr/>
        </p:nvSpPr>
        <p:spPr>
          <a:xfrm>
            <a:off x="1023728" y="0"/>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SOFTWARE USED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1E1CBC9-CEBE-4829-B6D1-5B1304206E1E}"/>
              </a:ext>
            </a:extLst>
          </p:cNvPr>
          <p:cNvSpPr txBox="1"/>
          <p:nvPr/>
        </p:nvSpPr>
        <p:spPr>
          <a:xfrm>
            <a:off x="1023728" y="1436397"/>
            <a:ext cx="4593301" cy="5909310"/>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1.Blockchain Network:</a:t>
            </a:r>
          </a:p>
          <a:p>
            <a:r>
              <a:rPr lang="en-IN" sz="1800" dirty="0">
                <a:latin typeface="Times New Roman" panose="02020603050405020304" pitchFamily="18" charset="0"/>
                <a:cs typeface="Times New Roman" panose="02020603050405020304" pitchFamily="18" charset="0"/>
              </a:rPr>
              <a:t>   - Ethereum</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2. Smart Contract (Development):</a:t>
            </a:r>
          </a:p>
          <a:p>
            <a:r>
              <a:rPr lang="en-IN" sz="1800" dirty="0">
                <a:latin typeface="Times New Roman" panose="02020603050405020304" pitchFamily="18" charset="0"/>
                <a:cs typeface="Times New Roman" panose="02020603050405020304" pitchFamily="18" charset="0"/>
              </a:rPr>
              <a:t>   - Solidity</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3. Mobile App Development Frameworks:</a:t>
            </a:r>
          </a:p>
          <a:p>
            <a:r>
              <a:rPr lang="en-IN" sz="1800" dirty="0">
                <a:latin typeface="Times New Roman" panose="02020603050405020304" pitchFamily="18" charset="0"/>
                <a:cs typeface="Times New Roman" panose="02020603050405020304" pitchFamily="18" charset="0"/>
              </a:rPr>
              <a:t>   - Android</a:t>
            </a:r>
          </a:p>
          <a:p>
            <a:r>
              <a:rPr lang="en-IN" sz="1800" dirty="0">
                <a:latin typeface="Times New Roman" panose="02020603050405020304" pitchFamily="18" charset="0"/>
                <a:cs typeface="Times New Roman" panose="02020603050405020304" pitchFamily="18" charset="0"/>
              </a:rPr>
              <a:t>   - Flutter</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4. Database:</a:t>
            </a:r>
          </a:p>
          <a:p>
            <a:r>
              <a:rPr lang="en-IN" sz="1800" dirty="0">
                <a:latin typeface="Times New Roman" panose="02020603050405020304" pitchFamily="18" charset="0"/>
                <a:cs typeface="Times New Roman" panose="02020603050405020304" pitchFamily="18" charset="0"/>
              </a:rPr>
              <a:t>   - Firebase</a:t>
            </a:r>
          </a:p>
          <a:p>
            <a:r>
              <a:rPr lang="en-IN" sz="1800" dirty="0">
                <a:latin typeface="Times New Roman" panose="02020603050405020304" pitchFamily="18" charset="0"/>
                <a:cs typeface="Times New Roman" panose="02020603050405020304" pitchFamily="18" charset="0"/>
              </a:rPr>
              <a:t>   - MongoDB</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5. Development and Testing Tools:</a:t>
            </a:r>
          </a:p>
          <a:p>
            <a:r>
              <a:rPr lang="en-IN" sz="1800" dirty="0">
                <a:latin typeface="Times New Roman" panose="02020603050405020304" pitchFamily="18" charset="0"/>
                <a:cs typeface="Times New Roman" panose="02020603050405020304" pitchFamily="18" charset="0"/>
              </a:rPr>
              <a:t>   - Truffle</a:t>
            </a:r>
          </a:p>
          <a:p>
            <a:r>
              <a:rPr lang="en-IN" sz="1800" dirty="0">
                <a:latin typeface="Times New Roman" panose="02020603050405020304" pitchFamily="18" charset="0"/>
                <a:cs typeface="Times New Roman" panose="02020603050405020304" pitchFamily="18" charset="0"/>
              </a:rPr>
              <a:t>   - Ganache</a:t>
            </a:r>
          </a:p>
          <a:p>
            <a:r>
              <a:rPr lang="en-IN" sz="1800" dirty="0">
                <a:latin typeface="Times New Roman" panose="02020603050405020304" pitchFamily="18" charset="0"/>
                <a:cs typeface="Times New Roman" panose="02020603050405020304" pitchFamily="18" charset="0"/>
              </a:rPr>
              <a:t>   - Android Studio</a:t>
            </a:r>
          </a:p>
          <a:p>
            <a:r>
              <a:rPr lang="en-IN" sz="1800" dirty="0">
                <a:latin typeface="Times New Roman" panose="02020603050405020304" pitchFamily="18" charset="0"/>
                <a:cs typeface="Times New Roman" panose="02020603050405020304" pitchFamily="18" charset="0"/>
              </a:rPr>
              <a:t>   - Remix IDE</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59D78C-D25D-E833-5CD2-4C2709CD6664}"/>
              </a:ext>
            </a:extLst>
          </p:cNvPr>
          <p:cNvSpPr txBox="1"/>
          <p:nvPr/>
        </p:nvSpPr>
        <p:spPr>
          <a:xfrm>
            <a:off x="6372808" y="1436397"/>
            <a:ext cx="4593301" cy="923330"/>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6. API Integration:</a:t>
            </a:r>
          </a:p>
          <a:p>
            <a:r>
              <a:rPr lang="en-IN" sz="1800" dirty="0">
                <a:latin typeface="Times New Roman" panose="02020603050405020304" pitchFamily="18" charset="0"/>
                <a:cs typeface="Times New Roman" panose="02020603050405020304" pitchFamily="18" charset="0"/>
              </a:rPr>
              <a:t>   - Web3.js</a:t>
            </a:r>
          </a:p>
          <a:p>
            <a:r>
              <a:rPr lang="en-IN" sz="1800" dirty="0">
                <a:latin typeface="Times New Roman" panose="02020603050405020304" pitchFamily="18" charset="0"/>
                <a:cs typeface="Times New Roman" panose="02020603050405020304" pitchFamily="18" charset="0"/>
              </a:rPr>
              <a:t>   - Ethers.js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989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EXPECTED OUTCOMES</a:t>
            </a:r>
            <a:endParaRPr dirty="0">
              <a:latin typeface="Times New Roman" panose="02020603050405020304" pitchFamily="18" charset="0"/>
              <a:cs typeface="Times New Roman" panose="02020603050405020304" pitchFamily="18" charset="0"/>
            </a:endParaRPr>
          </a:p>
        </p:txBody>
      </p:sp>
      <p:sp>
        <p:nvSpPr>
          <p:cNvPr id="147" name="Google Shape;14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We expect that the system will allow voters to securely cast their votes via a mobile application, with immutable vote records on the blockchain to prevent tampering, ensuring a transparent election process through a public ledger accessible to all, while protecting voter identity. Additionally, real-time results will be directly calculated from the system, with scalability to handle large-scale elections, and auditability will provide election officials with access to logs to maintain election integrity.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99" name="Google Shape;99;p3"/>
          <p:cNvSpPr txBox="1">
            <a:spLocks noGrp="1"/>
          </p:cNvSpPr>
          <p:nvPr>
            <p:ph type="body" idx="1"/>
          </p:nvPr>
        </p:nvSpPr>
        <p:spPr>
          <a:xfrm>
            <a:off x="737419" y="1809135"/>
            <a:ext cx="10616381" cy="4367828"/>
          </a:xfrm>
          <a:prstGeom prst="rect">
            <a:avLst/>
          </a:prstGeom>
          <a:noFill/>
          <a:ln>
            <a:noFill/>
          </a:ln>
        </p:spPr>
        <p:txBody>
          <a:bodyPr spcFirstLastPara="1" wrap="square" lIns="91425" tIns="45700" rIns="91425" bIns="45700" anchor="t" anchorCtr="0">
            <a:normAutofit/>
          </a:bodyPr>
          <a:lstStyle/>
          <a:p>
            <a:pPr marL="114300" indent="0" algn="just">
              <a:lnSpc>
                <a:spcPct val="100000"/>
              </a:lnSpc>
              <a:spcBef>
                <a:spcPts val="1500"/>
              </a:spcBef>
              <a:buNone/>
            </a:pPr>
            <a:r>
              <a:rPr lang="en-US" sz="2800" dirty="0">
                <a:latin typeface="Times New Roman" panose="02020603050405020304" pitchFamily="18" charset="0"/>
                <a:cs typeface="Times New Roman" panose="02020603050405020304" pitchFamily="18" charset="0"/>
              </a:rPr>
              <a:t>This project focuses on using blockchain technology to improve the security and transparency of voting systems. Existing methods face issues like fraud and lack of trust, which blockchain's decentralized ledger can mitigate. The project builds on previous work to create a verifiable and secure voting system, advancing digital democracy.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4B60-51B3-68D8-1D85-696FDDF8DFA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MOTIVATION</a:t>
            </a:r>
          </a:p>
        </p:txBody>
      </p:sp>
      <p:sp>
        <p:nvSpPr>
          <p:cNvPr id="3" name="Text Placeholder 2">
            <a:extLst>
              <a:ext uri="{FF2B5EF4-FFF2-40B4-BE49-F238E27FC236}">
                <a16:creationId xmlns:a16="http://schemas.microsoft.com/office/drawing/2014/main" id="{2CAFB85B-B821-88C8-FC90-65C23F648CA9}"/>
              </a:ext>
            </a:extLst>
          </p:cNvPr>
          <p:cNvSpPr>
            <a:spLocks noGrp="1"/>
          </p:cNvSpPr>
          <p:nvPr>
            <p:ph type="body" idx="1"/>
          </p:nvPr>
        </p:nvSpPr>
        <p:spPr/>
        <p:txBody>
          <a:bodyPr>
            <a:normAutofit/>
          </a:bodyPr>
          <a:lstStyle/>
          <a:p>
            <a:r>
              <a:rPr lang="en-US" sz="2400" dirty="0">
                <a:latin typeface="Times New Roman" panose="02020603050405020304" pitchFamily="18" charset="0"/>
                <a:cs typeface="Times New Roman" panose="02020603050405020304" pitchFamily="18" charset="0"/>
              </a:rPr>
              <a:t>Traditional voting systems face challenges like fraud, tampering, inefficiency, and high operational costs, especially for large-scale elections.</a:t>
            </a:r>
          </a:p>
          <a:p>
            <a:r>
              <a:rPr lang="en-US" sz="2400" dirty="0">
                <a:latin typeface="Times New Roman" panose="02020603050405020304" pitchFamily="18" charset="0"/>
                <a:cs typeface="Times New Roman" panose="02020603050405020304" pitchFamily="18" charset="0"/>
              </a:rPr>
              <a:t>Citizens living abroad often struggle to participate in elections due to geographic barriers, limiting their democratic rights.</a:t>
            </a:r>
          </a:p>
          <a:p>
            <a:r>
              <a:rPr lang="en-US" sz="2400" dirty="0">
                <a:latin typeface="Times New Roman" panose="02020603050405020304" pitchFamily="18" charset="0"/>
                <a:cs typeface="Times New Roman" panose="02020603050405020304" pitchFamily="18" charset="0"/>
              </a:rPr>
              <a:t>This project enables secure online voting, allowing citizens to vote from anywhere in the world, ensuring their right to participate in elections is preserved.</a:t>
            </a:r>
          </a:p>
          <a:p>
            <a:r>
              <a:rPr lang="en-US" sz="2400" dirty="0">
                <a:latin typeface="Times New Roman" panose="02020603050405020304" pitchFamily="18" charset="0"/>
                <a:cs typeface="Times New Roman" panose="02020603050405020304" pitchFamily="18" charset="0"/>
              </a:rPr>
              <a:t>By leveraging blockchain’s decentralized and transparent nature, this system ensures secure and accessible voting, enhancing trust in the electoral process.</a:t>
            </a:r>
          </a:p>
          <a:p>
            <a:r>
              <a:rPr lang="en-US" sz="2400" dirty="0">
                <a:latin typeface="Times New Roman" panose="02020603050405020304" pitchFamily="18" charset="0"/>
                <a:cs typeface="Times New Roman" panose="02020603050405020304" pitchFamily="18" charset="0"/>
              </a:rPr>
              <a:t>The goal is to modernize the voting process, making it accessible, secure, and efficient for all, including overseas voters.</a:t>
            </a:r>
          </a:p>
          <a:p>
            <a:pPr marL="114300" indent="0">
              <a:buNone/>
            </a:pPr>
            <a:endParaRPr lang="en-US" sz="1800" dirty="0">
              <a:latin typeface="Times New Roman" panose="02020603050405020304" pitchFamily="18" charset="0"/>
              <a:cs typeface="Times New Roman" panose="02020603050405020304" pitchFamily="18" charset="0"/>
            </a:endParaRPr>
          </a:p>
          <a:p>
            <a:pPr marL="11430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55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3ED2-8B81-C821-2AB0-B4B6033FFEA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04E14EBB-72FA-29B9-EB8B-95F41D051088}"/>
              </a:ext>
            </a:extLst>
          </p:cNvPr>
          <p:cNvSpPr>
            <a:spLocks noGrp="1"/>
          </p:cNvSpPr>
          <p:nvPr>
            <p:ph type="body" idx="1"/>
          </p:nvPr>
        </p:nvSpPr>
        <p:spPr/>
        <p:txBody>
          <a:bodyPr>
            <a:normAutofit/>
          </a:bodyPr>
          <a:lstStyle/>
          <a:p>
            <a:r>
              <a:rPr lang="en-US" sz="2400" dirty="0">
                <a:latin typeface="Times New Roman" panose="02020603050405020304" pitchFamily="18" charset="0"/>
                <a:cs typeface="Times New Roman" panose="02020603050405020304" pitchFamily="18" charset="0"/>
              </a:rPr>
              <a:t>The Blockchain-Based Online Voting System provides a secure, scalable, and transparent platform for conducting elections.</a:t>
            </a:r>
          </a:p>
          <a:p>
            <a:r>
              <a:rPr lang="en-US" sz="2400" dirty="0">
                <a:latin typeface="Times New Roman" panose="02020603050405020304" pitchFamily="18" charset="0"/>
                <a:cs typeface="Times New Roman" panose="02020603050405020304" pitchFamily="18" charset="0"/>
              </a:rPr>
              <a:t>By leveraging blockchain, the system ensures tamper-proof voting, real-time result aggregation, and verifiability.</a:t>
            </a:r>
          </a:p>
          <a:p>
            <a:r>
              <a:rPr lang="en-US" sz="2400" dirty="0">
                <a:latin typeface="Times New Roman" panose="02020603050405020304" pitchFamily="18" charset="0"/>
                <a:cs typeface="Times New Roman" panose="02020603050405020304" pitchFamily="18" charset="0"/>
              </a:rPr>
              <a:t>The integration of multi-factor authentication, encryption, and a secondary database optimizes performance and security for large-scale elections.</a:t>
            </a:r>
          </a:p>
          <a:p>
            <a:r>
              <a:rPr lang="en-US" sz="2400" dirty="0">
                <a:latin typeface="Times New Roman" panose="02020603050405020304" pitchFamily="18" charset="0"/>
                <a:cs typeface="Times New Roman" panose="02020603050405020304" pitchFamily="18" charset="0"/>
              </a:rPr>
              <a:t>This project represents a significant step towards modernizing the electoral process, minimizing costs, and ensuring voter trust in the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864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03D8-8203-823C-73F2-9DE72919EB18}"/>
              </a:ext>
            </a:extLst>
          </p:cNvPr>
          <p:cNvSpPr txBox="1">
            <a:spLocks/>
          </p:cNvSpPr>
          <p:nvPr/>
        </p:nvSpPr>
        <p:spPr>
          <a:xfrm>
            <a:off x="1066800" y="0"/>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FB81A7-C11A-1B3A-43CE-69A0B9B46C50}"/>
              </a:ext>
            </a:extLst>
          </p:cNvPr>
          <p:cNvSpPr txBox="1">
            <a:spLocks/>
          </p:cNvSpPr>
          <p:nvPr/>
        </p:nvSpPr>
        <p:spPr>
          <a:xfrm>
            <a:off x="1066800" y="1450757"/>
            <a:ext cx="10058400" cy="44208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Research Papers and Articles: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1.Akhil Shah, </a:t>
            </a:r>
            <a:r>
              <a:rPr lang="en-US" sz="1800" dirty="0" err="1">
                <a:latin typeface="Times New Roman" panose="02020603050405020304" pitchFamily="18" charset="0"/>
                <a:cs typeface="Times New Roman" panose="02020603050405020304" pitchFamily="18" charset="0"/>
              </a:rPr>
              <a:t>Nishita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Sodhia</a:t>
            </a:r>
            <a:r>
              <a:rPr lang="en-US" sz="1800" dirty="0">
                <a:latin typeface="Times New Roman" panose="02020603050405020304" pitchFamily="18" charset="0"/>
                <a:cs typeface="Times New Roman" panose="02020603050405020304" pitchFamily="18" charset="0"/>
              </a:rPr>
              <a:t>, Shruti Saha, </a:t>
            </a:r>
            <a:r>
              <a:rPr lang="en-US" sz="1800" dirty="0" err="1">
                <a:latin typeface="Times New Roman" panose="02020603050405020304" pitchFamily="18" charset="0"/>
                <a:cs typeface="Times New Roman" panose="02020603050405020304" pitchFamily="18" charset="0"/>
              </a:rPr>
              <a:t>Soumi</a:t>
            </a:r>
            <a:r>
              <a:rPr lang="en-US" sz="1800" dirty="0">
                <a:latin typeface="Times New Roman" panose="02020603050405020304" pitchFamily="18" charset="0"/>
                <a:cs typeface="Times New Roman" panose="02020603050405020304" pitchFamily="18" charset="0"/>
              </a:rPr>
              <a:t> Banerjee, Madhuri Chavan (2020). "Blockchain Enabled Online-Voting System" ITM Web of Conferences, 32, 03018.</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2.Jae-Geun Song, Sung-Jun Moon, Ju-Wook Jang (2021). "A Scalable Implementation of Anonymous Voting over Ethereum Blockchain" IEEE Access, 9, 37930-37942.</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3.Saad </a:t>
            </a:r>
            <a:r>
              <a:rPr lang="en-US" sz="1800" dirty="0" err="1">
                <a:latin typeface="Times New Roman" panose="02020603050405020304" pitchFamily="18" charset="0"/>
                <a:cs typeface="Times New Roman" panose="02020603050405020304" pitchFamily="18" charset="0"/>
              </a:rPr>
              <a:t>Moin</a:t>
            </a:r>
            <a:r>
              <a:rPr lang="en-US" sz="1800" dirty="0">
                <a:latin typeface="Times New Roman" panose="02020603050405020304" pitchFamily="18" charset="0"/>
                <a:cs typeface="Times New Roman" panose="02020603050405020304" pitchFamily="18" charset="0"/>
              </a:rPr>
              <a:t> Khan, </a:t>
            </a:r>
            <a:r>
              <a:rPr lang="en-US" sz="1800" dirty="0" err="1">
                <a:latin typeface="Times New Roman" panose="02020603050405020304" pitchFamily="18" charset="0"/>
                <a:cs typeface="Times New Roman" panose="02020603050405020304" pitchFamily="18" charset="0"/>
              </a:rPr>
              <a:t>Aansa</a:t>
            </a:r>
            <a:r>
              <a:rPr lang="en-US" sz="1800" dirty="0">
                <a:latin typeface="Times New Roman" panose="02020603050405020304" pitchFamily="18" charset="0"/>
                <a:cs typeface="Times New Roman" panose="02020603050405020304" pitchFamily="18" charset="0"/>
              </a:rPr>
              <a:t> Arshad, Gazala Mushtaq, Aqeel Khalique, Tarek Husein (2018). "Implementation of Decentralized Blockchain E-voting" International Journal of Computer Applications, 182(20), 1-5.</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4.David Khoury, Elie F. </a:t>
            </a:r>
            <a:r>
              <a:rPr lang="en-US" sz="1800" dirty="0" err="1">
                <a:latin typeface="Times New Roman" panose="02020603050405020304" pitchFamily="18" charset="0"/>
                <a:cs typeface="Times New Roman" panose="02020603050405020304" pitchFamily="18" charset="0"/>
              </a:rPr>
              <a:t>Kfoury</a:t>
            </a:r>
            <a:r>
              <a:rPr lang="en-US" sz="1800" dirty="0">
                <a:latin typeface="Times New Roman" panose="02020603050405020304" pitchFamily="18" charset="0"/>
                <a:cs typeface="Times New Roman" panose="02020603050405020304" pitchFamily="18" charset="0"/>
              </a:rPr>
              <a:t>, Ali Kassem, Hamza </a:t>
            </a:r>
            <a:r>
              <a:rPr lang="en-US" sz="1800" dirty="0" err="1">
                <a:latin typeface="Times New Roman" panose="02020603050405020304" pitchFamily="18" charset="0"/>
                <a:cs typeface="Times New Roman" panose="02020603050405020304" pitchFamily="18" charset="0"/>
              </a:rPr>
              <a:t>Harb</a:t>
            </a:r>
            <a:r>
              <a:rPr lang="en-US" sz="1800" dirty="0">
                <a:latin typeface="Times New Roman" panose="02020603050405020304" pitchFamily="18" charset="0"/>
                <a:cs typeface="Times New Roman" panose="02020603050405020304" pitchFamily="18" charset="0"/>
              </a:rPr>
              <a:t> (2020). "Decentralized Voting Platform Based on Ethereum Blockchain" 2020 International Conference on Decentralized Applications and Infrastructures (DAPPS), 65-70.</a:t>
            </a:r>
          </a:p>
        </p:txBody>
      </p:sp>
    </p:spTree>
    <p:extLst>
      <p:ext uri="{BB962C8B-B14F-4D97-AF65-F5344CB8AC3E}">
        <p14:creationId xmlns:p14="http://schemas.microsoft.com/office/powerpoint/2010/main" val="3782904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03D8-8203-823C-73F2-9DE72919EB18}"/>
              </a:ext>
            </a:extLst>
          </p:cNvPr>
          <p:cNvSpPr txBox="1">
            <a:spLocks/>
          </p:cNvSpPr>
          <p:nvPr/>
        </p:nvSpPr>
        <p:spPr>
          <a:xfrm>
            <a:off x="1066800" y="0"/>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FB81A7-C11A-1B3A-43CE-69A0B9B46C50}"/>
              </a:ext>
            </a:extLst>
          </p:cNvPr>
          <p:cNvSpPr txBox="1">
            <a:spLocks/>
          </p:cNvSpPr>
          <p:nvPr/>
        </p:nvSpPr>
        <p:spPr>
          <a:xfrm>
            <a:off x="1066800" y="1450757"/>
            <a:ext cx="10058400" cy="44208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Research Papers and Articles: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5.Wenbin Zhang, Sheng Huang, Yuan </a:t>
            </a:r>
            <a:r>
              <a:rPr lang="en-US" sz="1800" dirty="0" err="1">
                <a:latin typeface="Times New Roman" panose="02020603050405020304" pitchFamily="18" charset="0"/>
                <a:cs typeface="Times New Roman" panose="02020603050405020304" pitchFamily="18" charset="0"/>
              </a:rPr>
              <a:t>Yuan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Yanyan</a:t>
            </a:r>
            <a:r>
              <a:rPr lang="en-US" sz="1800" dirty="0">
                <a:latin typeface="Times New Roman" panose="02020603050405020304" pitchFamily="18" charset="0"/>
                <a:cs typeface="Times New Roman" panose="02020603050405020304" pitchFamily="18" charset="0"/>
              </a:rPr>
              <a:t> Hu, </a:t>
            </a:r>
            <a:r>
              <a:rPr lang="en-US" sz="1800" dirty="0" err="1">
                <a:latin typeface="Times New Roman" panose="02020603050405020304" pitchFamily="18" charset="0"/>
                <a:cs typeface="Times New Roman" panose="02020603050405020304" pitchFamily="18" charset="0"/>
              </a:rPr>
              <a:t>Shaohua</a:t>
            </a:r>
            <a:r>
              <a:rPr lang="en-US" sz="1800" dirty="0">
                <a:latin typeface="Times New Roman" panose="02020603050405020304" pitchFamily="18" charset="0"/>
                <a:cs typeface="Times New Roman" panose="02020603050405020304" pitchFamily="18" charset="0"/>
              </a:rPr>
              <a:t> Huang, </a:t>
            </a:r>
            <a:r>
              <a:rPr lang="en-US" sz="1800" dirty="0" err="1">
                <a:latin typeface="Times New Roman" panose="02020603050405020304" pitchFamily="18" charset="0"/>
                <a:cs typeface="Times New Roman" panose="02020603050405020304" pitchFamily="18" charset="0"/>
              </a:rPr>
              <a:t>Shengjiao</a:t>
            </a:r>
            <a:r>
              <a:rPr lang="en-US" sz="1800" dirty="0">
                <a:latin typeface="Times New Roman" panose="02020603050405020304" pitchFamily="18" charset="0"/>
                <a:cs typeface="Times New Roman" panose="02020603050405020304" pitchFamily="18" charset="0"/>
              </a:rPr>
              <a:t> Cao, Anuj Chopra (2018). "A Privacy-Preserving Voting Protocol on Blockchain" Journal of Information Security, 9(1), 54-67.</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6.D. Dwijesh Kumar, D. V. Chandini, Dinesh Reddy (2020). "Secure Electronic Voting System using Blockchain Technology" Proceedings of the 2020 Blockchain Conference, 112-119.</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7.G. </a:t>
            </a:r>
            <a:r>
              <a:rPr lang="en-US" sz="1800" dirty="0" err="1">
                <a:latin typeface="Times New Roman" panose="02020603050405020304" pitchFamily="18" charset="0"/>
                <a:cs typeface="Times New Roman" panose="02020603050405020304" pitchFamily="18" charset="0"/>
              </a:rPr>
              <a:t>Kalaiyarasi</a:t>
            </a:r>
            <a:r>
              <a:rPr lang="en-US" sz="1800" dirty="0">
                <a:latin typeface="Times New Roman" panose="02020603050405020304" pitchFamily="18" charset="0"/>
                <a:cs typeface="Times New Roman" panose="02020603050405020304" pitchFamily="18" charset="0"/>
              </a:rPr>
              <a:t>, T. </a:t>
            </a:r>
            <a:r>
              <a:rPr lang="en-US" sz="1800" dirty="0" err="1">
                <a:latin typeface="Times New Roman" panose="02020603050405020304" pitchFamily="18" charset="0"/>
                <a:cs typeface="Times New Roman" panose="02020603050405020304" pitchFamily="18" charset="0"/>
              </a:rPr>
              <a:t>Narmadha</a:t>
            </a:r>
            <a:r>
              <a:rPr lang="en-US" sz="1800" dirty="0">
                <a:latin typeface="Times New Roman" panose="02020603050405020304" pitchFamily="18" charset="0"/>
                <a:cs typeface="Times New Roman" panose="02020603050405020304" pitchFamily="18" charset="0"/>
              </a:rPr>
              <a:t>, K. Balaji, V. Naveen (2020). "E-Voting System in Smart Phone Using Mobile Application" International Journal of Advanced Research in Computer Science, 11(4), 41-48.</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8.Stephan Neumann, Oksana </a:t>
            </a:r>
            <a:r>
              <a:rPr lang="en-US" sz="1800" dirty="0" err="1">
                <a:latin typeface="Times New Roman" panose="02020603050405020304" pitchFamily="18" charset="0"/>
                <a:cs typeface="Times New Roman" panose="02020603050405020304" pitchFamily="18" charset="0"/>
              </a:rPr>
              <a:t>Kulyk</a:t>
            </a:r>
            <a:r>
              <a:rPr lang="en-US" sz="1800" dirty="0">
                <a:latin typeface="Times New Roman" panose="02020603050405020304" pitchFamily="18" charset="0"/>
                <a:cs typeface="Times New Roman" panose="02020603050405020304" pitchFamily="18" charset="0"/>
              </a:rPr>
              <a:t>, Melanie </a:t>
            </a:r>
            <a:r>
              <a:rPr lang="en-US" sz="1800" dirty="0" err="1">
                <a:latin typeface="Times New Roman" panose="02020603050405020304" pitchFamily="18" charset="0"/>
                <a:cs typeface="Times New Roman" panose="02020603050405020304" pitchFamily="18" charset="0"/>
              </a:rPr>
              <a:t>Volkamer</a:t>
            </a:r>
            <a:r>
              <a:rPr lang="en-US" sz="1800" dirty="0">
                <a:latin typeface="Times New Roman" panose="02020603050405020304" pitchFamily="18" charset="0"/>
                <a:cs typeface="Times New Roman" panose="02020603050405020304" pitchFamily="18" charset="0"/>
              </a:rPr>
              <a:t> (2014). "A Usable Android Application Implementing Distributed Cryptography for Election Authorities" Journal of Cryptography, 7(2), 120-130.</a:t>
            </a:r>
          </a:p>
          <a:p>
            <a:pPr marL="0" indent="0" algn="just">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283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03D8-8203-823C-73F2-9DE72919EB18}"/>
              </a:ext>
            </a:extLst>
          </p:cNvPr>
          <p:cNvSpPr txBox="1">
            <a:spLocks/>
          </p:cNvSpPr>
          <p:nvPr/>
        </p:nvSpPr>
        <p:spPr>
          <a:xfrm>
            <a:off x="1066800" y="0"/>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FB81A7-C11A-1B3A-43CE-69A0B9B46C50}"/>
              </a:ext>
            </a:extLst>
          </p:cNvPr>
          <p:cNvSpPr txBox="1">
            <a:spLocks/>
          </p:cNvSpPr>
          <p:nvPr/>
        </p:nvSpPr>
        <p:spPr>
          <a:xfrm>
            <a:off x="1066800" y="1450757"/>
            <a:ext cx="10058400" cy="44208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Research Papers and Articles: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9.Dr. Aree Ali Mohammed, </a:t>
            </a:r>
            <a:r>
              <a:rPr lang="en-US" sz="1800" dirty="0" err="1">
                <a:latin typeface="Times New Roman" panose="02020603050405020304" pitchFamily="18" charset="0"/>
                <a:cs typeface="Times New Roman" panose="02020603050405020304" pitchFamily="18" charset="0"/>
              </a:rPr>
              <a:t>Ramyar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Abdolrahman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Timour</a:t>
            </a:r>
            <a:r>
              <a:rPr lang="en-US" sz="1800" dirty="0">
                <a:latin typeface="Times New Roman" panose="02020603050405020304" pitchFamily="18" charset="0"/>
                <a:cs typeface="Times New Roman" panose="02020603050405020304" pitchFamily="18" charset="0"/>
              </a:rPr>
              <a:t> (2020). "Efficient E-voting Android Based System" International Journal of Advanced Computer Science and Applications, 11(5), 75-81.</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10.Hussam Saeed Musa, Moez </a:t>
            </a:r>
            <a:r>
              <a:rPr lang="en-US" sz="1800" dirty="0" err="1">
                <a:latin typeface="Times New Roman" panose="02020603050405020304" pitchFamily="18" charset="0"/>
                <a:cs typeface="Times New Roman" panose="02020603050405020304" pitchFamily="18" charset="0"/>
              </a:rPr>
              <a:t>Krichen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Adem</a:t>
            </a:r>
            <a:r>
              <a:rPr lang="en-US" sz="1800" dirty="0">
                <a:latin typeface="Times New Roman" panose="02020603050405020304" pitchFamily="18" charset="0"/>
                <a:cs typeface="Times New Roman" panose="02020603050405020304" pitchFamily="18" charset="0"/>
              </a:rPr>
              <a:t> Alpaslan </a:t>
            </a:r>
            <a:r>
              <a:rPr lang="en-US" sz="1800" dirty="0" err="1">
                <a:latin typeface="Times New Roman" panose="02020603050405020304" pitchFamily="18" charset="0"/>
                <a:cs typeface="Times New Roman" panose="02020603050405020304" pitchFamily="18" charset="0"/>
              </a:rPr>
              <a:t>Altun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Meryem</a:t>
            </a:r>
            <a:r>
              <a:rPr lang="en-US" sz="1800" dirty="0">
                <a:latin typeface="Times New Roman" panose="02020603050405020304" pitchFamily="18" charset="0"/>
                <a:cs typeface="Times New Roman" panose="02020603050405020304" pitchFamily="18" charset="0"/>
              </a:rPr>
              <a:t> Ammi (2019). "Survey on Blockchain-Based Data Storage Security for Android Mobile Applications" Journal of Blockchain Research, 5(3), 102-110.</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a:latin typeface="Times New Roman" panose="02020603050405020304" pitchFamily="18" charset="0"/>
                <a:cs typeface="Times New Roman" panose="02020603050405020304" pitchFamily="18" charset="0"/>
              </a:rPr>
              <a:t>11.Yulia </a:t>
            </a:r>
            <a:r>
              <a:rPr lang="en-US" sz="1800" dirty="0" err="1">
                <a:latin typeface="Times New Roman" panose="02020603050405020304" pitchFamily="18" charset="0"/>
                <a:cs typeface="Times New Roman" panose="02020603050405020304" pitchFamily="18" charset="0"/>
              </a:rPr>
              <a:t>Bardinova</a:t>
            </a:r>
            <a:r>
              <a:rPr lang="en-US" sz="1800" dirty="0">
                <a:latin typeface="Times New Roman" panose="02020603050405020304" pitchFamily="18" charset="0"/>
                <a:cs typeface="Times New Roman" panose="02020603050405020304" pitchFamily="18" charset="0"/>
              </a:rPr>
              <a:t>, Konstantin </a:t>
            </a:r>
            <a:r>
              <a:rPr lang="en-US" sz="1800" dirty="0" err="1">
                <a:latin typeface="Times New Roman" panose="02020603050405020304" pitchFamily="18" charset="0"/>
                <a:cs typeface="Times New Roman" panose="02020603050405020304" pitchFamily="18" charset="0"/>
              </a:rPr>
              <a:t>Zhidanov</a:t>
            </a:r>
            <a:r>
              <a:rPr lang="en-US" sz="1800" dirty="0">
                <a:latin typeface="Times New Roman" panose="02020603050405020304" pitchFamily="18" charset="0"/>
                <a:cs typeface="Times New Roman" panose="02020603050405020304" pitchFamily="18" charset="0"/>
              </a:rPr>
              <a:t>, Sergey </a:t>
            </a:r>
            <a:r>
              <a:rPr lang="en-US" sz="1800" dirty="0" err="1">
                <a:latin typeface="Times New Roman" panose="02020603050405020304" pitchFamily="18" charset="0"/>
                <a:cs typeface="Times New Roman" panose="02020603050405020304" pitchFamily="18" charset="0"/>
              </a:rPr>
              <a:t>Bezzateev</a:t>
            </a:r>
            <a:r>
              <a:rPr lang="en-US" sz="1800" dirty="0">
                <a:latin typeface="Times New Roman" panose="02020603050405020304" pitchFamily="18" charset="0"/>
                <a:cs typeface="Times New Roman" panose="02020603050405020304" pitchFamily="18" charset="0"/>
              </a:rPr>
              <a:t>, Mikhail Komarov, Aleksandr </a:t>
            </a:r>
            <a:r>
              <a:rPr lang="en-US" sz="1800" dirty="0" err="1">
                <a:latin typeface="Times New Roman" panose="02020603050405020304" pitchFamily="18" charset="0"/>
                <a:cs typeface="Times New Roman" panose="02020603050405020304" pitchFamily="18" charset="0"/>
              </a:rPr>
              <a:t>Ometov</a:t>
            </a:r>
            <a:r>
              <a:rPr lang="en-US" sz="1800" dirty="0">
                <a:latin typeface="Times New Roman" panose="02020603050405020304" pitchFamily="18" charset="0"/>
                <a:cs typeface="Times New Roman" panose="02020603050405020304" pitchFamily="18" charset="0"/>
              </a:rPr>
              <a:t> (2019). "Measurements of Mobile Blockchain Execution Impact on Smartphone Battery" Journal of Mobile Computing, 8(1), 58-67.</a:t>
            </a:r>
          </a:p>
        </p:txBody>
      </p:sp>
    </p:spTree>
    <p:extLst>
      <p:ext uri="{BB962C8B-B14F-4D97-AF65-F5344CB8AC3E}">
        <p14:creationId xmlns:p14="http://schemas.microsoft.com/office/powerpoint/2010/main" val="3489589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637C93-5B31-1B72-282B-17546DC8982C}"/>
              </a:ext>
            </a:extLst>
          </p:cNvPr>
          <p:cNvSpPr>
            <a:spLocks noGrp="1"/>
          </p:cNvSpPr>
          <p:nvPr>
            <p:ph type="subTitle" idx="1"/>
          </p:nvPr>
        </p:nvSpPr>
        <p:spPr>
          <a:xfrm>
            <a:off x="-1" y="-1"/>
            <a:ext cx="12191999" cy="5335929"/>
          </a:xfrm>
          <a:solidFill>
            <a:schemeClr val="tx2">
              <a:lumMod val="90000"/>
            </a:schemeClr>
          </a:solidFill>
        </p:spPr>
        <p:txBody>
          <a:bodyPr/>
          <a:lstStyle/>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r>
              <a:rPr lang="en-US" sz="5400" u="sng" dirty="0">
                <a:latin typeface="Times New Roman" panose="02020603050405020304" pitchFamily="18" charset="0"/>
                <a:cs typeface="Times New Roman" panose="02020603050405020304" pitchFamily="18" charset="0"/>
              </a:rPr>
              <a:t>THANK YOU</a:t>
            </a:r>
            <a:r>
              <a:rPr lang="en-US" sz="5400" dirty="0">
                <a:latin typeface="Times New Roman" panose="02020603050405020304" pitchFamily="18" charset="0"/>
                <a:cs typeface="Times New Roman" panose="02020603050405020304" pitchFamily="18" charset="0"/>
              </a:rPr>
              <a:t> </a:t>
            </a:r>
            <a:r>
              <a:rPr lang="en-US" sz="5400" u="sng" dirty="0">
                <a:latin typeface="Times New Roman" panose="02020603050405020304" pitchFamily="18" charset="0"/>
                <a:cs typeface="Times New Roman" panose="02020603050405020304" pitchFamily="18" charset="0"/>
              </a:rPr>
              <a:t>!!</a:t>
            </a:r>
            <a:endParaRPr lang="en-IN" sz="54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7F72350-1240-BC06-8193-41F5E3D7A848}"/>
              </a:ext>
            </a:extLst>
          </p:cNvPr>
          <p:cNvSpPr/>
          <p:nvPr/>
        </p:nvSpPr>
        <p:spPr>
          <a:xfrm>
            <a:off x="0" y="5335929"/>
            <a:ext cx="12192000" cy="1522070"/>
          </a:xfrm>
          <a:prstGeom prst="rect">
            <a:avLst/>
          </a:prstGeom>
          <a:solidFill>
            <a:schemeClr val="tx2">
              <a:lumMod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499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105" name="Google Shape;105;p4"/>
          <p:cNvSpPr txBox="1">
            <a:spLocks noGrp="1"/>
          </p:cNvSpPr>
          <p:nvPr>
            <p:ph type="body" idx="1"/>
          </p:nvPr>
        </p:nvSpPr>
        <p:spPr>
          <a:xfrm>
            <a:off x="838200" y="1874786"/>
            <a:ext cx="10515600" cy="4351338"/>
          </a:xfrm>
          <a:prstGeom prst="rect">
            <a:avLst/>
          </a:prstGeom>
          <a:noFill/>
          <a:ln>
            <a:noFill/>
          </a:ln>
        </p:spPr>
        <p:txBody>
          <a:bodyPr spcFirstLastPara="1" wrap="square" lIns="91425" tIns="45700" rIns="91425" bIns="45700" anchor="t" anchorCtr="0">
            <a:normAutofit/>
          </a:bodyPr>
          <a:lstStyle/>
          <a:p>
            <a:pPr marL="0" indent="0" algn="just">
              <a:lnSpc>
                <a:spcPct val="100000"/>
              </a:lnSpc>
              <a:buNone/>
            </a:pPr>
            <a:r>
              <a:rPr lang="en-US" sz="2800" dirty="0">
                <a:latin typeface="Times New Roman" panose="02020603050405020304" pitchFamily="18" charset="0"/>
                <a:cs typeface="Times New Roman" panose="02020603050405020304" pitchFamily="18" charset="0"/>
              </a:rPr>
              <a:t>This project develops a blockchain-based online voting system to enhance election security and transparency. By leveraging blockchain's immutable and decentralized features, the system prevents vote tampering and ensures real-time verification, addressing traditional voting challenges. The study aims to modernize and secure the electoral process through a reliable digital platform.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560439" y="-10682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A47098F-DF5A-3C2B-0CB0-7EA8867D1B3C}"/>
              </a:ext>
            </a:extLst>
          </p:cNvPr>
          <p:cNvGraphicFramePr>
            <a:graphicFrameLocks noGrp="1"/>
          </p:cNvGraphicFramePr>
          <p:nvPr>
            <p:extLst>
              <p:ext uri="{D42A27DB-BD31-4B8C-83A1-F6EECF244321}">
                <p14:modId xmlns:p14="http://schemas.microsoft.com/office/powerpoint/2010/main" val="1381168901"/>
              </p:ext>
            </p:extLst>
          </p:nvPr>
        </p:nvGraphicFramePr>
        <p:xfrm>
          <a:off x="210274" y="1006997"/>
          <a:ext cx="11771452" cy="5486400"/>
        </p:xfrm>
        <a:graphic>
          <a:graphicData uri="http://schemas.openxmlformats.org/drawingml/2006/table">
            <a:tbl>
              <a:tblPr firstRow="1" bandRow="1">
                <a:tableStyleId>{0505E3EF-67EA-436B-97B2-0124C06EBD24}</a:tableStyleId>
              </a:tblPr>
              <a:tblGrid>
                <a:gridCol w="558972">
                  <a:extLst>
                    <a:ext uri="{9D8B030D-6E8A-4147-A177-3AD203B41FA5}">
                      <a16:colId xmlns:a16="http://schemas.microsoft.com/office/drawing/2014/main" val="4167119442"/>
                    </a:ext>
                  </a:extLst>
                </a:gridCol>
                <a:gridCol w="1667527">
                  <a:extLst>
                    <a:ext uri="{9D8B030D-6E8A-4147-A177-3AD203B41FA5}">
                      <a16:colId xmlns:a16="http://schemas.microsoft.com/office/drawing/2014/main" val="3222777595"/>
                    </a:ext>
                  </a:extLst>
                </a:gridCol>
                <a:gridCol w="1761601">
                  <a:extLst>
                    <a:ext uri="{9D8B030D-6E8A-4147-A177-3AD203B41FA5}">
                      <a16:colId xmlns:a16="http://schemas.microsoft.com/office/drawing/2014/main" val="3323381857"/>
                    </a:ext>
                  </a:extLst>
                </a:gridCol>
                <a:gridCol w="3873910">
                  <a:extLst>
                    <a:ext uri="{9D8B030D-6E8A-4147-A177-3AD203B41FA5}">
                      <a16:colId xmlns:a16="http://schemas.microsoft.com/office/drawing/2014/main" val="1225020647"/>
                    </a:ext>
                  </a:extLst>
                </a:gridCol>
                <a:gridCol w="3909442">
                  <a:extLst>
                    <a:ext uri="{9D8B030D-6E8A-4147-A177-3AD203B41FA5}">
                      <a16:colId xmlns:a16="http://schemas.microsoft.com/office/drawing/2014/main" val="3503946964"/>
                    </a:ext>
                  </a:extLst>
                </a:gridCol>
              </a:tblGrid>
              <a:tr h="1023241">
                <a:tc>
                  <a:txBody>
                    <a:bodyPr/>
                    <a:lstStyle/>
                    <a:p>
                      <a:pPr algn="just"/>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226654722"/>
                  </a:ext>
                </a:extLst>
              </a:tr>
              <a:tr h="4463159">
                <a:tc>
                  <a:txBody>
                    <a:bodyPr/>
                    <a:lstStyle/>
                    <a:p>
                      <a:pPr algn="just"/>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latin typeface="Times New Roman" panose="02020603050405020304" pitchFamily="18" charset="0"/>
                          <a:cs typeface="Times New Roman" panose="02020603050405020304" pitchFamily="18" charset="0"/>
                        </a:rPr>
                        <a:t>Blockchain Enabled Online-Voting System</a:t>
                      </a: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Akhil Shah, </a:t>
                      </a:r>
                    </a:p>
                    <a:p>
                      <a:pPr algn="just"/>
                      <a:r>
                        <a:rPr lang="en-IN" sz="1800" dirty="0" err="1">
                          <a:solidFill>
                            <a:schemeClr val="tx1"/>
                          </a:solidFill>
                          <a:latin typeface="Times New Roman" panose="02020603050405020304" pitchFamily="18" charset="0"/>
                          <a:cs typeface="Times New Roman" panose="02020603050405020304" pitchFamily="18" charset="0"/>
                        </a:rPr>
                        <a:t>Nishita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Sodhia</a:t>
                      </a:r>
                      <a:r>
                        <a:rPr lang="en-IN" sz="1800" dirty="0">
                          <a:solidFill>
                            <a:schemeClr val="tx1"/>
                          </a:solidFill>
                          <a:latin typeface="Times New Roman" panose="02020603050405020304" pitchFamily="18" charset="0"/>
                          <a:cs typeface="Times New Roman" panose="02020603050405020304" pitchFamily="18" charset="0"/>
                        </a:rPr>
                        <a:t>, </a:t>
                      </a:r>
                    </a:p>
                    <a:p>
                      <a:pPr algn="just"/>
                      <a:r>
                        <a:rPr lang="en-IN" sz="1800" dirty="0">
                          <a:solidFill>
                            <a:schemeClr val="tx1"/>
                          </a:solidFill>
                          <a:latin typeface="Times New Roman" panose="02020603050405020304" pitchFamily="18" charset="0"/>
                          <a:cs typeface="Times New Roman" panose="02020603050405020304" pitchFamily="18" charset="0"/>
                        </a:rPr>
                        <a:t>Shruti Saha, </a:t>
                      </a:r>
                    </a:p>
                    <a:p>
                      <a:pPr algn="just"/>
                      <a:r>
                        <a:rPr lang="en-IN" sz="1800" dirty="0" err="1">
                          <a:solidFill>
                            <a:schemeClr val="tx1"/>
                          </a:solidFill>
                          <a:latin typeface="Times New Roman" panose="02020603050405020304" pitchFamily="18" charset="0"/>
                          <a:cs typeface="Times New Roman" panose="02020603050405020304" pitchFamily="18" charset="0"/>
                        </a:rPr>
                        <a:t>Soumi</a:t>
                      </a:r>
                      <a:r>
                        <a:rPr lang="en-IN" sz="1800" dirty="0">
                          <a:solidFill>
                            <a:schemeClr val="tx1"/>
                          </a:solidFill>
                          <a:latin typeface="Times New Roman" panose="02020603050405020304" pitchFamily="18" charset="0"/>
                          <a:cs typeface="Times New Roman" panose="02020603050405020304" pitchFamily="18" charset="0"/>
                        </a:rPr>
                        <a:t> Banerjee, </a:t>
                      </a:r>
                    </a:p>
                    <a:p>
                      <a:pPr algn="just"/>
                      <a:r>
                        <a:rPr lang="en-IN" sz="1800" dirty="0">
                          <a:solidFill>
                            <a:schemeClr val="tx1"/>
                          </a:solidFill>
                          <a:latin typeface="Times New Roman" panose="02020603050405020304" pitchFamily="18" charset="0"/>
                          <a:cs typeface="Times New Roman" panose="02020603050405020304" pitchFamily="18" charset="0"/>
                        </a:rPr>
                        <a:t>Madhuri Chavan​ </a:t>
                      </a:r>
                    </a:p>
                    <a:p>
                      <a:pPr algn="just"/>
                      <a:r>
                        <a:rPr lang="en-IN" sz="1800" dirty="0">
                          <a:solidFill>
                            <a:schemeClr val="tx1"/>
                          </a:solidFill>
                          <a:latin typeface="Times New Roman" panose="02020603050405020304" pitchFamily="18" charset="0"/>
                          <a:cs typeface="Times New Roman" panose="02020603050405020304" pitchFamily="18" charset="0"/>
                        </a:rPr>
                        <a:t>2020</a:t>
                      </a:r>
                    </a:p>
                    <a:p>
                      <a:pPr algn="just"/>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Utilizes blockchain to create an immutable and transparent voting system.</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Incorporates 128-bit AES encryption and SHA-256 for enhanced security.</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Authentication through unique identification keys and biometric fingerprint verification.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Votes are cast and recorded as blockchain transactions, ensuring integrity and transparency.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The system currently uses Ethereum, a public blockchain, which may face scalability issues.</a:t>
                      </a:r>
                    </a:p>
                    <a:p>
                      <a:pPr algn="just"/>
                      <a:r>
                        <a:rPr lang="en-US" sz="1800" dirty="0">
                          <a:latin typeface="Times New Roman" panose="02020603050405020304" pitchFamily="18" charset="0"/>
                          <a:cs typeface="Times New Roman" panose="02020603050405020304" pitchFamily="18" charset="0"/>
                        </a:rPr>
                        <a:t>The paper's model is designed for small organizations and may not be directly scalable to national-level elections.</a:t>
                      </a:r>
                    </a:p>
                    <a:p>
                      <a:pPr algn="just"/>
                      <a:r>
                        <a:rPr lang="en-US" sz="1800" dirty="0">
                          <a:latin typeface="Times New Roman" panose="02020603050405020304" pitchFamily="18" charset="0"/>
                          <a:cs typeface="Times New Roman" panose="02020603050405020304" pitchFamily="18" charset="0"/>
                        </a:rPr>
                        <a:t>The use of fingerprint authentication alone may not be sufficient for comprehensive security, which we plan to enhance by integrating additional biometric measures such as facial recognition in our project.</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9461232"/>
                  </a:ext>
                </a:extLst>
              </a:tr>
            </a:tbl>
          </a:graphicData>
        </a:graphic>
      </p:graphicFrame>
    </p:spTree>
    <p:extLst>
      <p:ext uri="{BB962C8B-B14F-4D97-AF65-F5344CB8AC3E}">
        <p14:creationId xmlns:p14="http://schemas.microsoft.com/office/powerpoint/2010/main" val="369515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4D0B2AE-20BA-1CB2-A489-AA60330741B9}"/>
              </a:ext>
            </a:extLst>
          </p:cNvPr>
          <p:cNvGraphicFramePr>
            <a:graphicFrameLocks noGrp="1"/>
          </p:cNvGraphicFramePr>
          <p:nvPr>
            <p:extLst>
              <p:ext uri="{D42A27DB-BD31-4B8C-83A1-F6EECF244321}">
                <p14:modId xmlns:p14="http://schemas.microsoft.com/office/powerpoint/2010/main" val="873885485"/>
              </p:ext>
            </p:extLst>
          </p:nvPr>
        </p:nvGraphicFramePr>
        <p:xfrm>
          <a:off x="204486" y="356740"/>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860703218"/>
                    </a:ext>
                  </a:extLst>
                </a:gridCol>
                <a:gridCol w="1669167">
                  <a:extLst>
                    <a:ext uri="{9D8B030D-6E8A-4147-A177-3AD203B41FA5}">
                      <a16:colId xmlns:a16="http://schemas.microsoft.com/office/drawing/2014/main" val="1886963055"/>
                    </a:ext>
                  </a:extLst>
                </a:gridCol>
                <a:gridCol w="1912061">
                  <a:extLst>
                    <a:ext uri="{9D8B030D-6E8A-4147-A177-3AD203B41FA5}">
                      <a16:colId xmlns:a16="http://schemas.microsoft.com/office/drawing/2014/main" val="441689685"/>
                    </a:ext>
                  </a:extLst>
                </a:gridCol>
                <a:gridCol w="3656284">
                  <a:extLst>
                    <a:ext uri="{9D8B030D-6E8A-4147-A177-3AD203B41FA5}">
                      <a16:colId xmlns:a16="http://schemas.microsoft.com/office/drawing/2014/main" val="3923179805"/>
                    </a:ext>
                  </a:extLst>
                </a:gridCol>
                <a:gridCol w="3985993">
                  <a:extLst>
                    <a:ext uri="{9D8B030D-6E8A-4147-A177-3AD203B41FA5}">
                      <a16:colId xmlns:a16="http://schemas.microsoft.com/office/drawing/2014/main" val="821637957"/>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914237233"/>
                  </a:ext>
                </a:extLst>
              </a:tr>
              <a:tr h="4549701">
                <a:tc>
                  <a:txBody>
                    <a:bodyPr/>
                    <a:lstStyle/>
                    <a:p>
                      <a:pPr algn="just"/>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Secure Electronic Voting System using Blockchain Technology</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latin typeface="Times New Roman" panose="02020603050405020304" pitchFamily="18" charset="0"/>
                          <a:cs typeface="Times New Roman" panose="02020603050405020304" pitchFamily="18" charset="0"/>
                        </a:rPr>
                        <a:t>D. Dwijesh Kumar, D. V. Chandini, Dinesh Reddy</a:t>
                      </a:r>
                    </a:p>
                    <a:p>
                      <a:pPr algn="just"/>
                      <a:r>
                        <a:rPr lang="en-IN" sz="1800" b="0" dirty="0">
                          <a:latin typeface="Times New Roman" panose="02020603050405020304" pitchFamily="18" charset="0"/>
                          <a:cs typeface="Times New Roman" panose="02020603050405020304"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Voter information and vote data are stored in two separate blockchains , enhancing privacy.</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Votes are cast as blockchain transactions, and the system uses a two-step verification process involving a PIN.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Ensures verifiability by allowing users to confirm that their vote has been correctly recorded and counted.</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Implements SHA-256 encryption for securing vote and voter data, guaranteeing immutability and protection against tampering.</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dual blockchain setup introduces scalability issues due to the complexity of maintaining two separate chains.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system’s reliance on voters remembering their PINs could lead to usability challenges.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Although the model improves privacy, it may require further enhancements to ensure robustness at a national election scale.</a:t>
                      </a:r>
                    </a:p>
                    <a:p>
                      <a:pPr lvl="1" algn="just"/>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5211272"/>
                  </a:ext>
                </a:extLst>
              </a:tr>
            </a:tbl>
          </a:graphicData>
        </a:graphic>
      </p:graphicFrame>
    </p:spTree>
    <p:extLst>
      <p:ext uri="{BB962C8B-B14F-4D97-AF65-F5344CB8AC3E}">
        <p14:creationId xmlns:p14="http://schemas.microsoft.com/office/powerpoint/2010/main" val="110610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73F9D3-169D-9C73-3815-2A3C3DF29C46}"/>
              </a:ext>
            </a:extLst>
          </p:cNvPr>
          <p:cNvGraphicFramePr>
            <a:graphicFrameLocks noGrp="1"/>
          </p:cNvGraphicFramePr>
          <p:nvPr>
            <p:extLst>
              <p:ext uri="{D42A27DB-BD31-4B8C-83A1-F6EECF244321}">
                <p14:modId xmlns:p14="http://schemas.microsoft.com/office/powerpoint/2010/main" val="3912878839"/>
              </p:ext>
            </p:extLst>
          </p:nvPr>
        </p:nvGraphicFramePr>
        <p:xfrm>
          <a:off x="204486" y="340953"/>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A Privacy-Preserving Voting Protocol on Blockchain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err="1">
                          <a:latin typeface="Times New Roman" panose="02020603050405020304" pitchFamily="18" charset="0"/>
                          <a:cs typeface="Times New Roman" panose="02020603050405020304" pitchFamily="18" charset="0"/>
                        </a:rPr>
                        <a:t>Wenbin</a:t>
                      </a:r>
                      <a:r>
                        <a:rPr lang="en-IN" sz="1800" dirty="0">
                          <a:latin typeface="Times New Roman" panose="02020603050405020304" pitchFamily="18" charset="0"/>
                          <a:cs typeface="Times New Roman" panose="02020603050405020304" pitchFamily="18" charset="0"/>
                        </a:rPr>
                        <a:t> Zhang, Sheng Huang, Yuan </a:t>
                      </a:r>
                      <a:r>
                        <a:rPr lang="en-IN" sz="1800" dirty="0" err="1">
                          <a:latin typeface="Times New Roman" panose="02020603050405020304" pitchFamily="18" charset="0"/>
                          <a:cs typeface="Times New Roman" panose="02020603050405020304" pitchFamily="18" charset="0"/>
                        </a:rPr>
                        <a:t>Yuan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Yanyan</a:t>
                      </a:r>
                      <a:r>
                        <a:rPr lang="en-IN" sz="1800" dirty="0">
                          <a:latin typeface="Times New Roman" panose="02020603050405020304" pitchFamily="18" charset="0"/>
                          <a:cs typeface="Times New Roman" panose="02020603050405020304" pitchFamily="18" charset="0"/>
                        </a:rPr>
                        <a:t> Hu, </a:t>
                      </a:r>
                      <a:r>
                        <a:rPr lang="en-IN" sz="1800" dirty="0" err="1">
                          <a:latin typeface="Times New Roman" panose="02020603050405020304" pitchFamily="18" charset="0"/>
                          <a:cs typeface="Times New Roman" panose="02020603050405020304" pitchFamily="18" charset="0"/>
                        </a:rPr>
                        <a:t>Shaohua</a:t>
                      </a:r>
                      <a:r>
                        <a:rPr lang="en-IN" sz="1800" dirty="0">
                          <a:latin typeface="Times New Roman" panose="02020603050405020304" pitchFamily="18" charset="0"/>
                          <a:cs typeface="Times New Roman" panose="02020603050405020304" pitchFamily="18" charset="0"/>
                        </a:rPr>
                        <a:t> Huang, </a:t>
                      </a:r>
                      <a:r>
                        <a:rPr lang="en-IN" sz="1800" dirty="0" err="1">
                          <a:latin typeface="Times New Roman" panose="02020603050405020304" pitchFamily="18" charset="0"/>
                          <a:cs typeface="Times New Roman" panose="02020603050405020304" pitchFamily="18" charset="0"/>
                        </a:rPr>
                        <a:t>Shengjiao</a:t>
                      </a:r>
                      <a:r>
                        <a:rPr lang="en-IN" sz="1800" dirty="0">
                          <a:latin typeface="Times New Roman" panose="02020603050405020304" pitchFamily="18" charset="0"/>
                          <a:cs typeface="Times New Roman" panose="02020603050405020304" pitchFamily="18" charset="0"/>
                        </a:rPr>
                        <a:t> Cao, Anuj Chopra</a:t>
                      </a:r>
                    </a:p>
                    <a:p>
                      <a:pPr algn="just"/>
                      <a:r>
                        <a:rPr lang="en-IN" sz="1800" b="0" dirty="0">
                          <a:latin typeface="Times New Roman" panose="02020603050405020304" pitchFamily="18" charset="0"/>
                          <a:cs typeface="Times New Roman" panose="02020603050405020304"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Introduces a decentralized voting protocol using homomorphic encryption and distributed tallying, eliminating the need for trusted third parties.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Ensures privacy by encrypting votes and distributing ballots across peers. </a:t>
                      </a:r>
                    </a:p>
                    <a:p>
                      <a:pPr marL="285750" indent="-285750" algn="just">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Detects </a:t>
                      </a:r>
                      <a:r>
                        <a:rPr lang="en-US" sz="1800" dirty="0">
                          <a:latin typeface="Times New Roman" panose="02020603050405020304" pitchFamily="18" charset="0"/>
                          <a:cs typeface="Times New Roman" panose="02020603050405020304" pitchFamily="18" charset="0"/>
                        </a:rPr>
                        <a:t>and corrects dishonest votes while preserving anonymity</a:t>
                      </a:r>
                      <a:r>
                        <a:rPr lang="en-US" sz="180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Leverages </a:t>
                      </a:r>
                      <a:r>
                        <a:rPr lang="en-US" sz="1800" dirty="0">
                          <a:latin typeface="Times New Roman" panose="02020603050405020304" pitchFamily="18" charset="0"/>
                          <a:cs typeface="Times New Roman" panose="02020603050405020304" pitchFamily="18" charset="0"/>
                        </a:rPr>
                        <a:t>Hyperledger Fabric, making it feasible for small-to-medium scale elections.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system’s complexity increases with the number of peers, potentially leading to performance bottlenecks.</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Homomorphic encryption adds computational overhead, which may slow down vote tallying and verification, especially in large-scale elections.</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model focuses on small-to-medium-sized voting events and would require significant optimization for large-scale national elections.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2114094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A47098F-DF5A-3C2B-0CB0-7EA8867D1B3C}"/>
              </a:ext>
            </a:extLst>
          </p:cNvPr>
          <p:cNvGraphicFramePr>
            <a:graphicFrameLocks noGrp="1"/>
          </p:cNvGraphicFramePr>
          <p:nvPr>
            <p:extLst>
              <p:ext uri="{D42A27DB-BD31-4B8C-83A1-F6EECF244321}">
                <p14:modId xmlns:p14="http://schemas.microsoft.com/office/powerpoint/2010/main" val="1045475727"/>
              </p:ext>
            </p:extLst>
          </p:nvPr>
        </p:nvGraphicFramePr>
        <p:xfrm>
          <a:off x="196770" y="289367"/>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4167119442"/>
                    </a:ext>
                  </a:extLst>
                </a:gridCol>
                <a:gridCol w="1669167">
                  <a:extLst>
                    <a:ext uri="{9D8B030D-6E8A-4147-A177-3AD203B41FA5}">
                      <a16:colId xmlns:a16="http://schemas.microsoft.com/office/drawing/2014/main" val="3222777595"/>
                    </a:ext>
                  </a:extLst>
                </a:gridCol>
                <a:gridCol w="1912061">
                  <a:extLst>
                    <a:ext uri="{9D8B030D-6E8A-4147-A177-3AD203B41FA5}">
                      <a16:colId xmlns:a16="http://schemas.microsoft.com/office/drawing/2014/main" val="3323381857"/>
                    </a:ext>
                  </a:extLst>
                </a:gridCol>
                <a:gridCol w="3656284">
                  <a:extLst>
                    <a:ext uri="{9D8B030D-6E8A-4147-A177-3AD203B41FA5}">
                      <a16:colId xmlns:a16="http://schemas.microsoft.com/office/drawing/2014/main" val="1225020647"/>
                    </a:ext>
                  </a:extLst>
                </a:gridCol>
                <a:gridCol w="3985993">
                  <a:extLst>
                    <a:ext uri="{9D8B030D-6E8A-4147-A177-3AD203B41FA5}">
                      <a16:colId xmlns:a16="http://schemas.microsoft.com/office/drawing/2014/main" val="3503946964"/>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226654722"/>
                  </a:ext>
                </a:extLst>
              </a:tr>
              <a:tr h="4549701">
                <a:tc>
                  <a:txBody>
                    <a:bodyPr/>
                    <a:lstStyle/>
                    <a:p>
                      <a:pPr algn="just"/>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A Scalable Implementation of Anonymous Voting over Ethereum Blockchain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Jae-</a:t>
                      </a:r>
                      <a:r>
                        <a:rPr lang="en-IN" sz="1800" b="0" dirty="0" err="1">
                          <a:latin typeface="Times New Roman" panose="02020603050405020304" pitchFamily="18" charset="0"/>
                          <a:cs typeface="Times New Roman" panose="02020603050405020304" pitchFamily="18" charset="0"/>
                        </a:rPr>
                        <a:t>Geun</a:t>
                      </a:r>
                      <a:r>
                        <a:rPr lang="en-IN" sz="1800" b="0" dirty="0">
                          <a:latin typeface="Times New Roman" panose="02020603050405020304" pitchFamily="18" charset="0"/>
                          <a:cs typeface="Times New Roman" panose="02020603050405020304" pitchFamily="18" charset="0"/>
                        </a:rPr>
                        <a:t> Song, </a:t>
                      </a:r>
                    </a:p>
                    <a:p>
                      <a:pPr algn="just"/>
                      <a:r>
                        <a:rPr lang="en-IN" sz="1800" b="0" dirty="0">
                          <a:latin typeface="Times New Roman" panose="02020603050405020304" pitchFamily="18" charset="0"/>
                          <a:cs typeface="Times New Roman" panose="02020603050405020304" pitchFamily="18" charset="0"/>
                        </a:rPr>
                        <a:t>Sung-Jun Moon, </a:t>
                      </a:r>
                    </a:p>
                    <a:p>
                      <a:pPr algn="just"/>
                      <a:r>
                        <a:rPr lang="en-IN" sz="1800" b="0" dirty="0">
                          <a:latin typeface="Times New Roman" panose="02020603050405020304" pitchFamily="18" charset="0"/>
                          <a:cs typeface="Times New Roman" panose="02020603050405020304" pitchFamily="18" charset="0"/>
                        </a:rPr>
                        <a:t>Ju-Wook Jang</a:t>
                      </a:r>
                    </a:p>
                    <a:p>
                      <a:pPr algn="just"/>
                      <a:r>
                        <a:rPr lang="en-IN" sz="1800" b="0" dirty="0">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 allows for scalability in terms of both the number of voters and candidates, surpassing the limitations of previous blockchain voting systems.</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Time complexity is reduced.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1" algn="just"/>
                      <a:r>
                        <a:rPr lang="en-US" sz="1800" dirty="0">
                          <a:latin typeface="Times New Roman" panose="02020603050405020304" pitchFamily="18" charset="0"/>
                          <a:cs typeface="Times New Roman" panose="02020603050405020304" pitchFamily="18" charset="0"/>
                        </a:rPr>
                        <a:t>The scalability of the solution, while improved, still faces challenges when applied to "big voting" scenarios, such as national elections.</a:t>
                      </a:r>
                    </a:p>
                    <a:p>
                      <a:pPr lvl="1" algn="just"/>
                      <a:r>
                        <a:rPr lang="en-US" sz="1800" dirty="0">
                          <a:latin typeface="Times New Roman" panose="02020603050405020304" pitchFamily="18" charset="0"/>
                          <a:cs typeface="Times New Roman" panose="02020603050405020304" pitchFamily="18" charset="0"/>
                        </a:rPr>
                        <a:t>The system relies on a large prime number to accommodate scalability, which could potentially lead to performance issues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8140548"/>
                  </a:ext>
                </a:extLst>
              </a:tr>
            </a:tbl>
          </a:graphicData>
        </a:graphic>
      </p:graphicFrame>
    </p:spTree>
    <p:extLst>
      <p:ext uri="{BB962C8B-B14F-4D97-AF65-F5344CB8AC3E}">
        <p14:creationId xmlns:p14="http://schemas.microsoft.com/office/powerpoint/2010/main" val="265708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6B91795-C4E8-E515-073F-1425854BB24A}"/>
              </a:ext>
            </a:extLst>
          </p:cNvPr>
          <p:cNvGraphicFramePr>
            <a:graphicFrameLocks noGrp="1"/>
          </p:cNvGraphicFramePr>
          <p:nvPr>
            <p:extLst>
              <p:ext uri="{D42A27DB-BD31-4B8C-83A1-F6EECF244321}">
                <p14:modId xmlns:p14="http://schemas.microsoft.com/office/powerpoint/2010/main" val="1307321716"/>
              </p:ext>
            </p:extLst>
          </p:nvPr>
        </p:nvGraphicFramePr>
        <p:xfrm>
          <a:off x="204486" y="307578"/>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667951635"/>
                    </a:ext>
                  </a:extLst>
                </a:gridCol>
                <a:gridCol w="1669167">
                  <a:extLst>
                    <a:ext uri="{9D8B030D-6E8A-4147-A177-3AD203B41FA5}">
                      <a16:colId xmlns:a16="http://schemas.microsoft.com/office/drawing/2014/main" val="3891512014"/>
                    </a:ext>
                  </a:extLst>
                </a:gridCol>
                <a:gridCol w="1912061">
                  <a:extLst>
                    <a:ext uri="{9D8B030D-6E8A-4147-A177-3AD203B41FA5}">
                      <a16:colId xmlns:a16="http://schemas.microsoft.com/office/drawing/2014/main" val="1061579511"/>
                    </a:ext>
                  </a:extLst>
                </a:gridCol>
                <a:gridCol w="3656284">
                  <a:extLst>
                    <a:ext uri="{9D8B030D-6E8A-4147-A177-3AD203B41FA5}">
                      <a16:colId xmlns:a16="http://schemas.microsoft.com/office/drawing/2014/main" val="3051245359"/>
                    </a:ext>
                  </a:extLst>
                </a:gridCol>
                <a:gridCol w="3985993">
                  <a:extLst>
                    <a:ext uri="{9D8B030D-6E8A-4147-A177-3AD203B41FA5}">
                      <a16:colId xmlns:a16="http://schemas.microsoft.com/office/drawing/2014/main" val="883041912"/>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724014"/>
                  </a:ext>
                </a:extLst>
              </a:tr>
              <a:tr h="4549701">
                <a:tc>
                  <a:txBody>
                    <a:bodyPr/>
                    <a:lstStyle/>
                    <a:p>
                      <a:pPr algn="just"/>
                      <a:r>
                        <a:rPr lang="en-US" sz="1800" dirty="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Implementation of Decentralized</a:t>
                      </a:r>
                    </a:p>
                    <a:p>
                      <a:pPr algn="just"/>
                      <a:r>
                        <a:rPr lang="en-US" sz="1800" dirty="0">
                          <a:latin typeface="Times New Roman" panose="02020603050405020304" pitchFamily="18" charset="0"/>
                          <a:cs typeface="Times New Roman" panose="02020603050405020304" pitchFamily="18" charset="0"/>
                        </a:rPr>
                        <a:t>Blockchain</a:t>
                      </a:r>
                    </a:p>
                    <a:p>
                      <a:pPr algn="just"/>
                      <a:r>
                        <a:rPr lang="en-US" sz="1800" dirty="0">
                          <a:latin typeface="Times New Roman" panose="02020603050405020304" pitchFamily="18" charset="0"/>
                          <a:cs typeface="Times New Roman" panose="02020603050405020304" pitchFamily="18" charset="0"/>
                        </a:rPr>
                        <a:t>E-voting</a:t>
                      </a:r>
                    </a:p>
                    <a:p>
                      <a:pPr algn="just"/>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Saad </a:t>
                      </a:r>
                      <a:r>
                        <a:rPr lang="en-IN" sz="1800" dirty="0" err="1">
                          <a:solidFill>
                            <a:schemeClr val="tx1"/>
                          </a:solidFill>
                          <a:latin typeface="Times New Roman" panose="02020603050405020304" pitchFamily="18" charset="0"/>
                          <a:cs typeface="Times New Roman" panose="02020603050405020304" pitchFamily="18" charset="0"/>
                        </a:rPr>
                        <a:t>Moin</a:t>
                      </a:r>
                      <a:r>
                        <a:rPr lang="en-IN" sz="1800" dirty="0">
                          <a:solidFill>
                            <a:schemeClr val="tx1"/>
                          </a:solidFill>
                          <a:latin typeface="Times New Roman" panose="02020603050405020304" pitchFamily="18" charset="0"/>
                          <a:cs typeface="Times New Roman" panose="02020603050405020304" pitchFamily="18" charset="0"/>
                        </a:rPr>
                        <a:t> Khan, </a:t>
                      </a:r>
                      <a:r>
                        <a:rPr lang="en-IN" sz="1800" dirty="0" err="1">
                          <a:solidFill>
                            <a:schemeClr val="tx1"/>
                          </a:solidFill>
                          <a:latin typeface="Times New Roman" panose="02020603050405020304" pitchFamily="18" charset="0"/>
                          <a:cs typeface="Times New Roman" panose="02020603050405020304" pitchFamily="18" charset="0"/>
                        </a:rPr>
                        <a:t>Aansa</a:t>
                      </a:r>
                      <a:r>
                        <a:rPr lang="en-IN" sz="1800" dirty="0">
                          <a:solidFill>
                            <a:schemeClr val="tx1"/>
                          </a:solidFill>
                          <a:latin typeface="Times New Roman" panose="02020603050405020304" pitchFamily="18" charset="0"/>
                          <a:cs typeface="Times New Roman" panose="02020603050405020304" pitchFamily="18" charset="0"/>
                        </a:rPr>
                        <a:t> Arshad, Gazala Mushtaq, Aqeel Khalique, Tarek Husein</a:t>
                      </a:r>
                    </a:p>
                    <a:p>
                      <a:pPr algn="just"/>
                      <a:r>
                        <a:rPr lang="en-IN" sz="1800" dirty="0">
                          <a:solidFill>
                            <a:schemeClr val="tx1"/>
                          </a:solidFill>
                          <a:latin typeface="Times New Roman" panose="02020603050405020304" pitchFamily="18" charset="0"/>
                          <a:cs typeface="Times New Roman" panose="02020603050405020304"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Decentralized Security: Blockchain ensures a tamper-proof and transparent voting process.</a:t>
                      </a:r>
                    </a:p>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Smart Contracts: Automates and secures the voting process.</a:t>
                      </a:r>
                    </a:p>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Voter Trust: Real-time vote verification enhances transparency.</a:t>
                      </a:r>
                    </a:p>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User Interface: </a:t>
                      </a:r>
                      <a:r>
                        <a:rPr lang="en-IN" sz="1800" b="0" dirty="0" err="1">
                          <a:latin typeface="Times New Roman" panose="02020603050405020304" pitchFamily="18" charset="0"/>
                          <a:cs typeface="Times New Roman" panose="02020603050405020304" pitchFamily="18" charset="0"/>
                        </a:rPr>
                        <a:t>Metamask</a:t>
                      </a:r>
                      <a:r>
                        <a:rPr lang="en-IN" sz="1800" b="0" dirty="0">
                          <a:latin typeface="Times New Roman" panose="02020603050405020304" pitchFamily="18" charset="0"/>
                          <a:cs typeface="Times New Roman" panose="02020603050405020304" pitchFamily="18" charset="0"/>
                        </a:rPr>
                        <a:t> provides easy voter interaction with the system.</a:t>
                      </a:r>
                      <a:endParaRPr lang="en-US"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just">
                        <a:buFont typeface="Arial" panose="020B0604020202020204" pitchFamily="34" charset="0"/>
                        <a:buNone/>
                      </a:pPr>
                      <a:r>
                        <a:rPr lang="en-US" sz="1800" b="0" dirty="0">
                          <a:latin typeface="Times New Roman" panose="02020603050405020304" pitchFamily="18" charset="0"/>
                          <a:cs typeface="Times New Roman" panose="02020603050405020304" pitchFamily="18" charset="0"/>
                        </a:rPr>
                        <a:t>These are the limitations of this paper, and we are addressing them in our project: scalability issues, reliance on internet connectivity, complex setup, and the need for Ether. We are optimizing the system, adding offline options, simplifying the setup, and exploring alternatives to cryptocurrency.</a:t>
                      </a:r>
                      <a:endParaRPr lang="en-IN" sz="1800" b="0"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4994414"/>
                  </a:ext>
                </a:extLst>
              </a:tr>
            </a:tbl>
          </a:graphicData>
        </a:graphic>
      </p:graphicFrame>
    </p:spTree>
    <p:extLst>
      <p:ext uri="{BB962C8B-B14F-4D97-AF65-F5344CB8AC3E}">
        <p14:creationId xmlns:p14="http://schemas.microsoft.com/office/powerpoint/2010/main" val="26924388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792</TotalTime>
  <Words>3141</Words>
  <Application>Microsoft Office PowerPoint</Application>
  <PresentationFormat>Widescreen</PresentationFormat>
  <Paragraphs>348</Paragraphs>
  <Slides>35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Times New Roman</vt:lpstr>
      <vt:lpstr>Wingdings</vt:lpstr>
      <vt:lpstr>Office Theme</vt:lpstr>
      <vt:lpstr>“Online Voting System Using Blockchain”</vt:lpstr>
      <vt:lpstr>CONTENT</vt:lpstr>
      <vt:lpstr>INTRODUCTION</vt:lpstr>
      <vt:lpstr>ABSTRACT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SCOPE OF THE PROJECT</vt:lpstr>
      <vt:lpstr>PROPOSED SYSTEM</vt:lpstr>
      <vt:lpstr>PowerPoint Presentation</vt:lpstr>
      <vt:lpstr>PowerPoint Presentation</vt:lpstr>
      <vt:lpstr>PowerPoint Presentation</vt:lpstr>
      <vt:lpstr>PowerPoint Presentation</vt:lpstr>
      <vt:lpstr>PowerPoint Presentation</vt:lpstr>
      <vt:lpstr>PROPOSED SYSTEM</vt:lpstr>
      <vt:lpstr>HARDWARE USED</vt:lpstr>
      <vt:lpstr>PowerPoint Presentation</vt:lpstr>
      <vt:lpstr>EXPECTED OUTCOMES</vt:lpstr>
      <vt:lpstr>MOTIVATION</vt:lpstr>
      <vt:lpstr>CONCLUSION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Microsoft account</dc:creator>
  <cp:lastModifiedBy>Atharva Birje</cp:lastModifiedBy>
  <cp:revision>26</cp:revision>
  <dcterms:created xsi:type="dcterms:W3CDTF">2022-08-03T09:08:17Z</dcterms:created>
  <dcterms:modified xsi:type="dcterms:W3CDTF">2024-10-24T22:19:19Z</dcterms:modified>
</cp:coreProperties>
</file>