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63" r:id="rId2"/>
    <p:sldId id="282" r:id="rId3"/>
    <p:sldId id="281" r:id="rId4"/>
    <p:sldId id="279" r:id="rId5"/>
    <p:sldId id="28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icJ2cOIth3Dng1hrIw/HRuNcQy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499472-7118-45D9-BDD6-5CF829ECE07B}" v="84" dt="2024-08-30T09:50:55.6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customschemas.google.com/relationships/presentationmetadata" Target="metadata"/><Relationship Id="rId5" Type="http://schemas.openxmlformats.org/officeDocument/2006/relationships/slide" Target="slides/slide4.xml"/><Relationship Id="rId28" Type="http://schemas.openxmlformats.org/officeDocument/2006/relationships/tableStyles" Target="tableStyles.xml"/><Relationship Id="rId4" Type="http://schemas.openxmlformats.org/officeDocument/2006/relationships/slide" Target="slides/slide3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yotiraditya Patil" userId="4140e04522de77a7" providerId="LiveId" clId="{7A499472-7118-45D9-BDD6-5CF829ECE07B}"/>
    <pc:docChg chg="undo redo custSel addSld delSld modSld">
      <pc:chgData name="Jyotiraditya Patil" userId="4140e04522de77a7" providerId="LiveId" clId="{7A499472-7118-45D9-BDD6-5CF829ECE07B}" dt="2024-08-30T10:23:05.975" v="1258" actId="20577"/>
      <pc:docMkLst>
        <pc:docMk/>
      </pc:docMkLst>
      <pc:sldChg chg="modSp mod">
        <pc:chgData name="Jyotiraditya Patil" userId="4140e04522de77a7" providerId="LiveId" clId="{7A499472-7118-45D9-BDD6-5CF829ECE07B}" dt="2024-08-30T06:54:02.387" v="492" actId="20577"/>
        <pc:sldMkLst>
          <pc:docMk/>
          <pc:sldMk cId="0" sldId="257"/>
        </pc:sldMkLst>
        <pc:spChg chg="mod">
          <ac:chgData name="Jyotiraditya Patil" userId="4140e04522de77a7" providerId="LiveId" clId="{7A499472-7118-45D9-BDD6-5CF829ECE07B}" dt="2024-08-30T06:54:02.387" v="492" actId="20577"/>
          <ac:spMkLst>
            <pc:docMk/>
            <pc:sldMk cId="0" sldId="257"/>
            <ac:spMk id="93" creationId="{00000000-0000-0000-0000-000000000000}"/>
          </ac:spMkLst>
        </pc:spChg>
      </pc:sldChg>
      <pc:sldChg chg="modSp mod">
        <pc:chgData name="Jyotiraditya Patil" userId="4140e04522de77a7" providerId="LiveId" clId="{7A499472-7118-45D9-BDD6-5CF829ECE07B}" dt="2024-08-30T07:21:58.665" v="721" actId="14100"/>
        <pc:sldMkLst>
          <pc:docMk/>
          <pc:sldMk cId="0" sldId="258"/>
        </pc:sldMkLst>
        <pc:spChg chg="mod">
          <ac:chgData name="Jyotiraditya Patil" userId="4140e04522de77a7" providerId="LiveId" clId="{7A499472-7118-45D9-BDD6-5CF829ECE07B}" dt="2024-08-30T07:21:58.665" v="721" actId="14100"/>
          <ac:spMkLst>
            <pc:docMk/>
            <pc:sldMk cId="0" sldId="258"/>
            <ac:spMk id="99" creationId="{00000000-0000-0000-0000-000000000000}"/>
          </ac:spMkLst>
        </pc:spChg>
      </pc:sldChg>
      <pc:sldChg chg="modSp mod">
        <pc:chgData name="Jyotiraditya Patil" userId="4140e04522de77a7" providerId="LiveId" clId="{7A499472-7118-45D9-BDD6-5CF829ECE07B}" dt="2024-08-30T07:22:12.313" v="722" actId="1076"/>
        <pc:sldMkLst>
          <pc:docMk/>
          <pc:sldMk cId="0" sldId="259"/>
        </pc:sldMkLst>
        <pc:spChg chg="mod">
          <ac:chgData name="Jyotiraditya Patil" userId="4140e04522de77a7" providerId="LiveId" clId="{7A499472-7118-45D9-BDD6-5CF829ECE07B}" dt="2024-08-30T07:22:12.313" v="722" actId="1076"/>
          <ac:spMkLst>
            <pc:docMk/>
            <pc:sldMk cId="0" sldId="259"/>
            <ac:spMk id="105" creationId="{00000000-0000-0000-0000-000000000000}"/>
          </ac:spMkLst>
        </pc:spChg>
      </pc:sldChg>
      <pc:sldChg chg="modSp del mod">
        <pc:chgData name="Jyotiraditya Patil" userId="4140e04522de77a7" providerId="LiveId" clId="{7A499472-7118-45D9-BDD6-5CF829ECE07B}" dt="2024-08-30T07:20:39.261" v="719" actId="47"/>
        <pc:sldMkLst>
          <pc:docMk/>
          <pc:sldMk cId="0" sldId="260"/>
        </pc:sldMkLst>
        <pc:spChg chg="mod">
          <ac:chgData name="Jyotiraditya Patil" userId="4140e04522de77a7" providerId="LiveId" clId="{7A499472-7118-45D9-BDD6-5CF829ECE07B}" dt="2024-08-30T05:05:35.950" v="179" actId="1076"/>
          <ac:spMkLst>
            <pc:docMk/>
            <pc:sldMk cId="0" sldId="260"/>
            <ac:spMk id="110" creationId="{00000000-0000-0000-0000-000000000000}"/>
          </ac:spMkLst>
        </pc:spChg>
        <pc:graphicFrameChg chg="mod modGraphic">
          <ac:chgData name="Jyotiraditya Patil" userId="4140e04522de77a7" providerId="LiveId" clId="{7A499472-7118-45D9-BDD6-5CF829ECE07B}" dt="2024-08-30T05:05:30.679" v="178" actId="1076"/>
          <ac:graphicFrameMkLst>
            <pc:docMk/>
            <pc:sldMk cId="0" sldId="260"/>
            <ac:graphicFrameMk id="4" creationId="{8A47098F-DF5A-3C2B-0CB0-7EA8867D1B3C}"/>
          </ac:graphicFrameMkLst>
        </pc:graphicFrameChg>
      </pc:sldChg>
      <pc:sldChg chg="modSp mod">
        <pc:chgData name="Jyotiraditya Patil" userId="4140e04522de77a7" providerId="LiveId" clId="{7A499472-7118-45D9-BDD6-5CF829ECE07B}" dt="2024-08-30T07:31:57.772" v="827" actId="403"/>
        <pc:sldMkLst>
          <pc:docMk/>
          <pc:sldMk cId="2059989064" sldId="261"/>
        </pc:sldMkLst>
        <pc:spChg chg="mod">
          <ac:chgData name="Jyotiraditya Patil" userId="4140e04522de77a7" providerId="LiveId" clId="{7A499472-7118-45D9-BDD6-5CF829ECE07B}" dt="2024-08-30T07:31:57.772" v="827" actId="403"/>
          <ac:spMkLst>
            <pc:docMk/>
            <pc:sldMk cId="2059989064" sldId="261"/>
            <ac:spMk id="3" creationId="{4E59D78C-D25D-E833-5CD2-4C2709CD6664}"/>
          </ac:spMkLst>
        </pc:spChg>
        <pc:spChg chg="mod">
          <ac:chgData name="Jyotiraditya Patil" userId="4140e04522de77a7" providerId="LiveId" clId="{7A499472-7118-45D9-BDD6-5CF829ECE07B}" dt="2024-08-30T07:31:48.205" v="826" actId="403"/>
          <ac:spMkLst>
            <pc:docMk/>
            <pc:sldMk cId="2059989064" sldId="261"/>
            <ac:spMk id="6" creationId="{A1E1CBC9-CEBE-4829-B6D1-5B1304206E1E}"/>
          </ac:spMkLst>
        </pc:spChg>
      </pc:sldChg>
      <pc:sldChg chg="modSp mod">
        <pc:chgData name="Jyotiraditya Patil" userId="4140e04522de77a7" providerId="LiveId" clId="{7A499472-7118-45D9-BDD6-5CF829ECE07B}" dt="2024-08-30T10:02:08.446" v="1045" actId="27636"/>
        <pc:sldMkLst>
          <pc:docMk/>
          <pc:sldMk cId="0" sldId="262"/>
        </pc:sldMkLst>
        <pc:spChg chg="mod">
          <ac:chgData name="Jyotiraditya Patil" userId="4140e04522de77a7" providerId="LiveId" clId="{7A499472-7118-45D9-BDD6-5CF829ECE07B}" dt="2024-08-30T10:02:08.446" v="1045" actId="27636"/>
          <ac:spMkLst>
            <pc:docMk/>
            <pc:sldMk cId="0" sldId="262"/>
            <ac:spMk id="123" creationId="{00000000-0000-0000-0000-000000000000}"/>
          </ac:spMkLst>
        </pc:spChg>
      </pc:sldChg>
      <pc:sldChg chg="addSp delSp modSp mod">
        <pc:chgData name="Jyotiraditya Patil" userId="4140e04522de77a7" providerId="LiveId" clId="{7A499472-7118-45D9-BDD6-5CF829ECE07B}" dt="2024-08-30T07:15:56.378" v="626" actId="164"/>
        <pc:sldMkLst>
          <pc:docMk/>
          <pc:sldMk cId="0" sldId="263"/>
        </pc:sldMkLst>
        <pc:spChg chg="add del">
          <ac:chgData name="Jyotiraditya Patil" userId="4140e04522de77a7" providerId="LiveId" clId="{7A499472-7118-45D9-BDD6-5CF829ECE07B}" dt="2024-08-30T05:20:51.495" v="185" actId="478"/>
          <ac:spMkLst>
            <pc:docMk/>
            <pc:sldMk cId="0" sldId="263"/>
            <ac:spMk id="5" creationId="{CC1258D6-6158-5569-D62E-D280BF97940E}"/>
          </ac:spMkLst>
        </pc:spChg>
        <pc:spChg chg="add mod">
          <ac:chgData name="Jyotiraditya Patil" userId="4140e04522de77a7" providerId="LiveId" clId="{7A499472-7118-45D9-BDD6-5CF829ECE07B}" dt="2024-08-30T07:11:05" v="587" actId="1076"/>
          <ac:spMkLst>
            <pc:docMk/>
            <pc:sldMk cId="0" sldId="263"/>
            <ac:spMk id="10" creationId="{D7EA1EE6-C193-8602-EF31-9C286F8A38CE}"/>
          </ac:spMkLst>
        </pc:spChg>
        <pc:spChg chg="add mod">
          <ac:chgData name="Jyotiraditya Patil" userId="4140e04522de77a7" providerId="LiveId" clId="{7A499472-7118-45D9-BDD6-5CF829ECE07B}" dt="2024-08-30T07:14:20.647" v="623" actId="1076"/>
          <ac:spMkLst>
            <pc:docMk/>
            <pc:sldMk cId="0" sldId="263"/>
            <ac:spMk id="11" creationId="{BF5AC7B3-DC47-9F3A-EC1B-1A8D8712A6BF}"/>
          </ac:spMkLst>
        </pc:spChg>
        <pc:spChg chg="add mod">
          <ac:chgData name="Jyotiraditya Patil" userId="4140e04522de77a7" providerId="LiveId" clId="{7A499472-7118-45D9-BDD6-5CF829ECE07B}" dt="2024-08-30T07:15:56.378" v="626" actId="164"/>
          <ac:spMkLst>
            <pc:docMk/>
            <pc:sldMk cId="0" sldId="263"/>
            <ac:spMk id="12" creationId="{B014D691-F620-6262-F3D0-ADC22CF29ADC}"/>
          </ac:spMkLst>
        </pc:spChg>
        <pc:grpChg chg="add mod">
          <ac:chgData name="Jyotiraditya Patil" userId="4140e04522de77a7" providerId="LiveId" clId="{7A499472-7118-45D9-BDD6-5CF829ECE07B}" dt="2024-08-30T07:15:56.378" v="626" actId="164"/>
          <ac:grpSpMkLst>
            <pc:docMk/>
            <pc:sldMk cId="0" sldId="263"/>
            <ac:grpSpMk id="13" creationId="{C38BD0CA-4546-518C-FC08-B53189014BD1}"/>
          </ac:grpSpMkLst>
        </pc:grpChg>
        <pc:picChg chg="add del mod">
          <ac:chgData name="Jyotiraditya Patil" userId="4140e04522de77a7" providerId="LiveId" clId="{7A499472-7118-45D9-BDD6-5CF829ECE07B}" dt="2024-08-30T05:20:45.002" v="183" actId="478"/>
          <ac:picMkLst>
            <pc:docMk/>
            <pc:sldMk cId="0" sldId="263"/>
            <ac:picMk id="3" creationId="{D6C92D59-CE60-73A8-0AFE-35CB4FAB954B}"/>
          </ac:picMkLst>
        </pc:picChg>
        <pc:picChg chg="del">
          <ac:chgData name="Jyotiraditya Patil" userId="4140e04522de77a7" providerId="LiveId" clId="{7A499472-7118-45D9-BDD6-5CF829ECE07B}" dt="2024-08-30T05:19:59.385" v="180" actId="478"/>
          <ac:picMkLst>
            <pc:docMk/>
            <pc:sldMk cId="0" sldId="263"/>
            <ac:picMk id="4" creationId="{221F4019-6F77-BD03-04D3-4A18B0A53BE8}"/>
          </ac:picMkLst>
        </pc:picChg>
        <pc:picChg chg="add del mod">
          <ac:chgData name="Jyotiraditya Patil" userId="4140e04522de77a7" providerId="LiveId" clId="{7A499472-7118-45D9-BDD6-5CF829ECE07B}" dt="2024-08-30T05:22:01.537" v="191" actId="478"/>
          <ac:picMkLst>
            <pc:docMk/>
            <pc:sldMk cId="0" sldId="263"/>
            <ac:picMk id="7" creationId="{AA58007B-0BD7-A048-5B20-B5E016E6F36F}"/>
          </ac:picMkLst>
        </pc:picChg>
        <pc:picChg chg="add mod">
          <ac:chgData name="Jyotiraditya Patil" userId="4140e04522de77a7" providerId="LiveId" clId="{7A499472-7118-45D9-BDD6-5CF829ECE07B}" dt="2024-08-30T07:15:56.378" v="626" actId="164"/>
          <ac:picMkLst>
            <pc:docMk/>
            <pc:sldMk cId="0" sldId="263"/>
            <ac:picMk id="9" creationId="{A6241BEF-9EBE-9A31-2929-604D7E8CC1BB}"/>
          </ac:picMkLst>
        </pc:picChg>
      </pc:sldChg>
      <pc:sldChg chg="modSp mod">
        <pc:chgData name="Jyotiraditya Patil" userId="4140e04522de77a7" providerId="LiveId" clId="{7A499472-7118-45D9-BDD6-5CF829ECE07B}" dt="2024-08-30T09:53:24.403" v="1026" actId="27636"/>
        <pc:sldMkLst>
          <pc:docMk/>
          <pc:sldMk cId="0" sldId="264"/>
        </pc:sldMkLst>
        <pc:spChg chg="mod">
          <ac:chgData name="Jyotiraditya Patil" userId="4140e04522de77a7" providerId="LiveId" clId="{7A499472-7118-45D9-BDD6-5CF829ECE07B}" dt="2024-08-30T09:53:24.403" v="1026" actId="27636"/>
          <ac:spMkLst>
            <pc:docMk/>
            <pc:sldMk cId="0" sldId="264"/>
            <ac:spMk id="135" creationId="{00000000-0000-0000-0000-000000000000}"/>
          </ac:spMkLst>
        </pc:spChg>
      </pc:sldChg>
      <pc:sldChg chg="modSp mod">
        <pc:chgData name="Jyotiraditya Patil" userId="4140e04522de77a7" providerId="LiveId" clId="{7A499472-7118-45D9-BDD6-5CF829ECE07B}" dt="2024-08-30T09:55:20.782" v="1035" actId="20577"/>
        <pc:sldMkLst>
          <pc:docMk/>
          <pc:sldMk cId="0" sldId="266"/>
        </pc:sldMkLst>
        <pc:spChg chg="mod">
          <ac:chgData name="Jyotiraditya Patil" userId="4140e04522de77a7" providerId="LiveId" clId="{7A499472-7118-45D9-BDD6-5CF829ECE07B}" dt="2024-08-30T09:55:20.782" v="1035" actId="20577"/>
          <ac:spMkLst>
            <pc:docMk/>
            <pc:sldMk cId="0" sldId="266"/>
            <ac:spMk id="147" creationId="{00000000-0000-0000-0000-000000000000}"/>
          </ac:spMkLst>
        </pc:spChg>
      </pc:sldChg>
      <pc:sldChg chg="modSp del mod">
        <pc:chgData name="Jyotiraditya Patil" userId="4140e04522de77a7" providerId="LiveId" clId="{7A499472-7118-45D9-BDD6-5CF829ECE07B}" dt="2024-08-30T07:20:40.935" v="720" actId="47"/>
        <pc:sldMkLst>
          <pc:docMk/>
          <pc:sldMk cId="3022476697" sldId="268"/>
        </pc:sldMkLst>
        <pc:graphicFrameChg chg="mod modGraphic">
          <ac:chgData name="Jyotiraditya Patil" userId="4140e04522de77a7" providerId="LiveId" clId="{7A499472-7118-45D9-BDD6-5CF829ECE07B}" dt="2024-08-30T05:00:58.479" v="153" actId="1076"/>
          <ac:graphicFrameMkLst>
            <pc:docMk/>
            <pc:sldMk cId="3022476697" sldId="268"/>
            <ac:graphicFrameMk id="4" creationId="{B8D441A3-4349-8CD4-8CB8-8722C7A9804E}"/>
          </ac:graphicFrameMkLst>
        </pc:graphicFrameChg>
      </pc:sldChg>
      <pc:sldChg chg="modSp mod">
        <pc:chgData name="Jyotiraditya Patil" userId="4140e04522de77a7" providerId="LiveId" clId="{7A499472-7118-45D9-BDD6-5CF829ECE07B}" dt="2024-08-30T10:14:51.630" v="1220" actId="12"/>
        <pc:sldMkLst>
          <pc:docMk/>
          <pc:sldMk cId="2852753458" sldId="269"/>
        </pc:sldMkLst>
        <pc:spChg chg="mod">
          <ac:chgData name="Jyotiraditya Patil" userId="4140e04522de77a7" providerId="LiveId" clId="{7A499472-7118-45D9-BDD6-5CF829ECE07B}" dt="2024-08-30T10:09:37.370" v="1139" actId="20577"/>
          <ac:spMkLst>
            <pc:docMk/>
            <pc:sldMk cId="2852753458" sldId="269"/>
            <ac:spMk id="2" creationId="{E29FFDE2-FFD8-2756-544B-0CF1EFBA0533}"/>
          </ac:spMkLst>
        </pc:spChg>
        <pc:spChg chg="mod">
          <ac:chgData name="Jyotiraditya Patil" userId="4140e04522de77a7" providerId="LiveId" clId="{7A499472-7118-45D9-BDD6-5CF829ECE07B}" dt="2024-08-30T10:14:51.630" v="1220" actId="12"/>
          <ac:spMkLst>
            <pc:docMk/>
            <pc:sldMk cId="2852753458" sldId="269"/>
            <ac:spMk id="3" creationId="{E95F70F8-5769-9565-69B7-A26D00EFBDC1}"/>
          </ac:spMkLst>
        </pc:spChg>
      </pc:sldChg>
      <pc:sldChg chg="modSp del mod">
        <pc:chgData name="Jyotiraditya Patil" userId="4140e04522de77a7" providerId="LiveId" clId="{7A499472-7118-45D9-BDD6-5CF829ECE07B}" dt="2024-08-30T10:09:20.519" v="1123" actId="47"/>
        <pc:sldMkLst>
          <pc:docMk/>
          <pc:sldMk cId="569881149" sldId="276"/>
        </pc:sldMkLst>
        <pc:spChg chg="mod">
          <ac:chgData name="Jyotiraditya Patil" userId="4140e04522de77a7" providerId="LiveId" clId="{7A499472-7118-45D9-BDD6-5CF829ECE07B}" dt="2024-08-30T10:08:41.559" v="1110" actId="21"/>
          <ac:spMkLst>
            <pc:docMk/>
            <pc:sldMk cId="569881149" sldId="276"/>
            <ac:spMk id="3" creationId="{C8DAA912-5371-7A89-0E72-8D22E33DBB1F}"/>
          </ac:spMkLst>
        </pc:spChg>
      </pc:sldChg>
      <pc:sldChg chg="modSp mod">
        <pc:chgData name="Jyotiraditya Patil" userId="4140e04522de77a7" providerId="LiveId" clId="{7A499472-7118-45D9-BDD6-5CF829ECE07B}" dt="2024-08-30T05:02:27.030" v="156" actId="1076"/>
        <pc:sldMkLst>
          <pc:docMk/>
          <pc:sldMk cId="4163208327" sldId="278"/>
        </pc:sldMkLst>
        <pc:spChg chg="mod">
          <ac:chgData name="Jyotiraditya Patil" userId="4140e04522de77a7" providerId="LiveId" clId="{7A499472-7118-45D9-BDD6-5CF829ECE07B}" dt="2024-08-30T05:02:27.030" v="156" actId="1076"/>
          <ac:spMkLst>
            <pc:docMk/>
            <pc:sldMk cId="4163208327" sldId="278"/>
            <ac:spMk id="4" creationId="{505CFB88-F44C-DE2F-FA90-B9B0C46AE7BE}"/>
          </ac:spMkLst>
        </pc:spChg>
      </pc:sldChg>
      <pc:sldChg chg="addSp delSp modSp mod">
        <pc:chgData name="Jyotiraditya Patil" userId="4140e04522de77a7" providerId="LiveId" clId="{7A499472-7118-45D9-BDD6-5CF829ECE07B}" dt="2024-08-30T09:50:55.615" v="965"/>
        <pc:sldMkLst>
          <pc:docMk/>
          <pc:sldMk cId="2532482389" sldId="282"/>
        </pc:sldMkLst>
        <pc:picChg chg="del">
          <ac:chgData name="Jyotiraditya Patil" userId="4140e04522de77a7" providerId="LiveId" clId="{7A499472-7118-45D9-BDD6-5CF829ECE07B}" dt="2024-08-30T09:50:28.308" v="964" actId="478"/>
          <ac:picMkLst>
            <pc:docMk/>
            <pc:sldMk cId="2532482389" sldId="282"/>
            <ac:picMk id="2" creationId="{B132B37B-E139-4E68-7625-1F3FE0A07DEC}"/>
          </ac:picMkLst>
        </pc:picChg>
        <pc:picChg chg="add mod">
          <ac:chgData name="Jyotiraditya Patil" userId="4140e04522de77a7" providerId="LiveId" clId="{7A499472-7118-45D9-BDD6-5CF829ECE07B}" dt="2024-08-30T09:50:55.615" v="965"/>
          <ac:picMkLst>
            <pc:docMk/>
            <pc:sldMk cId="2532482389" sldId="282"/>
            <ac:picMk id="4" creationId="{08102904-EF91-0F91-05EF-99BED7C2A3B4}"/>
          </ac:picMkLst>
        </pc:picChg>
      </pc:sldChg>
      <pc:sldChg chg="del">
        <pc:chgData name="Jyotiraditya Patil" userId="4140e04522de77a7" providerId="LiveId" clId="{7A499472-7118-45D9-BDD6-5CF829ECE07B}" dt="2024-08-30T05:01:13.013" v="154" actId="47"/>
        <pc:sldMkLst>
          <pc:docMk/>
          <pc:sldMk cId="615231921" sldId="283"/>
        </pc:sldMkLst>
      </pc:sldChg>
      <pc:sldChg chg="modSp new del mod">
        <pc:chgData name="Jyotiraditya Patil" userId="4140e04522de77a7" providerId="LiveId" clId="{7A499472-7118-45D9-BDD6-5CF829ECE07B}" dt="2024-08-30T09:54:11.849" v="1027" actId="47"/>
        <pc:sldMkLst>
          <pc:docMk/>
          <pc:sldMk cId="2737035094" sldId="283"/>
        </pc:sldMkLst>
        <pc:spChg chg="mod">
          <ac:chgData name="Jyotiraditya Patil" userId="4140e04522de77a7" providerId="LiveId" clId="{7A499472-7118-45D9-BDD6-5CF829ECE07B}" dt="2024-08-30T06:17:22.022" v="249" actId="20577"/>
          <ac:spMkLst>
            <pc:docMk/>
            <pc:sldMk cId="2737035094" sldId="283"/>
            <ac:spMk id="2" creationId="{167C540A-81E6-A60F-1CA6-150214EDCFB7}"/>
          </ac:spMkLst>
        </pc:spChg>
        <pc:spChg chg="mod">
          <ac:chgData name="Jyotiraditya Patil" userId="4140e04522de77a7" providerId="LiveId" clId="{7A499472-7118-45D9-BDD6-5CF829ECE07B}" dt="2024-08-30T06:25:33.457" v="284" actId="14100"/>
          <ac:spMkLst>
            <pc:docMk/>
            <pc:sldMk cId="2737035094" sldId="283"/>
            <ac:spMk id="3" creationId="{C19ABA1C-A653-D669-3052-E29E03AA2E2A}"/>
          </ac:spMkLst>
        </pc:spChg>
      </pc:sldChg>
      <pc:sldChg chg="del">
        <pc:chgData name="Jyotiraditya Patil" userId="4140e04522de77a7" providerId="LiveId" clId="{7A499472-7118-45D9-BDD6-5CF829ECE07B}" dt="2024-08-30T05:01:14.645" v="155" actId="47"/>
        <pc:sldMkLst>
          <pc:docMk/>
          <pc:sldMk cId="2225680213" sldId="284"/>
        </pc:sldMkLst>
      </pc:sldChg>
      <pc:sldChg chg="new del">
        <pc:chgData name="Jyotiraditya Patil" userId="4140e04522de77a7" providerId="LiveId" clId="{7A499472-7118-45D9-BDD6-5CF829ECE07B}" dt="2024-08-30T06:18:09.024" v="251" actId="2696"/>
        <pc:sldMkLst>
          <pc:docMk/>
          <pc:sldMk cId="2871985027" sldId="284"/>
        </pc:sldMkLst>
      </pc:sldChg>
      <pc:sldChg chg="modSp new del mod">
        <pc:chgData name="Jyotiraditya Patil" userId="4140e04522de77a7" providerId="LiveId" clId="{7A499472-7118-45D9-BDD6-5CF829ECE07B}" dt="2024-08-30T09:54:13.727" v="1028" actId="47"/>
        <pc:sldMkLst>
          <pc:docMk/>
          <pc:sldMk cId="3106950787" sldId="284"/>
        </pc:sldMkLst>
        <pc:spChg chg="mod">
          <ac:chgData name="Jyotiraditya Patil" userId="4140e04522de77a7" providerId="LiveId" clId="{7A499472-7118-45D9-BDD6-5CF829ECE07B}" dt="2024-08-30T06:25:04.159" v="270"/>
          <ac:spMkLst>
            <pc:docMk/>
            <pc:sldMk cId="3106950787" sldId="284"/>
            <ac:spMk id="2" creationId="{BE38BDE0-D1C0-3B8E-B981-9245F399B5B2}"/>
          </ac:spMkLst>
        </pc:spChg>
        <pc:spChg chg="mod">
          <ac:chgData name="Jyotiraditya Patil" userId="4140e04522de77a7" providerId="LiveId" clId="{7A499472-7118-45D9-BDD6-5CF829ECE07B}" dt="2024-08-30T06:25:15.652" v="282" actId="113"/>
          <ac:spMkLst>
            <pc:docMk/>
            <pc:sldMk cId="3106950787" sldId="284"/>
            <ac:spMk id="3" creationId="{30BD94B6-73E7-4707-9E7B-B931160D2A62}"/>
          </ac:spMkLst>
        </pc:spChg>
      </pc:sldChg>
      <pc:sldChg chg="new del">
        <pc:chgData name="Jyotiraditya Patil" userId="4140e04522de77a7" providerId="LiveId" clId="{7A499472-7118-45D9-BDD6-5CF829ECE07B}" dt="2024-08-30T06:25:52.038" v="286" actId="2696"/>
        <pc:sldMkLst>
          <pc:docMk/>
          <pc:sldMk cId="2345812450" sldId="285"/>
        </pc:sldMkLst>
      </pc:sldChg>
      <pc:sldChg chg="addSp delSp add del delDesignElem">
        <pc:chgData name="Jyotiraditya Patil" userId="4140e04522de77a7" providerId="LiveId" clId="{7A499472-7118-45D9-BDD6-5CF829ECE07B}" dt="2024-08-30T06:29:51.859" v="300"/>
        <pc:sldMkLst>
          <pc:docMk/>
          <pc:sldMk cId="2482133242" sldId="285"/>
        </pc:sldMkLst>
        <pc:spChg chg="add del">
          <ac:chgData name="Jyotiraditya Patil" userId="4140e04522de77a7" providerId="LiveId" clId="{7A499472-7118-45D9-BDD6-5CF829ECE07B}" dt="2024-08-30T06:29:51.859" v="300"/>
          <ac:spMkLst>
            <pc:docMk/>
            <pc:sldMk cId="2482133242" sldId="285"/>
            <ac:spMk id="2" creationId="{EC0B5787-99A2-87D5-C180-B831E23811B3}"/>
          </ac:spMkLst>
        </pc:spChg>
        <pc:spChg chg="add del">
          <ac:chgData name="Jyotiraditya Patil" userId="4140e04522de77a7" providerId="LiveId" clId="{7A499472-7118-45D9-BDD6-5CF829ECE07B}" dt="2024-08-30T06:29:51.859" v="300"/>
          <ac:spMkLst>
            <pc:docMk/>
            <pc:sldMk cId="2482133242" sldId="285"/>
            <ac:spMk id="4" creationId="{F4D13340-DCC9-38F5-8C25-AECF82E334DC}"/>
          </ac:spMkLst>
        </pc:spChg>
      </pc:sldChg>
      <pc:sldChg chg="addSp delSp modSp new mod">
        <pc:chgData name="Jyotiraditya Patil" userId="4140e04522de77a7" providerId="LiveId" clId="{7A499472-7118-45D9-BDD6-5CF829ECE07B}" dt="2024-08-30T09:13:26.188" v="941" actId="115"/>
        <pc:sldMkLst>
          <pc:docMk/>
          <pc:sldMk cId="2704994227" sldId="285"/>
        </pc:sldMkLst>
        <pc:spChg chg="del mod">
          <ac:chgData name="Jyotiraditya Patil" userId="4140e04522de77a7" providerId="LiveId" clId="{7A499472-7118-45D9-BDD6-5CF829ECE07B}" dt="2024-08-30T06:36:11.880" v="399" actId="478"/>
          <ac:spMkLst>
            <pc:docMk/>
            <pc:sldMk cId="2704994227" sldId="285"/>
            <ac:spMk id="2" creationId="{FA3B3A26-D77A-C72D-CF25-9E573D35F561}"/>
          </ac:spMkLst>
        </pc:spChg>
        <pc:spChg chg="mod">
          <ac:chgData name="Jyotiraditya Patil" userId="4140e04522de77a7" providerId="LiveId" clId="{7A499472-7118-45D9-BDD6-5CF829ECE07B}" dt="2024-08-30T09:13:26.188" v="941" actId="115"/>
          <ac:spMkLst>
            <pc:docMk/>
            <pc:sldMk cId="2704994227" sldId="285"/>
            <ac:spMk id="3" creationId="{C1637C93-5B31-1B72-282B-17546DC8982C}"/>
          </ac:spMkLst>
        </pc:spChg>
        <pc:spChg chg="add mod">
          <ac:chgData name="Jyotiraditya Patil" userId="4140e04522de77a7" providerId="LiveId" clId="{7A499472-7118-45D9-BDD6-5CF829ECE07B}" dt="2024-08-30T09:13:09.039" v="939" actId="208"/>
          <ac:spMkLst>
            <pc:docMk/>
            <pc:sldMk cId="2704994227" sldId="285"/>
            <ac:spMk id="4" creationId="{97F72350-1240-BC06-8193-41F5E3D7A848}"/>
          </ac:spMkLst>
        </pc:spChg>
      </pc:sldChg>
      <pc:sldChg chg="new del">
        <pc:chgData name="Jyotiraditya Patil" userId="4140e04522de77a7" providerId="LiveId" clId="{7A499472-7118-45D9-BDD6-5CF829ECE07B}" dt="2024-08-30T06:29:44.748" v="297" actId="680"/>
        <pc:sldMkLst>
          <pc:docMk/>
          <pc:sldMk cId="3671182941" sldId="285"/>
        </pc:sldMkLst>
      </pc:sldChg>
      <pc:sldChg chg="new del">
        <pc:chgData name="Jyotiraditya Patil" userId="4140e04522de77a7" providerId="LiveId" clId="{7A499472-7118-45D9-BDD6-5CF829ECE07B}" dt="2024-08-30T06:40:31.295" v="436" actId="47"/>
        <pc:sldMkLst>
          <pc:docMk/>
          <pc:sldMk cId="198692798" sldId="286"/>
        </pc:sldMkLst>
      </pc:sldChg>
      <pc:sldChg chg="add del">
        <pc:chgData name="Jyotiraditya Patil" userId="4140e04522de77a7" providerId="LiveId" clId="{7A499472-7118-45D9-BDD6-5CF829ECE07B}" dt="2024-08-30T06:29:29.588" v="293"/>
        <pc:sldMkLst>
          <pc:docMk/>
          <pc:sldMk cId="455571985" sldId="286"/>
        </pc:sldMkLst>
      </pc:sldChg>
      <pc:sldChg chg="new del">
        <pc:chgData name="Jyotiraditya Patil" userId="4140e04522de77a7" providerId="LiveId" clId="{7A499472-7118-45D9-BDD6-5CF829ECE07B}" dt="2024-08-30T06:30:24.541" v="312" actId="680"/>
        <pc:sldMkLst>
          <pc:docMk/>
          <pc:sldMk cId="695769052" sldId="286"/>
        </pc:sldMkLst>
      </pc:sldChg>
      <pc:sldChg chg="modSp new del mod">
        <pc:chgData name="Jyotiraditya Patil" userId="4140e04522de77a7" providerId="LiveId" clId="{7A499472-7118-45D9-BDD6-5CF829ECE07B}" dt="2024-08-30T06:32:50.810" v="370" actId="47"/>
        <pc:sldMkLst>
          <pc:docMk/>
          <pc:sldMk cId="1877626858" sldId="286"/>
        </pc:sldMkLst>
        <pc:spChg chg="mod">
          <ac:chgData name="Jyotiraditya Patil" userId="4140e04522de77a7" providerId="LiveId" clId="{7A499472-7118-45D9-BDD6-5CF829ECE07B}" dt="2024-08-30T06:30:42.605" v="338" actId="20577"/>
          <ac:spMkLst>
            <pc:docMk/>
            <pc:sldMk cId="1877626858" sldId="286"/>
            <ac:spMk id="2" creationId="{C6A15460-4B52-1BEE-9DE2-07D807F532BE}"/>
          </ac:spMkLst>
        </pc:spChg>
      </pc:sldChg>
      <pc:sldChg chg="addSp delSp add del delDesignElem">
        <pc:chgData name="Jyotiraditya Patil" userId="4140e04522de77a7" providerId="LiveId" clId="{7A499472-7118-45D9-BDD6-5CF829ECE07B}" dt="2024-08-30T06:29:44.370" v="296"/>
        <pc:sldMkLst>
          <pc:docMk/>
          <pc:sldMk cId="2482133242" sldId="286"/>
        </pc:sldMkLst>
        <pc:spChg chg="add del">
          <ac:chgData name="Jyotiraditya Patil" userId="4140e04522de77a7" providerId="LiveId" clId="{7A499472-7118-45D9-BDD6-5CF829ECE07B}" dt="2024-08-30T06:29:44.370" v="296"/>
          <ac:spMkLst>
            <pc:docMk/>
            <pc:sldMk cId="2482133242" sldId="286"/>
            <ac:spMk id="2" creationId="{EC0B5787-99A2-87D5-C180-B831E23811B3}"/>
          </ac:spMkLst>
        </pc:spChg>
        <pc:spChg chg="add del">
          <ac:chgData name="Jyotiraditya Patil" userId="4140e04522de77a7" providerId="LiveId" clId="{7A499472-7118-45D9-BDD6-5CF829ECE07B}" dt="2024-08-30T06:29:44.370" v="296"/>
          <ac:spMkLst>
            <pc:docMk/>
            <pc:sldMk cId="2482133242" sldId="286"/>
            <ac:spMk id="4" creationId="{F4D13340-DCC9-38F5-8C25-AECF82E334DC}"/>
          </ac:spMkLst>
        </pc:spChg>
      </pc:sldChg>
      <pc:sldChg chg="new del">
        <pc:chgData name="Jyotiraditya Patil" userId="4140e04522de77a7" providerId="LiveId" clId="{7A499472-7118-45D9-BDD6-5CF829ECE07B}" dt="2024-08-30T06:33:37.783" v="375" actId="680"/>
        <pc:sldMkLst>
          <pc:docMk/>
          <pc:sldMk cId="2752016238" sldId="286"/>
        </pc:sldMkLst>
      </pc:sldChg>
      <pc:sldChg chg="addSp modSp new del">
        <pc:chgData name="Jyotiraditya Patil" userId="4140e04522de77a7" providerId="LiveId" clId="{7A499472-7118-45D9-BDD6-5CF829ECE07B}" dt="2024-08-30T06:33:21.444" v="373" actId="680"/>
        <pc:sldMkLst>
          <pc:docMk/>
          <pc:sldMk cId="2880514986" sldId="286"/>
        </pc:sldMkLst>
        <pc:spChg chg="add mod">
          <ac:chgData name="Jyotiraditya Patil" userId="4140e04522de77a7" providerId="LiveId" clId="{7A499472-7118-45D9-BDD6-5CF829ECE07B}" dt="2024-08-30T06:33:00.977" v="372"/>
          <ac:spMkLst>
            <pc:docMk/>
            <pc:sldMk cId="2880514986" sldId="286"/>
            <ac:spMk id="4" creationId="{C0517FF5-C3B5-2A46-711A-8D399BB41181}"/>
          </ac:spMkLst>
        </pc:spChg>
      </pc:sldChg>
      <pc:sldChg chg="addSp modSp new del">
        <pc:chgData name="Jyotiraditya Patil" userId="4140e04522de77a7" providerId="LiveId" clId="{7A499472-7118-45D9-BDD6-5CF829ECE07B}" dt="2024-08-30T06:32:49.363" v="369" actId="47"/>
        <pc:sldMkLst>
          <pc:docMk/>
          <pc:sldMk cId="464337023" sldId="287"/>
        </pc:sldMkLst>
        <pc:spChg chg="add mod">
          <ac:chgData name="Jyotiraditya Patil" userId="4140e04522de77a7" providerId="LiveId" clId="{7A499472-7118-45D9-BDD6-5CF829ECE07B}" dt="2024-08-30T06:32:35.506" v="366"/>
          <ac:spMkLst>
            <pc:docMk/>
            <pc:sldMk cId="464337023" sldId="287"/>
            <ac:spMk id="4" creationId="{26475E00-04EC-A532-ABF7-6B9525F76FDB}"/>
          </ac:spMkLst>
        </pc:spChg>
        <pc:spChg chg="add mod">
          <ac:chgData name="Jyotiraditya Patil" userId="4140e04522de77a7" providerId="LiveId" clId="{7A499472-7118-45D9-BDD6-5CF829ECE07B}" dt="2024-08-30T06:32:41.691" v="367"/>
          <ac:spMkLst>
            <pc:docMk/>
            <pc:sldMk cId="464337023" sldId="287"/>
            <ac:spMk id="5" creationId="{54147FF7-96E2-181E-C117-E61F58F8B16E}"/>
          </ac:spMkLst>
        </pc:spChg>
        <pc:picChg chg="add">
          <ac:chgData name="Jyotiraditya Patil" userId="4140e04522de77a7" providerId="LiveId" clId="{7A499472-7118-45D9-BDD6-5CF829ECE07B}" dt="2024-08-30T06:32:46.735" v="368"/>
          <ac:picMkLst>
            <pc:docMk/>
            <pc:sldMk cId="464337023" sldId="287"/>
            <ac:picMk id="6" creationId="{0F4303A2-C7BC-DCF7-AF35-09F859AF5DEE}"/>
          </ac:picMkLst>
        </pc:picChg>
      </pc:sldChg>
      <pc:sldChg chg="addSp delSp add del delDesignElem">
        <pc:chgData name="Jyotiraditya Patil" userId="4140e04522de77a7" providerId="LiveId" clId="{7A499472-7118-45D9-BDD6-5CF829ECE07B}" dt="2024-08-30T06:32:14.512" v="364"/>
        <pc:sldMkLst>
          <pc:docMk/>
          <pc:sldMk cId="2482133242" sldId="287"/>
        </pc:sldMkLst>
        <pc:spChg chg="add del">
          <ac:chgData name="Jyotiraditya Patil" userId="4140e04522de77a7" providerId="LiveId" clId="{7A499472-7118-45D9-BDD6-5CF829ECE07B}" dt="2024-08-30T06:32:14.512" v="364"/>
          <ac:spMkLst>
            <pc:docMk/>
            <pc:sldMk cId="2482133242" sldId="287"/>
            <ac:spMk id="2" creationId="{EC0B5787-99A2-87D5-C180-B831E23811B3}"/>
          </ac:spMkLst>
        </pc:spChg>
        <pc:spChg chg="add del">
          <ac:chgData name="Jyotiraditya Patil" userId="4140e04522de77a7" providerId="LiveId" clId="{7A499472-7118-45D9-BDD6-5CF829ECE07B}" dt="2024-08-30T06:32:14.512" v="364"/>
          <ac:spMkLst>
            <pc:docMk/>
            <pc:sldMk cId="2482133242" sldId="287"/>
            <ac:spMk id="4" creationId="{F4D13340-DCC9-38F5-8C25-AECF82E334DC}"/>
          </ac:spMkLst>
        </pc:spChg>
      </pc:sldChg>
      <pc:sldChg chg="add del">
        <pc:chgData name="Jyotiraditya Patil" userId="4140e04522de77a7" providerId="LiveId" clId="{7A499472-7118-45D9-BDD6-5CF829ECE07B}" dt="2024-08-30T06:29:29.323" v="292"/>
        <pc:sldMkLst>
          <pc:docMk/>
          <pc:sldMk cId="2731649059" sldId="287"/>
        </pc:sldMkLst>
      </pc:sldChg>
      <pc:sldChg chg="modSp new del mod">
        <pc:chgData name="Jyotiraditya Patil" userId="4140e04522de77a7" providerId="LiveId" clId="{7A499472-7118-45D9-BDD6-5CF829ECE07B}" dt="2024-08-30T06:41:12.383" v="442" actId="2696"/>
        <pc:sldMkLst>
          <pc:docMk/>
          <pc:sldMk cId="3791028507" sldId="287"/>
        </pc:sldMkLst>
        <pc:spChg chg="mod">
          <ac:chgData name="Jyotiraditya Patil" userId="4140e04522de77a7" providerId="LiveId" clId="{7A499472-7118-45D9-BDD6-5CF829ECE07B}" dt="2024-08-30T06:40:43.503" v="437"/>
          <ac:spMkLst>
            <pc:docMk/>
            <pc:sldMk cId="3791028507" sldId="287"/>
            <ac:spMk id="2" creationId="{331057AE-8A33-672A-796E-B8105F5A57F8}"/>
          </ac:spMkLst>
        </pc:spChg>
      </pc:sldChg>
      <pc:sldChg chg="add del">
        <pc:chgData name="Jyotiraditya Patil" userId="4140e04522de77a7" providerId="LiveId" clId="{7A499472-7118-45D9-BDD6-5CF829ECE07B}" dt="2024-08-30T06:43:17.515" v="446" actId="47"/>
        <pc:sldMkLst>
          <pc:docMk/>
          <pc:sldMk cId="201933941" sldId="288"/>
        </pc:sldMkLst>
      </pc:sldChg>
      <pc:sldChg chg="addSp delSp add del delDesignElem">
        <pc:chgData name="Jyotiraditya Patil" userId="4140e04522de77a7" providerId="LiveId" clId="{7A499472-7118-45D9-BDD6-5CF829ECE07B}" dt="2024-08-30T06:31:10.896" v="343"/>
        <pc:sldMkLst>
          <pc:docMk/>
          <pc:sldMk cId="1196142300" sldId="288"/>
        </pc:sldMkLst>
        <pc:spChg chg="add del">
          <ac:chgData name="Jyotiraditya Patil" userId="4140e04522de77a7" providerId="LiveId" clId="{7A499472-7118-45D9-BDD6-5CF829ECE07B}" dt="2024-08-30T06:31:10.896" v="343"/>
          <ac:spMkLst>
            <pc:docMk/>
            <pc:sldMk cId="1196142300" sldId="288"/>
            <ac:spMk id="2" creationId="{EC0B5787-99A2-87D5-C180-B831E23811B3}"/>
          </ac:spMkLst>
        </pc:spChg>
        <pc:spChg chg="add del">
          <ac:chgData name="Jyotiraditya Patil" userId="4140e04522de77a7" providerId="LiveId" clId="{7A499472-7118-45D9-BDD6-5CF829ECE07B}" dt="2024-08-30T06:31:10.896" v="343"/>
          <ac:spMkLst>
            <pc:docMk/>
            <pc:sldMk cId="1196142300" sldId="288"/>
            <ac:spMk id="4" creationId="{F4D13340-DCC9-38F5-8C25-AECF82E334DC}"/>
          </ac:spMkLst>
        </pc:spChg>
      </pc:sldChg>
      <pc:sldChg chg="add del">
        <pc:chgData name="Jyotiraditya Patil" userId="4140e04522de77a7" providerId="LiveId" clId="{7A499472-7118-45D9-BDD6-5CF829ECE07B}" dt="2024-08-30T06:29:29.028" v="291"/>
        <pc:sldMkLst>
          <pc:docMk/>
          <pc:sldMk cId="3262460224" sldId="288"/>
        </pc:sldMkLst>
      </pc:sldChg>
      <pc:sldChg chg="add del">
        <pc:chgData name="Jyotiraditya Patil" userId="4140e04522de77a7" providerId="LiveId" clId="{7A499472-7118-45D9-BDD6-5CF829ECE07B}" dt="2024-08-30T06:43:21.546" v="447" actId="47"/>
        <pc:sldMkLst>
          <pc:docMk/>
          <pc:sldMk cId="780494370" sldId="289"/>
        </pc:sldMkLst>
      </pc:sldChg>
      <pc:sldChg chg="add del">
        <pc:chgData name="Jyotiraditya Patil" userId="4140e04522de77a7" providerId="LiveId" clId="{7A499472-7118-45D9-BDD6-5CF829ECE07B}" dt="2024-08-30T06:43:32.823" v="448" actId="47"/>
        <pc:sldMkLst>
          <pc:docMk/>
          <pc:sldMk cId="971681862" sldId="290"/>
        </pc:sldMkLst>
      </pc:sldChg>
      <pc:sldChg chg="add del">
        <pc:chgData name="Jyotiraditya Patil" userId="4140e04522de77a7" providerId="LiveId" clId="{7A499472-7118-45D9-BDD6-5CF829ECE07B}" dt="2024-08-30T06:43:36.666" v="449" actId="47"/>
        <pc:sldMkLst>
          <pc:docMk/>
          <pc:sldMk cId="3746234214" sldId="291"/>
        </pc:sldMkLst>
      </pc:sldChg>
      <pc:sldChg chg="modSp add mod">
        <pc:chgData name="Jyotiraditya Patil" userId="4140e04522de77a7" providerId="LiveId" clId="{7A499472-7118-45D9-BDD6-5CF829ECE07B}" dt="2024-08-30T09:11:34.373" v="938" actId="20577"/>
        <pc:sldMkLst>
          <pc:docMk/>
          <pc:sldMk cId="3695154934" sldId="292"/>
        </pc:sldMkLst>
        <pc:graphicFrameChg chg="mod modGraphic">
          <ac:chgData name="Jyotiraditya Patil" userId="4140e04522de77a7" providerId="LiveId" clId="{7A499472-7118-45D9-BDD6-5CF829ECE07B}" dt="2024-08-30T09:11:34.373" v="938" actId="20577"/>
          <ac:graphicFrameMkLst>
            <pc:docMk/>
            <pc:sldMk cId="3695154934" sldId="292"/>
            <ac:graphicFrameMk id="4" creationId="{8A47098F-DF5A-3C2B-0CB0-7EA8867D1B3C}"/>
          </ac:graphicFrameMkLst>
        </pc:graphicFrameChg>
      </pc:sldChg>
      <pc:sldChg chg="addSp delSp modSp add mod">
        <pc:chgData name="Jyotiraditya Patil" userId="4140e04522de77a7" providerId="LiveId" clId="{7A499472-7118-45D9-BDD6-5CF829ECE07B}" dt="2024-08-30T10:23:05.975" v="1258" actId="20577"/>
        <pc:sldMkLst>
          <pc:docMk/>
          <pc:sldMk cId="2657088232" sldId="293"/>
        </pc:sldMkLst>
        <pc:spChg chg="del mod">
          <ac:chgData name="Jyotiraditya Patil" userId="4140e04522de77a7" providerId="LiveId" clId="{7A499472-7118-45D9-BDD6-5CF829ECE07B}" dt="2024-08-30T06:58:09.509" v="507" actId="478"/>
          <ac:spMkLst>
            <pc:docMk/>
            <pc:sldMk cId="2657088232" sldId="293"/>
            <ac:spMk id="110" creationId="{00000000-0000-0000-0000-000000000000}"/>
          </ac:spMkLst>
        </pc:spChg>
        <pc:graphicFrameChg chg="add">
          <ac:chgData name="Jyotiraditya Patil" userId="4140e04522de77a7" providerId="LiveId" clId="{7A499472-7118-45D9-BDD6-5CF829ECE07B}" dt="2024-08-30T06:44:38.683" v="470"/>
          <ac:graphicFrameMkLst>
            <pc:docMk/>
            <pc:sldMk cId="2657088232" sldId="293"/>
            <ac:graphicFrameMk id="2" creationId="{0220DCAE-9D03-8C14-5D6F-F8990B02C88F}"/>
          </ac:graphicFrameMkLst>
        </pc:graphicFrameChg>
        <pc:graphicFrameChg chg="mod modGraphic">
          <ac:chgData name="Jyotiraditya Patil" userId="4140e04522de77a7" providerId="LiveId" clId="{7A499472-7118-45D9-BDD6-5CF829ECE07B}" dt="2024-08-30T10:23:05.975" v="1258" actId="20577"/>
          <ac:graphicFrameMkLst>
            <pc:docMk/>
            <pc:sldMk cId="2657088232" sldId="293"/>
            <ac:graphicFrameMk id="4" creationId="{8A47098F-DF5A-3C2B-0CB0-7EA8867D1B3C}"/>
          </ac:graphicFrameMkLst>
        </pc:graphicFrameChg>
      </pc:sldChg>
      <pc:sldChg chg="modSp add del mod">
        <pc:chgData name="Jyotiraditya Patil" userId="4140e04522de77a7" providerId="LiveId" clId="{7A499472-7118-45D9-BDD6-5CF829ECE07B}" dt="2024-08-30T07:19:27.872" v="645" actId="47"/>
        <pc:sldMkLst>
          <pc:docMk/>
          <pc:sldMk cId="1949070226" sldId="294"/>
        </pc:sldMkLst>
        <pc:graphicFrameChg chg="mod modGraphic">
          <ac:chgData name="Jyotiraditya Patil" userId="4140e04522de77a7" providerId="LiveId" clId="{7A499472-7118-45D9-BDD6-5CF829ECE07B}" dt="2024-08-30T07:17:38.135" v="632" actId="20577"/>
          <ac:graphicFrameMkLst>
            <pc:docMk/>
            <pc:sldMk cId="1949070226" sldId="294"/>
            <ac:graphicFrameMk id="4" creationId="{B8D441A3-4349-8CD4-8CB8-8722C7A9804E}"/>
          </ac:graphicFrameMkLst>
        </pc:graphicFrameChg>
      </pc:sldChg>
      <pc:sldChg chg="modSp add mod">
        <pc:chgData name="Jyotiraditya Patil" userId="4140e04522de77a7" providerId="LiveId" clId="{7A499472-7118-45D9-BDD6-5CF829ECE07B}" dt="2024-08-30T09:36:52.984" v="963" actId="20577"/>
        <pc:sldMkLst>
          <pc:docMk/>
          <pc:sldMk cId="2165117301" sldId="295"/>
        </pc:sldMkLst>
        <pc:graphicFrameChg chg="mod modGraphic">
          <ac:chgData name="Jyotiraditya Patil" userId="4140e04522de77a7" providerId="LiveId" clId="{7A499472-7118-45D9-BDD6-5CF829ECE07B}" dt="2024-08-30T09:36:52.984" v="963" actId="20577"/>
          <ac:graphicFrameMkLst>
            <pc:docMk/>
            <pc:sldMk cId="2165117301" sldId="295"/>
            <ac:graphicFrameMk id="4" creationId="{B8D441A3-4349-8CD4-8CB8-8722C7A9804E}"/>
          </ac:graphicFrameMkLst>
        </pc:graphicFrameChg>
      </pc:sldChg>
      <pc:sldChg chg="addSp delSp modSp new mod">
        <pc:chgData name="Jyotiraditya Patil" userId="4140e04522de77a7" providerId="LiveId" clId="{7A499472-7118-45D9-BDD6-5CF829ECE07B}" dt="2024-08-30T08:39:24.362" v="869" actId="5793"/>
        <pc:sldMkLst>
          <pc:docMk/>
          <pc:sldMk cId="2692438819" sldId="296"/>
        </pc:sldMkLst>
        <pc:spChg chg="del">
          <ac:chgData name="Jyotiraditya Patil" userId="4140e04522de77a7" providerId="LiveId" clId="{7A499472-7118-45D9-BDD6-5CF829ECE07B}" dt="2024-08-30T07:18:06.766" v="636" actId="478"/>
          <ac:spMkLst>
            <pc:docMk/>
            <pc:sldMk cId="2692438819" sldId="296"/>
            <ac:spMk id="2" creationId="{4D50B3FA-E195-720E-D01A-953878778E08}"/>
          </ac:spMkLst>
        </pc:spChg>
        <pc:spChg chg="del">
          <ac:chgData name="Jyotiraditya Patil" userId="4140e04522de77a7" providerId="LiveId" clId="{7A499472-7118-45D9-BDD6-5CF829ECE07B}" dt="2024-08-30T07:18:03.491" v="635" actId="478"/>
          <ac:spMkLst>
            <pc:docMk/>
            <pc:sldMk cId="2692438819" sldId="296"/>
            <ac:spMk id="3" creationId="{BD981AC5-1FA8-C5E1-1779-0B02B5404580}"/>
          </ac:spMkLst>
        </pc:spChg>
        <pc:graphicFrameChg chg="add mod modGraphic">
          <ac:chgData name="Jyotiraditya Patil" userId="4140e04522de77a7" providerId="LiveId" clId="{7A499472-7118-45D9-BDD6-5CF829ECE07B}" dt="2024-08-30T08:39:24.362" v="869" actId="5793"/>
          <ac:graphicFrameMkLst>
            <pc:docMk/>
            <pc:sldMk cId="2692438819" sldId="296"/>
            <ac:graphicFrameMk id="4" creationId="{26B91795-C4E8-E515-073F-1425854BB24A}"/>
          </ac:graphicFrameMkLst>
        </pc:graphicFrameChg>
      </pc:sldChg>
      <pc:sldMasterChg chg="delSldLayout">
        <pc:chgData name="Jyotiraditya Patil" userId="4140e04522de77a7" providerId="LiveId" clId="{7A499472-7118-45D9-BDD6-5CF829ECE07B}" dt="2024-08-30T06:32:50.810" v="370" actId="47"/>
        <pc:sldMasterMkLst>
          <pc:docMk/>
          <pc:sldMasterMk cId="0" sldId="2147483648"/>
        </pc:sldMasterMkLst>
        <pc:sldLayoutChg chg="del">
          <pc:chgData name="Jyotiraditya Patil" userId="4140e04522de77a7" providerId="LiveId" clId="{7A499472-7118-45D9-BDD6-5CF829ECE07B}" dt="2024-08-30T06:32:50.810" v="370" actId="47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732503" y="12746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241BEF-9EBE-9A31-2929-604D7E8CC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322" y="980637"/>
            <a:ext cx="5231161" cy="58773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EA1EE6-C193-8602-EF31-9C286F8A38CE}"/>
              </a:ext>
            </a:extLst>
          </p:cNvPr>
          <p:cNvSpPr txBox="1"/>
          <p:nvPr/>
        </p:nvSpPr>
        <p:spPr>
          <a:xfrm>
            <a:off x="941145" y="1453027"/>
            <a:ext cx="245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 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5AC7B3-DC47-9F3A-EC1B-1A8D8712A6BF}"/>
              </a:ext>
            </a:extLst>
          </p:cNvPr>
          <p:cNvSpPr/>
          <p:nvPr/>
        </p:nvSpPr>
        <p:spPr>
          <a:xfrm>
            <a:off x="3651504" y="3261360"/>
            <a:ext cx="731520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14D691-F620-6262-F3D0-ADC22CF29ADC}"/>
              </a:ext>
            </a:extLst>
          </p:cNvPr>
          <p:cNvSpPr txBox="1"/>
          <p:nvPr/>
        </p:nvSpPr>
        <p:spPr>
          <a:xfrm>
            <a:off x="3645408" y="3267456"/>
            <a:ext cx="74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User database </a:t>
            </a:r>
            <a:endParaRPr lang="en-IN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10B6B2-B901-7965-24DE-ECFD6C2FD46A}"/>
              </a:ext>
            </a:extLst>
          </p:cNvPr>
          <p:cNvSpPr txBox="1"/>
          <p:nvPr/>
        </p:nvSpPr>
        <p:spPr>
          <a:xfrm>
            <a:off x="698090" y="757084"/>
            <a:ext cx="22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02904-EF91-0F91-05EF-99BED7C2A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427" y="284731"/>
            <a:ext cx="4522228" cy="629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8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B85F78-9ACE-40AC-43D6-469405FC7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8" y="2064772"/>
            <a:ext cx="11993544" cy="45080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CAA7CF-F7BE-039E-8C8F-FC2FAD740F9E}"/>
              </a:ext>
            </a:extLst>
          </p:cNvPr>
          <p:cNvSpPr txBox="1"/>
          <p:nvPr/>
        </p:nvSpPr>
        <p:spPr>
          <a:xfrm>
            <a:off x="845575" y="1315375"/>
            <a:ext cx="306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:-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965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9D7C6F-3E10-63AF-3FDC-3AF4362E35D7}"/>
              </a:ext>
            </a:extLst>
          </p:cNvPr>
          <p:cNvSpPr txBox="1"/>
          <p:nvPr/>
        </p:nvSpPr>
        <p:spPr>
          <a:xfrm>
            <a:off x="1458828" y="560438"/>
            <a:ext cx="360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(DFD) :-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CCFE3B-91AA-796F-358F-5706455BA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921" y="1086872"/>
            <a:ext cx="8702158" cy="493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1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9BEEB8-2826-9A71-2F37-7E86113F0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664292"/>
            <a:ext cx="9058275" cy="6115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C0D1D8-B9F7-95C1-6777-86C355EE6B61}"/>
              </a:ext>
            </a:extLst>
          </p:cNvPr>
          <p:cNvSpPr txBox="1"/>
          <p:nvPr/>
        </p:nvSpPr>
        <p:spPr>
          <a:xfrm>
            <a:off x="1376516" y="294968"/>
            <a:ext cx="393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(UCD) :-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30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27</Words>
  <Application>Microsoft Office PowerPoint</Application>
  <PresentationFormat>Widescreen</PresentationFormat>
  <Paragraphs>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PROPOSED SYSTEM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Microsoft account</dc:creator>
  <cp:lastModifiedBy>Harsh Minde.</cp:lastModifiedBy>
  <cp:revision>13</cp:revision>
  <dcterms:created xsi:type="dcterms:W3CDTF">2022-08-03T09:08:17Z</dcterms:created>
  <dcterms:modified xsi:type="dcterms:W3CDTF">2024-10-24T10:45:27Z</dcterms:modified>
</cp:coreProperties>
</file>