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323E-4F82-8660-38D2-56651B79E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216BD-FD09-1439-A4AE-98D38B213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1D12-B7A5-6CF5-F525-B94B6082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C8F8-05ED-972B-AB96-A22FE968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8822-9A26-E7DF-4C28-C95B91F8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8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DDB7-F413-5478-CAFF-EC615401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784F6-206C-A165-69DF-6226CF6CA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7F36D-7928-AF4D-F416-FDBCF848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9FD2-B5F9-F6ED-717A-90602FF8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A5FF-B555-9587-123A-5DC7FDBD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A3D76-C7E3-AA96-3F22-9C85F04E2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7353D-F297-CE70-97AD-78239400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81AC-1B90-A321-9CCF-9AFF0B96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12B0-76E7-E6C9-658E-431658AE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9646-6FDA-79C1-031E-68295B88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8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2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3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24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80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30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385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3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74D6-47FF-4D50-DC0A-8B68BB76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7274-A408-C779-E62C-C221CD41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9595-80B2-9A62-90DA-C071709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D108-807B-0334-CC54-551D4597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FB57-9A5D-52A4-3E27-D9653F1B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76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2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EE44-D277-B8D7-0593-E467300F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4972-004D-17D1-CE0E-B001F7E5E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AFBBA-5F0F-FF15-954B-E63ECE8C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598C-F410-E957-C1F6-FF780D9B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7320-F4C9-D7CC-1D9F-15E5DAFD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8B0B-84BD-5E67-D41B-CE74E560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F396-323F-0AD0-A8DD-1294DF37D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D6377-7F82-059C-8170-5D69D30D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6E365-B0C0-1DA9-5229-3BA9A5D5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2489-FC67-B6B9-ABE8-C70C0F57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1EF0C-2911-7AB2-41B6-74AC6100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0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0716-475B-A34F-E04E-6BF235F2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1A8E5-CA3F-6A06-BC47-3023758D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D63B4-9A3B-18D7-839B-10AEFB1D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EBAFD-8563-5F47-B4E7-F22E1C2C9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F4B22-8456-A37E-062A-F6EB4FD3C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A5458-36E7-5096-1F6C-674A8174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FCB9E-6A4A-792A-6785-F1CD7C2D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E1641-14F4-48BD-FDD8-78F4EA63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67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837C-9B8D-4A52-FACF-853797F5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BFDE5-C309-83E4-BF54-58FB4FD9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A7C6-1FC1-3229-AE9F-4563C413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FC4CC-372A-3AB8-AB89-9410DD5D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2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12BA3-5065-8958-4E94-2D74FDFC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2F7A-4E1C-1861-2479-58A72E2F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1CDAB-1B81-6B27-D578-A876D86E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407B-0EDC-A1FC-0ADA-C9986449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E7B0-C5F7-BDAE-EDAC-ABF7664F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6C66E-CEA2-83D0-0A2E-FA490D2B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90870-2352-2278-1734-EE96004F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39519-77F0-673F-D35F-83FEB597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2B8AA-E029-9D4F-FD85-C9364B2A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0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5B35-F9CD-CEB3-CE68-51024282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E2044-CFCB-AA19-B307-993D5BD9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3A51F-417F-ED5D-F809-7C1FB3FC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14FD3-F831-31C6-CFBF-4E884D3D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8672-91E4-9200-2D06-6BC23903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28F9-D5CA-53FA-DC29-71D56F02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8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24556-A89D-FE99-5899-94A2C2F7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8D3C-0A43-860F-0CC4-C6EED0BD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7806-6E82-945C-27A5-3658ACDD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C27A-FE5E-4B04-8818-A968A0430B8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EA48-E514-972D-DCBF-FBC494C01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B76E-C354-5A7A-5F7B-8D460F80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3296-C96C-4CC9-B939-9E1D74A78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D469-8D66-4249-AB20-80C4206BB56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0E36-8990-4889-8A8D-6181EB598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9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0ABC2-D9E7-E5B5-C03E-6896F36D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27" y="284731"/>
            <a:ext cx="4522228" cy="62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398AC-C2EC-46EE-B8D2-9F440A5F5AD6}"/>
              </a:ext>
            </a:extLst>
          </p:cNvPr>
          <p:cNvSpPr/>
          <p:nvPr/>
        </p:nvSpPr>
        <p:spPr>
          <a:xfrm>
            <a:off x="1606843" y="58514"/>
            <a:ext cx="8978314" cy="67016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IN" sz="1286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5F031-055B-BDAC-B779-0E28803FF369}"/>
              </a:ext>
            </a:extLst>
          </p:cNvPr>
          <p:cNvSpPr txBox="1"/>
          <p:nvPr/>
        </p:nvSpPr>
        <p:spPr>
          <a:xfrm>
            <a:off x="3463297" y="2693095"/>
            <a:ext cx="5265406" cy="105964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326578"/>
            <a:r>
              <a:rPr lang="en-US" sz="6286" dirty="0">
                <a:solidFill>
                  <a:prstClr val="black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Impact" panose="020B0806030902050204" pitchFamily="34" charset="0"/>
              </a:rPr>
              <a:t>T h a n k y o u</a:t>
            </a:r>
            <a:endParaRPr lang="en-IN" sz="6286" dirty="0">
              <a:solidFill>
                <a:prstClr val="black"/>
              </a:solidFill>
              <a:effectLst>
                <a:reflection blurRad="6350" stA="50000" endA="300" endPos="50000" dist="29997" dir="5400000" sy="-100000" algn="bl" rotWithShape="0"/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Minde.</dc:creator>
  <cp:lastModifiedBy>Harsh Minde.</cp:lastModifiedBy>
  <cp:revision>4</cp:revision>
  <dcterms:created xsi:type="dcterms:W3CDTF">2024-08-30T09:46:58Z</dcterms:created>
  <dcterms:modified xsi:type="dcterms:W3CDTF">2024-10-24T13:13:13Z</dcterms:modified>
</cp:coreProperties>
</file>