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7" r:id="rId8"/>
    <p:sldId id="261" r:id="rId9"/>
    <p:sldId id="270"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5C158D-EE6A-4593-B8D8-AB0D3ACE85A3}" v="8" dt="2024-07-24T15:17:28.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nk Shedge" userId="92e62a8c00f875d8" providerId="LiveId" clId="{680E7553-C94C-4720-8CC7-333243844C73}"/>
    <pc:docChg chg="undo custSel addSld delSld modSld">
      <pc:chgData name="Mayank Shedge" userId="92e62a8c00f875d8" providerId="LiveId" clId="{680E7553-C94C-4720-8CC7-333243844C73}" dt="2024-03-28T06:56:27.915" v="1134" actId="20577"/>
      <pc:docMkLst>
        <pc:docMk/>
      </pc:docMkLst>
      <pc:sldChg chg="modSp mod">
        <pc:chgData name="Mayank Shedge" userId="92e62a8c00f875d8" providerId="LiveId" clId="{680E7553-C94C-4720-8CC7-333243844C73}" dt="2024-03-07T07:03:23.868" v="54" actId="20577"/>
        <pc:sldMkLst>
          <pc:docMk/>
          <pc:sldMk cId="3284834830" sldId="256"/>
        </pc:sldMkLst>
        <pc:spChg chg="mod">
          <ac:chgData name="Mayank Shedge" userId="92e62a8c00f875d8" providerId="LiveId" clId="{680E7553-C94C-4720-8CC7-333243844C73}" dt="2024-03-07T07:03:23.868" v="54" actId="20577"/>
          <ac:spMkLst>
            <pc:docMk/>
            <pc:sldMk cId="3284834830" sldId="256"/>
            <ac:spMk id="5" creationId="{A2CDA470-F93B-E8D0-4818-7028E8180442}"/>
          </ac:spMkLst>
        </pc:spChg>
      </pc:sldChg>
      <pc:sldChg chg="modSp mod">
        <pc:chgData name="Mayank Shedge" userId="92e62a8c00f875d8" providerId="LiveId" clId="{680E7553-C94C-4720-8CC7-333243844C73}" dt="2024-03-07T07:05:37.480" v="68" actId="27636"/>
        <pc:sldMkLst>
          <pc:docMk/>
          <pc:sldMk cId="1712977765" sldId="258"/>
        </pc:sldMkLst>
        <pc:spChg chg="mod">
          <ac:chgData name="Mayank Shedge" userId="92e62a8c00f875d8" providerId="LiveId" clId="{680E7553-C94C-4720-8CC7-333243844C73}" dt="2024-03-07T07:05:37.480" v="68" actId="27636"/>
          <ac:spMkLst>
            <pc:docMk/>
            <pc:sldMk cId="1712977765" sldId="258"/>
            <ac:spMk id="5" creationId="{93100384-67A8-020A-C735-373F5112E5C8}"/>
          </ac:spMkLst>
        </pc:spChg>
      </pc:sldChg>
      <pc:sldChg chg="modSp mod">
        <pc:chgData name="Mayank Shedge" userId="92e62a8c00f875d8" providerId="LiveId" clId="{680E7553-C94C-4720-8CC7-333243844C73}" dt="2024-03-07T07:08:27.502" v="101" actId="20577"/>
        <pc:sldMkLst>
          <pc:docMk/>
          <pc:sldMk cId="183842033" sldId="259"/>
        </pc:sldMkLst>
        <pc:spChg chg="mod">
          <ac:chgData name="Mayank Shedge" userId="92e62a8c00f875d8" providerId="LiveId" clId="{680E7553-C94C-4720-8CC7-333243844C73}" dt="2024-03-07T07:08:27.502" v="101" actId="20577"/>
          <ac:spMkLst>
            <pc:docMk/>
            <pc:sldMk cId="183842033" sldId="259"/>
            <ac:spMk id="3" creationId="{7BF68727-6146-A116-B87E-BA2073A9A851}"/>
          </ac:spMkLst>
        </pc:spChg>
      </pc:sldChg>
      <pc:sldChg chg="modSp mod">
        <pc:chgData name="Mayank Shedge" userId="92e62a8c00f875d8" providerId="LiveId" clId="{680E7553-C94C-4720-8CC7-333243844C73}" dt="2024-03-07T07:11:53.260" v="234"/>
        <pc:sldMkLst>
          <pc:docMk/>
          <pc:sldMk cId="2852753458" sldId="260"/>
        </pc:sldMkLst>
        <pc:spChg chg="mod">
          <ac:chgData name="Mayank Shedge" userId="92e62a8c00f875d8" providerId="LiveId" clId="{680E7553-C94C-4720-8CC7-333243844C73}" dt="2024-03-07T07:11:53.260" v="234"/>
          <ac:spMkLst>
            <pc:docMk/>
            <pc:sldMk cId="2852753458" sldId="260"/>
            <ac:spMk id="3" creationId="{E95F70F8-5769-9565-69B7-A26D00EFBDC1}"/>
          </ac:spMkLst>
        </pc:spChg>
      </pc:sldChg>
      <pc:sldChg chg="addSp delSp modSp mod">
        <pc:chgData name="Mayank Shedge" userId="92e62a8c00f875d8" providerId="LiveId" clId="{680E7553-C94C-4720-8CC7-333243844C73}" dt="2024-03-28T06:56:27.915" v="1134" actId="20577"/>
        <pc:sldMkLst>
          <pc:docMk/>
          <pc:sldMk cId="2059989064" sldId="261"/>
        </pc:sldMkLst>
        <pc:spChg chg="mod">
          <ac:chgData name="Mayank Shedge" userId="92e62a8c00f875d8" providerId="LiveId" clId="{680E7553-C94C-4720-8CC7-333243844C73}" dt="2024-03-28T06:56:27.915" v="1134" actId="20577"/>
          <ac:spMkLst>
            <pc:docMk/>
            <pc:sldMk cId="2059989064" sldId="261"/>
            <ac:spMk id="2" creationId="{D7586542-7C8A-2DEB-1651-5043FD24C616}"/>
          </ac:spMkLst>
        </pc:spChg>
        <pc:spChg chg="add mod">
          <ac:chgData name="Mayank Shedge" userId="92e62a8c00f875d8" providerId="LiveId" clId="{680E7553-C94C-4720-8CC7-333243844C73}" dt="2024-03-28T06:56:19.148" v="1123" actId="20577"/>
          <ac:spMkLst>
            <pc:docMk/>
            <pc:sldMk cId="2059989064" sldId="261"/>
            <ac:spMk id="4" creationId="{D051CD8F-AE46-D89D-BBD0-43722DA1F344}"/>
          </ac:spMkLst>
        </pc:spChg>
        <pc:spChg chg="del mod">
          <ac:chgData name="Mayank Shedge" userId="92e62a8c00f875d8" providerId="LiveId" clId="{680E7553-C94C-4720-8CC7-333243844C73}" dt="2024-03-28T05:16:57.333" v="380" actId="478"/>
          <ac:spMkLst>
            <pc:docMk/>
            <pc:sldMk cId="2059989064" sldId="261"/>
            <ac:spMk id="5" creationId="{CF6589C3-8BA3-A604-6B8D-CBFF2516A5D3}"/>
          </ac:spMkLst>
        </pc:spChg>
        <pc:graphicFrameChg chg="mod">
          <ac:chgData name="Mayank Shedge" userId="92e62a8c00f875d8" providerId="LiveId" clId="{680E7553-C94C-4720-8CC7-333243844C73}" dt="2024-03-28T06:54:51.032" v="1085" actId="14100"/>
          <ac:graphicFrameMkLst>
            <pc:docMk/>
            <pc:sldMk cId="2059989064" sldId="261"/>
            <ac:graphicFrameMk id="3" creationId="{3F3A5EDC-0C3E-CF84-1951-60090A478218}"/>
          </ac:graphicFrameMkLst>
        </pc:graphicFrameChg>
      </pc:sldChg>
      <pc:sldChg chg="modSp mod">
        <pc:chgData name="Mayank Shedge" userId="92e62a8c00f875d8" providerId="LiveId" clId="{680E7553-C94C-4720-8CC7-333243844C73}" dt="2024-03-07T07:16:06.692" v="268" actId="20577"/>
        <pc:sldMkLst>
          <pc:docMk/>
          <pc:sldMk cId="2435916976" sldId="262"/>
        </pc:sldMkLst>
        <pc:spChg chg="mod">
          <ac:chgData name="Mayank Shedge" userId="92e62a8c00f875d8" providerId="LiveId" clId="{680E7553-C94C-4720-8CC7-333243844C73}" dt="2024-03-07T07:16:06.692" v="268" actId="20577"/>
          <ac:spMkLst>
            <pc:docMk/>
            <pc:sldMk cId="2435916976" sldId="262"/>
            <ac:spMk id="3" creationId="{87AA68DA-44BA-E885-3A5E-D7B3D41B06C7}"/>
          </ac:spMkLst>
        </pc:spChg>
      </pc:sldChg>
      <pc:sldChg chg="modSp mod">
        <pc:chgData name="Mayank Shedge" userId="92e62a8c00f875d8" providerId="LiveId" clId="{680E7553-C94C-4720-8CC7-333243844C73}" dt="2024-03-07T07:22:01.396" v="296" actId="20577"/>
        <pc:sldMkLst>
          <pc:docMk/>
          <pc:sldMk cId="3782904037" sldId="263"/>
        </pc:sldMkLst>
        <pc:spChg chg="mod">
          <ac:chgData name="Mayank Shedge" userId="92e62a8c00f875d8" providerId="LiveId" clId="{680E7553-C94C-4720-8CC7-333243844C73}" dt="2024-03-07T07:22:01.396" v="296" actId="20577"/>
          <ac:spMkLst>
            <pc:docMk/>
            <pc:sldMk cId="3782904037" sldId="263"/>
            <ac:spMk id="3" creationId="{88FB81A7-C11A-1B3A-43CE-69A0B9B46C50}"/>
          </ac:spMkLst>
        </pc:spChg>
      </pc:sldChg>
      <pc:sldChg chg="addSp delSp modSp del mod">
        <pc:chgData name="Mayank Shedge" userId="92e62a8c00f875d8" providerId="LiveId" clId="{680E7553-C94C-4720-8CC7-333243844C73}" dt="2024-03-07T07:26:55.765" v="318" actId="47"/>
        <pc:sldMkLst>
          <pc:docMk/>
          <pc:sldMk cId="4005848634" sldId="265"/>
        </pc:sldMkLst>
        <pc:spChg chg="del">
          <ac:chgData name="Mayank Shedge" userId="92e62a8c00f875d8" providerId="LiveId" clId="{680E7553-C94C-4720-8CC7-333243844C73}" dt="2024-03-07T07:26:53.487" v="317" actId="478"/>
          <ac:spMkLst>
            <pc:docMk/>
            <pc:sldMk cId="4005848634" sldId="265"/>
            <ac:spMk id="2" creationId="{6B379613-F37F-DAAF-AAD7-481D4C8E8CFC}"/>
          </ac:spMkLst>
        </pc:spChg>
        <pc:spChg chg="add mod">
          <ac:chgData name="Mayank Shedge" userId="92e62a8c00f875d8" providerId="LiveId" clId="{680E7553-C94C-4720-8CC7-333243844C73}" dt="2024-03-07T07:26:53.487" v="317" actId="478"/>
          <ac:spMkLst>
            <pc:docMk/>
            <pc:sldMk cId="4005848634" sldId="265"/>
            <ac:spMk id="11" creationId="{54B0E56E-3E88-7EBE-AADD-8748858C8653}"/>
          </ac:spMkLst>
        </pc:spChg>
        <pc:cxnChg chg="del">
          <ac:chgData name="Mayank Shedge" userId="92e62a8c00f875d8" providerId="LiveId" clId="{680E7553-C94C-4720-8CC7-333243844C73}" dt="2024-03-07T07:26:50.580" v="316" actId="478"/>
          <ac:cxnSpMkLst>
            <pc:docMk/>
            <pc:sldMk cId="4005848634" sldId="265"/>
            <ac:cxnSpMk id="16" creationId="{223A0FA5-EEA4-85A4-5D1B-EB81D996118E}"/>
          </ac:cxnSpMkLst>
        </pc:cxnChg>
        <pc:cxnChg chg="del mod">
          <ac:chgData name="Mayank Shedge" userId="92e62a8c00f875d8" providerId="LiveId" clId="{680E7553-C94C-4720-8CC7-333243844C73}" dt="2024-03-07T07:26:50.580" v="316" actId="478"/>
          <ac:cxnSpMkLst>
            <pc:docMk/>
            <pc:sldMk cId="4005848634" sldId="265"/>
            <ac:cxnSpMk id="17" creationId="{9557028F-BC80-1555-564E-8F4A4581AA6B}"/>
          </ac:cxnSpMkLst>
        </pc:cxnChg>
        <pc:cxnChg chg="del mod">
          <ac:chgData name="Mayank Shedge" userId="92e62a8c00f875d8" providerId="LiveId" clId="{680E7553-C94C-4720-8CC7-333243844C73}" dt="2024-03-07T07:26:50.580" v="316" actId="478"/>
          <ac:cxnSpMkLst>
            <pc:docMk/>
            <pc:sldMk cId="4005848634" sldId="265"/>
            <ac:cxnSpMk id="22" creationId="{7676F009-5FA2-3BF0-0651-C69C37FBE696}"/>
          </ac:cxnSpMkLst>
        </pc:cxnChg>
        <pc:cxnChg chg="del mod">
          <ac:chgData name="Mayank Shedge" userId="92e62a8c00f875d8" providerId="LiveId" clId="{680E7553-C94C-4720-8CC7-333243844C73}" dt="2024-03-07T07:26:47.089" v="315" actId="478"/>
          <ac:cxnSpMkLst>
            <pc:docMk/>
            <pc:sldMk cId="4005848634" sldId="265"/>
            <ac:cxnSpMk id="27" creationId="{A5F6E700-296C-76B2-9408-32394D58A35F}"/>
          </ac:cxnSpMkLst>
        </pc:cxnChg>
        <pc:cxnChg chg="del mod">
          <ac:chgData name="Mayank Shedge" userId="92e62a8c00f875d8" providerId="LiveId" clId="{680E7553-C94C-4720-8CC7-333243844C73}" dt="2024-03-07T07:26:47.089" v="315" actId="478"/>
          <ac:cxnSpMkLst>
            <pc:docMk/>
            <pc:sldMk cId="4005848634" sldId="265"/>
            <ac:cxnSpMk id="29" creationId="{0253CF5D-DB09-DB5C-5102-14024BE4CFC9}"/>
          </ac:cxnSpMkLst>
        </pc:cxnChg>
      </pc:sldChg>
      <pc:sldChg chg="modSp mod">
        <pc:chgData name="Mayank Shedge" userId="92e62a8c00f875d8" providerId="LiveId" clId="{680E7553-C94C-4720-8CC7-333243844C73}" dt="2024-03-28T05:16:24.486" v="379" actId="14100"/>
        <pc:sldMkLst>
          <pc:docMk/>
          <pc:sldMk cId="676692954" sldId="266"/>
        </pc:sldMkLst>
        <pc:spChg chg="mod">
          <ac:chgData name="Mayank Shedge" userId="92e62a8c00f875d8" providerId="LiveId" clId="{680E7553-C94C-4720-8CC7-333243844C73}" dt="2024-03-28T05:16:01.931" v="375" actId="1076"/>
          <ac:spMkLst>
            <pc:docMk/>
            <pc:sldMk cId="676692954" sldId="266"/>
            <ac:spMk id="3" creationId="{8255799C-199A-A18A-E6E9-826F63E08CB8}"/>
          </ac:spMkLst>
        </pc:spChg>
        <pc:graphicFrameChg chg="mod modGraphic">
          <ac:chgData name="Mayank Shedge" userId="92e62a8c00f875d8" providerId="LiveId" clId="{680E7553-C94C-4720-8CC7-333243844C73}" dt="2024-03-28T05:16:24.486" v="379" actId="14100"/>
          <ac:graphicFrameMkLst>
            <pc:docMk/>
            <pc:sldMk cId="676692954" sldId="266"/>
            <ac:graphicFrameMk id="4" creationId="{8A47098F-DF5A-3C2B-0CB0-7EA8867D1B3C}"/>
          </ac:graphicFrameMkLst>
        </pc:graphicFrameChg>
      </pc:sldChg>
      <pc:sldChg chg="new del">
        <pc:chgData name="Mayank Shedge" userId="92e62a8c00f875d8" providerId="LiveId" clId="{680E7553-C94C-4720-8CC7-333243844C73}" dt="2024-03-07T07:15:44.325" v="263" actId="47"/>
        <pc:sldMkLst>
          <pc:docMk/>
          <pc:sldMk cId="1039982527" sldId="267"/>
        </pc:sldMkLst>
      </pc:sldChg>
      <pc:sldChg chg="addSp delSp modSp new del mod">
        <pc:chgData name="Mayank Shedge" userId="92e62a8c00f875d8" providerId="LiveId" clId="{680E7553-C94C-4720-8CC7-333243844C73}" dt="2024-03-28T05:18:04.810" v="383" actId="2696"/>
        <pc:sldMkLst>
          <pc:docMk/>
          <pc:sldMk cId="2095706528" sldId="267"/>
        </pc:sldMkLst>
        <pc:spChg chg="mod">
          <ac:chgData name="Mayank Shedge" userId="92e62a8c00f875d8" providerId="LiveId" clId="{680E7553-C94C-4720-8CC7-333243844C73}" dt="2024-03-28T05:17:50.050" v="382" actId="6549"/>
          <ac:spMkLst>
            <pc:docMk/>
            <pc:sldMk cId="2095706528" sldId="267"/>
            <ac:spMk id="2" creationId="{FDA14253-94AC-A325-B200-FE680CFF05AB}"/>
          </ac:spMkLst>
        </pc:spChg>
        <pc:picChg chg="add del mod">
          <ac:chgData name="Mayank Shedge" userId="92e62a8c00f875d8" providerId="LiveId" clId="{680E7553-C94C-4720-8CC7-333243844C73}" dt="2024-03-28T05:17:41.553" v="381" actId="478"/>
          <ac:picMkLst>
            <pc:docMk/>
            <pc:sldMk cId="2095706528" sldId="267"/>
            <ac:picMk id="5" creationId="{C6964C6B-19CB-75D1-B3F2-311A462AB513}"/>
          </ac:picMkLst>
        </pc:picChg>
      </pc:sldChg>
      <pc:sldChg chg="addSp delSp modSp new mod">
        <pc:chgData name="Mayank Shedge" userId="92e62a8c00f875d8" providerId="LiveId" clId="{680E7553-C94C-4720-8CC7-333243844C73}" dt="2024-03-28T05:33:25.825" v="1023" actId="20577"/>
        <pc:sldMkLst>
          <pc:docMk/>
          <pc:sldMk cId="3621434209" sldId="267"/>
        </pc:sldMkLst>
        <pc:spChg chg="add mod">
          <ac:chgData name="Mayank Shedge" userId="92e62a8c00f875d8" providerId="LiveId" clId="{680E7553-C94C-4720-8CC7-333243844C73}" dt="2024-03-28T05:19:22.587" v="406" actId="255"/>
          <ac:spMkLst>
            <pc:docMk/>
            <pc:sldMk cId="3621434209" sldId="267"/>
            <ac:spMk id="2" creationId="{BAEF35B2-B32A-C17A-5B23-3AE8E9B1D353}"/>
          </ac:spMkLst>
        </pc:spChg>
        <pc:spChg chg="add mod">
          <ac:chgData name="Mayank Shedge" userId="92e62a8c00f875d8" providerId="LiveId" clId="{680E7553-C94C-4720-8CC7-333243844C73}" dt="2024-03-28T05:21:21.218" v="426" actId="20577"/>
          <ac:spMkLst>
            <pc:docMk/>
            <pc:sldMk cId="3621434209" sldId="267"/>
            <ac:spMk id="3" creationId="{AB05E86E-1DF5-5A31-C05C-5915A3B4D68C}"/>
          </ac:spMkLst>
        </pc:spChg>
        <pc:spChg chg="add mod">
          <ac:chgData name="Mayank Shedge" userId="92e62a8c00f875d8" providerId="LiveId" clId="{680E7553-C94C-4720-8CC7-333243844C73}" dt="2024-03-28T05:23:22.875" v="477" actId="20577"/>
          <ac:spMkLst>
            <pc:docMk/>
            <pc:sldMk cId="3621434209" sldId="267"/>
            <ac:spMk id="6" creationId="{5004189E-00FF-291B-82DF-924811C4ECF6}"/>
          </ac:spMkLst>
        </pc:spChg>
        <pc:spChg chg="add mod">
          <ac:chgData name="Mayank Shedge" userId="92e62a8c00f875d8" providerId="LiveId" clId="{680E7553-C94C-4720-8CC7-333243844C73}" dt="2024-03-28T05:24:20.316" v="508" actId="20577"/>
          <ac:spMkLst>
            <pc:docMk/>
            <pc:sldMk cId="3621434209" sldId="267"/>
            <ac:spMk id="9" creationId="{7825E143-F648-F656-027D-907EB0435A0D}"/>
          </ac:spMkLst>
        </pc:spChg>
        <pc:spChg chg="add mod">
          <ac:chgData name="Mayank Shedge" userId="92e62a8c00f875d8" providerId="LiveId" clId="{680E7553-C94C-4720-8CC7-333243844C73}" dt="2024-03-28T05:25:48.525" v="578" actId="14100"/>
          <ac:spMkLst>
            <pc:docMk/>
            <pc:sldMk cId="3621434209" sldId="267"/>
            <ac:spMk id="12" creationId="{84752434-B1D8-70AE-9296-27AFA9671D27}"/>
          </ac:spMkLst>
        </pc:spChg>
        <pc:spChg chg="add mod">
          <ac:chgData name="Mayank Shedge" userId="92e62a8c00f875d8" providerId="LiveId" clId="{680E7553-C94C-4720-8CC7-333243844C73}" dt="2024-03-28T05:27:08.993" v="640" actId="20577"/>
          <ac:spMkLst>
            <pc:docMk/>
            <pc:sldMk cId="3621434209" sldId="267"/>
            <ac:spMk id="17" creationId="{F9C9D4BC-06D8-BA31-A346-1FF6E9CCDDC9}"/>
          </ac:spMkLst>
        </pc:spChg>
        <pc:spChg chg="add mod">
          <ac:chgData name="Mayank Shedge" userId="92e62a8c00f875d8" providerId="LiveId" clId="{680E7553-C94C-4720-8CC7-333243844C73}" dt="2024-03-28T05:28:31.692" v="696" actId="20577"/>
          <ac:spMkLst>
            <pc:docMk/>
            <pc:sldMk cId="3621434209" sldId="267"/>
            <ac:spMk id="20" creationId="{7302E23A-A1A9-5D3F-0EB8-D92006D1B50A}"/>
          </ac:spMkLst>
        </pc:spChg>
        <pc:spChg chg="add mod">
          <ac:chgData name="Mayank Shedge" userId="92e62a8c00f875d8" providerId="LiveId" clId="{680E7553-C94C-4720-8CC7-333243844C73}" dt="2024-03-28T05:30:28.101" v="824" actId="14100"/>
          <ac:spMkLst>
            <pc:docMk/>
            <pc:sldMk cId="3621434209" sldId="267"/>
            <ac:spMk id="23" creationId="{495ED95F-55C0-11B8-4D2D-76AED24EA471}"/>
          </ac:spMkLst>
        </pc:spChg>
        <pc:spChg chg="add mod">
          <ac:chgData name="Mayank Shedge" userId="92e62a8c00f875d8" providerId="LiveId" clId="{680E7553-C94C-4720-8CC7-333243844C73}" dt="2024-03-28T05:32:11.595" v="948" actId="20577"/>
          <ac:spMkLst>
            <pc:docMk/>
            <pc:sldMk cId="3621434209" sldId="267"/>
            <ac:spMk id="28" creationId="{1F8CE907-E56C-61C2-B300-ED7649749F50}"/>
          </ac:spMkLst>
        </pc:spChg>
        <pc:spChg chg="add mod">
          <ac:chgData name="Mayank Shedge" userId="92e62a8c00f875d8" providerId="LiveId" clId="{680E7553-C94C-4720-8CC7-333243844C73}" dt="2024-03-28T05:33:25.825" v="1023" actId="20577"/>
          <ac:spMkLst>
            <pc:docMk/>
            <pc:sldMk cId="3621434209" sldId="267"/>
            <ac:spMk id="31" creationId="{A958BB98-4AD4-5619-A141-FCCF68B03424}"/>
          </ac:spMkLst>
        </pc:spChg>
        <pc:cxnChg chg="add">
          <ac:chgData name="Mayank Shedge" userId="92e62a8c00f875d8" providerId="LiveId" clId="{680E7553-C94C-4720-8CC7-333243844C73}" dt="2024-03-28T05:21:33.358" v="427" actId="11529"/>
          <ac:cxnSpMkLst>
            <pc:docMk/>
            <pc:sldMk cId="3621434209" sldId="267"/>
            <ac:cxnSpMk id="5" creationId="{A775BC9A-C3BB-FDBD-6D4C-957AAC6B5DFF}"/>
          </ac:cxnSpMkLst>
        </pc:cxnChg>
        <pc:cxnChg chg="add">
          <ac:chgData name="Mayank Shedge" userId="92e62a8c00f875d8" providerId="LiveId" clId="{680E7553-C94C-4720-8CC7-333243844C73}" dt="2024-03-28T05:23:39.275" v="478" actId="11529"/>
          <ac:cxnSpMkLst>
            <pc:docMk/>
            <pc:sldMk cId="3621434209" sldId="267"/>
            <ac:cxnSpMk id="8" creationId="{1E7D41A8-9848-E763-87E4-27E8BFC471EE}"/>
          </ac:cxnSpMkLst>
        </pc:cxnChg>
        <pc:cxnChg chg="add">
          <ac:chgData name="Mayank Shedge" userId="92e62a8c00f875d8" providerId="LiveId" clId="{680E7553-C94C-4720-8CC7-333243844C73}" dt="2024-03-28T05:24:30.571" v="509" actId="11529"/>
          <ac:cxnSpMkLst>
            <pc:docMk/>
            <pc:sldMk cId="3621434209" sldId="267"/>
            <ac:cxnSpMk id="11" creationId="{C9CBFE3C-F9CC-38AF-00C0-2F6F88AE4762}"/>
          </ac:cxnSpMkLst>
        </pc:cxnChg>
        <pc:cxnChg chg="add del mod">
          <ac:chgData name="Mayank Shedge" userId="92e62a8c00f875d8" providerId="LiveId" clId="{680E7553-C94C-4720-8CC7-333243844C73}" dt="2024-03-28T05:26:06.421" v="580" actId="478"/>
          <ac:cxnSpMkLst>
            <pc:docMk/>
            <pc:sldMk cId="3621434209" sldId="267"/>
            <ac:cxnSpMk id="14" creationId="{AE75D3F3-FA2D-CDAB-7855-3FEFCBCD7E89}"/>
          </ac:cxnSpMkLst>
        </pc:cxnChg>
        <pc:cxnChg chg="add">
          <ac:chgData name="Mayank Shedge" userId="92e62a8c00f875d8" providerId="LiveId" clId="{680E7553-C94C-4720-8CC7-333243844C73}" dt="2024-03-28T05:26:17.696" v="581" actId="11529"/>
          <ac:cxnSpMkLst>
            <pc:docMk/>
            <pc:sldMk cId="3621434209" sldId="267"/>
            <ac:cxnSpMk id="16" creationId="{8BED8E5A-91BA-C417-141B-0CA66B9E601E}"/>
          </ac:cxnSpMkLst>
        </pc:cxnChg>
        <pc:cxnChg chg="add">
          <ac:chgData name="Mayank Shedge" userId="92e62a8c00f875d8" providerId="LiveId" clId="{680E7553-C94C-4720-8CC7-333243844C73}" dt="2024-03-28T05:27:18.639" v="641" actId="11529"/>
          <ac:cxnSpMkLst>
            <pc:docMk/>
            <pc:sldMk cId="3621434209" sldId="267"/>
            <ac:cxnSpMk id="19" creationId="{6EAE7C9B-C9B8-7B2B-96AA-E703DD006137}"/>
          </ac:cxnSpMkLst>
        </pc:cxnChg>
        <pc:cxnChg chg="add">
          <ac:chgData name="Mayank Shedge" userId="92e62a8c00f875d8" providerId="LiveId" clId="{680E7553-C94C-4720-8CC7-333243844C73}" dt="2024-03-28T05:28:43.104" v="697" actId="11529"/>
          <ac:cxnSpMkLst>
            <pc:docMk/>
            <pc:sldMk cId="3621434209" sldId="267"/>
            <ac:cxnSpMk id="22" creationId="{FEEFE12A-8004-44A8-A155-0CE478A39530}"/>
          </ac:cxnSpMkLst>
        </pc:cxnChg>
        <pc:cxnChg chg="add">
          <ac:chgData name="Mayank Shedge" userId="92e62a8c00f875d8" providerId="LiveId" clId="{680E7553-C94C-4720-8CC7-333243844C73}" dt="2024-03-28T05:30:45.283" v="825" actId="11529"/>
          <ac:cxnSpMkLst>
            <pc:docMk/>
            <pc:sldMk cId="3621434209" sldId="267"/>
            <ac:cxnSpMk id="25" creationId="{F2437917-6827-C6BF-F117-A2F83E63EAC9}"/>
          </ac:cxnSpMkLst>
        </pc:cxnChg>
        <pc:cxnChg chg="add">
          <ac:chgData name="Mayank Shedge" userId="92e62a8c00f875d8" providerId="LiveId" clId="{680E7553-C94C-4720-8CC7-333243844C73}" dt="2024-03-28T05:31:05.743" v="826" actId="11529"/>
          <ac:cxnSpMkLst>
            <pc:docMk/>
            <pc:sldMk cId="3621434209" sldId="267"/>
            <ac:cxnSpMk id="27" creationId="{675404A4-AB09-65D4-7974-9330EA18E00D}"/>
          </ac:cxnSpMkLst>
        </pc:cxnChg>
        <pc:cxnChg chg="add">
          <ac:chgData name="Mayank Shedge" userId="92e62a8c00f875d8" providerId="LiveId" clId="{680E7553-C94C-4720-8CC7-333243844C73}" dt="2024-03-28T05:32:22.699" v="949" actId="11529"/>
          <ac:cxnSpMkLst>
            <pc:docMk/>
            <pc:sldMk cId="3621434209" sldId="267"/>
            <ac:cxnSpMk id="30" creationId="{9CAA9C80-B87A-6FEA-4F64-AA9094DB4104}"/>
          </ac:cxnSpMkLst>
        </pc:cxnChg>
      </pc:sldChg>
      <pc:sldChg chg="del">
        <pc:chgData name="Mayank Shedge" userId="92e62a8c00f875d8" providerId="LiveId" clId="{680E7553-C94C-4720-8CC7-333243844C73}" dt="2024-03-07T07:12:02.872" v="235" actId="47"/>
        <pc:sldMkLst>
          <pc:docMk/>
          <pc:sldMk cId="1040746527" sldId="268"/>
        </pc:sldMkLst>
      </pc:sldChg>
      <pc:sldChg chg="addSp modSp new mod">
        <pc:chgData name="Mayank Shedge" userId="92e62a8c00f875d8" providerId="LiveId" clId="{680E7553-C94C-4720-8CC7-333243844C73}" dt="2024-03-28T05:39:57.803" v="1080" actId="14100"/>
        <pc:sldMkLst>
          <pc:docMk/>
          <pc:sldMk cId="2336490441" sldId="268"/>
        </pc:sldMkLst>
        <pc:spChg chg="add mod">
          <ac:chgData name="Mayank Shedge" userId="92e62a8c00f875d8" providerId="LiveId" clId="{680E7553-C94C-4720-8CC7-333243844C73}" dt="2024-03-28T05:36:02.339" v="1075" actId="20577"/>
          <ac:spMkLst>
            <pc:docMk/>
            <pc:sldMk cId="2336490441" sldId="268"/>
            <ac:spMk id="2" creationId="{6B4605CA-4465-F531-10D0-26440F4DAD2E}"/>
          </ac:spMkLst>
        </pc:spChg>
        <pc:spChg chg="add mod">
          <ac:chgData name="Mayank Shedge" userId="92e62a8c00f875d8" providerId="LiveId" clId="{680E7553-C94C-4720-8CC7-333243844C73}" dt="2024-03-28T05:35:56.022" v="1066" actId="767"/>
          <ac:spMkLst>
            <pc:docMk/>
            <pc:sldMk cId="2336490441" sldId="268"/>
            <ac:spMk id="3" creationId="{AAD8E8CF-3DC2-74A9-169F-8E7602D002EC}"/>
          </ac:spMkLst>
        </pc:spChg>
        <pc:picChg chg="add mod">
          <ac:chgData name="Mayank Shedge" userId="92e62a8c00f875d8" providerId="LiveId" clId="{680E7553-C94C-4720-8CC7-333243844C73}" dt="2024-03-28T05:39:57.803" v="1080" actId="14100"/>
          <ac:picMkLst>
            <pc:docMk/>
            <pc:sldMk cId="2336490441" sldId="268"/>
            <ac:picMk id="5" creationId="{C5500FEE-D037-3D6A-35E6-AC4FAF635127}"/>
          </ac:picMkLst>
        </pc:picChg>
      </pc:sldChg>
      <pc:sldChg chg="addSp modSp new">
        <pc:chgData name="Mayank Shedge" userId="92e62a8c00f875d8" providerId="LiveId" clId="{680E7553-C94C-4720-8CC7-333243844C73}" dt="2024-03-28T05:40:12.179" v="1082" actId="931"/>
        <pc:sldMkLst>
          <pc:docMk/>
          <pc:sldMk cId="612771382" sldId="269"/>
        </pc:sldMkLst>
        <pc:picChg chg="add mod">
          <ac:chgData name="Mayank Shedge" userId="92e62a8c00f875d8" providerId="LiveId" clId="{680E7553-C94C-4720-8CC7-333243844C73}" dt="2024-03-28T05:40:12.179" v="1082" actId="931"/>
          <ac:picMkLst>
            <pc:docMk/>
            <pc:sldMk cId="612771382" sldId="269"/>
            <ac:picMk id="3" creationId="{7567BD5C-81F1-712A-3910-D89ACC2CB9CC}"/>
          </ac:picMkLst>
        </pc:picChg>
      </pc:sldChg>
    </pc:docChg>
  </pc:docChgLst>
  <pc:docChgLst>
    <pc:chgData name="Jyotiraditya Patil" userId="4140e04522de77a7" providerId="LiveId" clId="{305C158D-EE6A-4593-B8D8-AB0D3ACE85A3}"/>
    <pc:docChg chg="undo custSel addSld delSld modSld">
      <pc:chgData name="Jyotiraditya Patil" userId="4140e04522de77a7" providerId="LiveId" clId="{305C158D-EE6A-4593-B8D8-AB0D3ACE85A3}" dt="2024-07-24T15:20:26.783" v="502" actId="47"/>
      <pc:docMkLst>
        <pc:docMk/>
      </pc:docMkLst>
      <pc:sldChg chg="modSp mod">
        <pc:chgData name="Jyotiraditya Patil" userId="4140e04522de77a7" providerId="LiveId" clId="{305C158D-EE6A-4593-B8D8-AB0D3ACE85A3}" dt="2024-07-24T14:22:19.963" v="168" actId="20577"/>
        <pc:sldMkLst>
          <pc:docMk/>
          <pc:sldMk cId="3284834830" sldId="256"/>
        </pc:sldMkLst>
        <pc:spChg chg="mod">
          <ac:chgData name="Jyotiraditya Patil" userId="4140e04522de77a7" providerId="LiveId" clId="{305C158D-EE6A-4593-B8D8-AB0D3ACE85A3}" dt="2024-07-24T14:19:44.114" v="104" actId="20577"/>
          <ac:spMkLst>
            <pc:docMk/>
            <pc:sldMk cId="3284834830" sldId="256"/>
            <ac:spMk id="5" creationId="{A2CDA470-F93B-E8D0-4818-7028E8180442}"/>
          </ac:spMkLst>
        </pc:spChg>
        <pc:spChg chg="mod">
          <ac:chgData name="Jyotiraditya Patil" userId="4140e04522de77a7" providerId="LiveId" clId="{305C158D-EE6A-4593-B8D8-AB0D3ACE85A3}" dt="2024-07-24T14:22:19.963" v="168" actId="20577"/>
          <ac:spMkLst>
            <pc:docMk/>
            <pc:sldMk cId="3284834830" sldId="256"/>
            <ac:spMk id="6" creationId="{D0F6D887-3486-0E74-3BC5-004CD0BE4D0A}"/>
          </ac:spMkLst>
        </pc:spChg>
        <pc:spChg chg="mod">
          <ac:chgData name="Jyotiraditya Patil" userId="4140e04522de77a7" providerId="LiveId" clId="{305C158D-EE6A-4593-B8D8-AB0D3ACE85A3}" dt="2024-07-24T14:16:55.630" v="20" actId="20577"/>
          <ac:spMkLst>
            <pc:docMk/>
            <pc:sldMk cId="3284834830" sldId="256"/>
            <ac:spMk id="10" creationId="{CFC4BB07-4C85-F557-5B82-BCAF3E97B128}"/>
          </ac:spMkLst>
        </pc:spChg>
        <pc:spChg chg="mod">
          <ac:chgData name="Jyotiraditya Patil" userId="4140e04522de77a7" providerId="LiveId" clId="{305C158D-EE6A-4593-B8D8-AB0D3ACE85A3}" dt="2024-07-24T14:17:07.777" v="24" actId="20577"/>
          <ac:spMkLst>
            <pc:docMk/>
            <pc:sldMk cId="3284834830" sldId="256"/>
            <ac:spMk id="12" creationId="{971FECA8-8A09-9C3E-C855-8CB4A0808E18}"/>
          </ac:spMkLst>
        </pc:spChg>
      </pc:sldChg>
      <pc:sldChg chg="modSp mod">
        <pc:chgData name="Jyotiraditya Patil" userId="4140e04522de77a7" providerId="LiveId" clId="{305C158D-EE6A-4593-B8D8-AB0D3ACE85A3}" dt="2024-07-24T14:30:49.588" v="230" actId="2711"/>
        <pc:sldMkLst>
          <pc:docMk/>
          <pc:sldMk cId="1971161810" sldId="257"/>
        </pc:sldMkLst>
        <pc:spChg chg="mod">
          <ac:chgData name="Jyotiraditya Patil" userId="4140e04522de77a7" providerId="LiveId" clId="{305C158D-EE6A-4593-B8D8-AB0D3ACE85A3}" dt="2024-07-24T14:30:49.588" v="230" actId="2711"/>
          <ac:spMkLst>
            <pc:docMk/>
            <pc:sldMk cId="1971161810" sldId="257"/>
            <ac:spMk id="10" creationId="{FDDFA3C0-7FE3-5FEF-8E65-734395184E3D}"/>
          </ac:spMkLst>
        </pc:spChg>
      </pc:sldChg>
      <pc:sldChg chg="modSp mod">
        <pc:chgData name="Jyotiraditya Patil" userId="4140e04522de77a7" providerId="LiveId" clId="{305C158D-EE6A-4593-B8D8-AB0D3ACE85A3}" dt="2024-07-24T14:25:05.787" v="171" actId="255"/>
        <pc:sldMkLst>
          <pc:docMk/>
          <pc:sldMk cId="1712977765" sldId="258"/>
        </pc:sldMkLst>
        <pc:spChg chg="mod">
          <ac:chgData name="Jyotiraditya Patil" userId="4140e04522de77a7" providerId="LiveId" clId="{305C158D-EE6A-4593-B8D8-AB0D3ACE85A3}" dt="2024-07-24T14:25:05.787" v="171" actId="255"/>
          <ac:spMkLst>
            <pc:docMk/>
            <pc:sldMk cId="1712977765" sldId="258"/>
            <ac:spMk id="5" creationId="{93100384-67A8-020A-C735-373F5112E5C8}"/>
          </ac:spMkLst>
        </pc:spChg>
      </pc:sldChg>
      <pc:sldChg chg="modSp mod">
        <pc:chgData name="Jyotiraditya Patil" userId="4140e04522de77a7" providerId="LiveId" clId="{305C158D-EE6A-4593-B8D8-AB0D3ACE85A3}" dt="2024-07-24T14:32:59.197" v="275" actId="20577"/>
        <pc:sldMkLst>
          <pc:docMk/>
          <pc:sldMk cId="183842033" sldId="259"/>
        </pc:sldMkLst>
        <pc:spChg chg="mod">
          <ac:chgData name="Jyotiraditya Patil" userId="4140e04522de77a7" providerId="LiveId" clId="{305C158D-EE6A-4593-B8D8-AB0D3ACE85A3}" dt="2024-07-24T14:32:59.197" v="275" actId="20577"/>
          <ac:spMkLst>
            <pc:docMk/>
            <pc:sldMk cId="183842033" sldId="259"/>
            <ac:spMk id="3" creationId="{7BF68727-6146-A116-B87E-BA2073A9A851}"/>
          </ac:spMkLst>
        </pc:spChg>
      </pc:sldChg>
      <pc:sldChg chg="modSp mod">
        <pc:chgData name="Jyotiraditya Patil" userId="4140e04522de77a7" providerId="LiveId" clId="{305C158D-EE6A-4593-B8D8-AB0D3ACE85A3}" dt="2024-07-24T14:46:18.672" v="334" actId="5793"/>
        <pc:sldMkLst>
          <pc:docMk/>
          <pc:sldMk cId="2852753458" sldId="260"/>
        </pc:sldMkLst>
        <pc:spChg chg="mod">
          <ac:chgData name="Jyotiraditya Patil" userId="4140e04522de77a7" providerId="LiveId" clId="{305C158D-EE6A-4593-B8D8-AB0D3ACE85A3}" dt="2024-07-24T14:46:18.672" v="334" actId="5793"/>
          <ac:spMkLst>
            <pc:docMk/>
            <pc:sldMk cId="2852753458" sldId="260"/>
            <ac:spMk id="3" creationId="{E95F70F8-5769-9565-69B7-A26D00EFBDC1}"/>
          </ac:spMkLst>
        </pc:spChg>
      </pc:sldChg>
      <pc:sldChg chg="addSp modSp mod">
        <pc:chgData name="Jyotiraditya Patil" userId="4140e04522de77a7" providerId="LiveId" clId="{305C158D-EE6A-4593-B8D8-AB0D3ACE85A3}" dt="2024-07-24T15:07:22.727" v="342" actId="1076"/>
        <pc:sldMkLst>
          <pc:docMk/>
          <pc:sldMk cId="2059989064" sldId="261"/>
        </pc:sldMkLst>
        <pc:spChg chg="mod">
          <ac:chgData name="Jyotiraditya Patil" userId="4140e04522de77a7" providerId="LiveId" clId="{305C158D-EE6A-4593-B8D8-AB0D3ACE85A3}" dt="2024-07-24T15:06:52.690" v="339" actId="20577"/>
          <ac:spMkLst>
            <pc:docMk/>
            <pc:sldMk cId="2059989064" sldId="261"/>
            <ac:spMk id="4" creationId="{D051CD8F-AE46-D89D-BBD0-43722DA1F344}"/>
          </ac:spMkLst>
        </pc:spChg>
        <pc:spChg chg="add mod">
          <ac:chgData name="Jyotiraditya Patil" userId="4140e04522de77a7" providerId="LiveId" clId="{305C158D-EE6A-4593-B8D8-AB0D3ACE85A3}" dt="2024-07-24T15:07:22.727" v="342" actId="1076"/>
          <ac:spMkLst>
            <pc:docMk/>
            <pc:sldMk cId="2059989064" sldId="261"/>
            <ac:spMk id="5" creationId="{6861F8D3-AA46-EE3A-78EE-228D6A116A69}"/>
          </ac:spMkLst>
        </pc:spChg>
      </pc:sldChg>
      <pc:sldChg chg="addSp modSp mod">
        <pc:chgData name="Jyotiraditya Patil" userId="4140e04522de77a7" providerId="LiveId" clId="{305C158D-EE6A-4593-B8D8-AB0D3ACE85A3}" dt="2024-07-24T15:20:14.345" v="500" actId="20577"/>
        <pc:sldMkLst>
          <pc:docMk/>
          <pc:sldMk cId="2435916976" sldId="262"/>
        </pc:sldMkLst>
        <pc:spChg chg="mod">
          <ac:chgData name="Jyotiraditya Patil" userId="4140e04522de77a7" providerId="LiveId" clId="{305C158D-EE6A-4593-B8D8-AB0D3ACE85A3}" dt="2024-07-24T15:20:14.345" v="500" actId="20577"/>
          <ac:spMkLst>
            <pc:docMk/>
            <pc:sldMk cId="2435916976" sldId="262"/>
            <ac:spMk id="3" creationId="{87AA68DA-44BA-E885-3A5E-D7B3D41B06C7}"/>
          </ac:spMkLst>
        </pc:spChg>
        <pc:spChg chg="add">
          <ac:chgData name="Jyotiraditya Patil" userId="4140e04522de77a7" providerId="LiveId" clId="{305C158D-EE6A-4593-B8D8-AB0D3ACE85A3}" dt="2024-07-24T15:17:14.053" v="399"/>
          <ac:spMkLst>
            <pc:docMk/>
            <pc:sldMk cId="2435916976" sldId="262"/>
            <ac:spMk id="4" creationId="{7045EEEE-5D0C-24D0-D909-3B2ABF9254A1}"/>
          </ac:spMkLst>
        </pc:spChg>
        <pc:spChg chg="add">
          <ac:chgData name="Jyotiraditya Patil" userId="4140e04522de77a7" providerId="LiveId" clId="{305C158D-EE6A-4593-B8D8-AB0D3ACE85A3}" dt="2024-07-24T15:17:25.549" v="403"/>
          <ac:spMkLst>
            <pc:docMk/>
            <pc:sldMk cId="2435916976" sldId="262"/>
            <ac:spMk id="5" creationId="{30705774-D78B-F3F1-31CD-024591F80004}"/>
          </ac:spMkLst>
        </pc:spChg>
      </pc:sldChg>
      <pc:sldChg chg="del">
        <pc:chgData name="Jyotiraditya Patil" userId="4140e04522de77a7" providerId="LiveId" clId="{305C158D-EE6A-4593-B8D8-AB0D3ACE85A3}" dt="2024-07-24T15:20:26.783" v="502" actId="47"/>
        <pc:sldMkLst>
          <pc:docMk/>
          <pc:sldMk cId="2336490441" sldId="268"/>
        </pc:sldMkLst>
      </pc:sldChg>
      <pc:sldChg chg="del">
        <pc:chgData name="Jyotiraditya Patil" userId="4140e04522de77a7" providerId="LiveId" clId="{305C158D-EE6A-4593-B8D8-AB0D3ACE85A3}" dt="2024-07-24T15:20:25.634" v="501" actId="47"/>
        <pc:sldMkLst>
          <pc:docMk/>
          <pc:sldMk cId="612771382" sldId="269"/>
        </pc:sldMkLst>
      </pc:sldChg>
      <pc:sldChg chg="new del">
        <pc:chgData name="Jyotiraditya Patil" userId="4140e04522de77a7" providerId="LiveId" clId="{305C158D-EE6A-4593-B8D8-AB0D3ACE85A3}" dt="2024-07-24T15:07:52.132" v="344" actId="47"/>
        <pc:sldMkLst>
          <pc:docMk/>
          <pc:sldMk cId="3869178099" sldId="270"/>
        </pc:sldMkLst>
      </pc:sldChg>
      <pc:sldChg chg="addSp modSp new mod">
        <pc:chgData name="Jyotiraditya Patil" userId="4140e04522de77a7" providerId="LiveId" clId="{305C158D-EE6A-4593-B8D8-AB0D3ACE85A3}" dt="2024-07-24T15:10:13.398" v="379" actId="20577"/>
        <pc:sldMkLst>
          <pc:docMk/>
          <pc:sldMk cId="3882936627" sldId="270"/>
        </pc:sldMkLst>
        <pc:spChg chg="mod">
          <ac:chgData name="Jyotiraditya Patil" userId="4140e04522de77a7" providerId="LiveId" clId="{305C158D-EE6A-4593-B8D8-AB0D3ACE85A3}" dt="2024-07-24T15:08:16.563" v="359"/>
          <ac:spMkLst>
            <pc:docMk/>
            <pc:sldMk cId="3882936627" sldId="270"/>
            <ac:spMk id="2" creationId="{FDD2C634-CBCD-190E-2742-F4723A16E82B}"/>
          </ac:spMkLst>
        </pc:spChg>
        <pc:spChg chg="add mod">
          <ac:chgData name="Jyotiraditya Patil" userId="4140e04522de77a7" providerId="LiveId" clId="{305C158D-EE6A-4593-B8D8-AB0D3ACE85A3}" dt="2024-07-24T15:10:13.398" v="379" actId="20577"/>
          <ac:spMkLst>
            <pc:docMk/>
            <pc:sldMk cId="3882936627" sldId="270"/>
            <ac:spMk id="3" creationId="{7A339409-4CC0-C198-2B65-8C6508285F35}"/>
          </ac:spMkLst>
        </pc:spChg>
        <pc:spChg chg="add mod">
          <ac:chgData name="Jyotiraditya Patil" userId="4140e04522de77a7" providerId="LiveId" clId="{305C158D-EE6A-4593-B8D8-AB0D3ACE85A3}" dt="2024-07-24T15:10:08.100" v="378" actId="1076"/>
          <ac:spMkLst>
            <pc:docMk/>
            <pc:sldMk cId="3882936627" sldId="270"/>
            <ac:spMk id="4" creationId="{71B0B543-0C12-99DD-C4E7-E65FD7E89519}"/>
          </ac:spMkLst>
        </pc:spChg>
      </pc:sldChg>
    </pc:docChg>
  </pc:docChgLst>
  <pc:docChgLst>
    <pc:chgData name="Mayank Shedge" userId="92e62a8c00f875d8" providerId="LiveId" clId="{058E6DD2-F947-444B-B0F7-58B2A07DD282}"/>
    <pc:docChg chg="custSel modSld">
      <pc:chgData name="Mayank Shedge" userId="92e62a8c00f875d8" providerId="LiveId" clId="{058E6DD2-F947-444B-B0F7-58B2A07DD282}" dt="2023-08-22T22:33:54.580" v="202" actId="27636"/>
      <pc:docMkLst>
        <pc:docMk/>
      </pc:docMkLst>
      <pc:sldChg chg="modSp mod">
        <pc:chgData name="Mayank Shedge" userId="92e62a8c00f875d8" providerId="LiveId" clId="{058E6DD2-F947-444B-B0F7-58B2A07DD282}" dt="2023-08-22T22:12:50.642" v="62" actId="20577"/>
        <pc:sldMkLst>
          <pc:docMk/>
          <pc:sldMk cId="3284834830" sldId="256"/>
        </pc:sldMkLst>
        <pc:spChg chg="mod">
          <ac:chgData name="Mayank Shedge" userId="92e62a8c00f875d8" providerId="LiveId" clId="{058E6DD2-F947-444B-B0F7-58B2A07DD282}" dt="2023-08-22T22:12:50.642" v="62" actId="20577"/>
          <ac:spMkLst>
            <pc:docMk/>
            <pc:sldMk cId="3284834830" sldId="256"/>
            <ac:spMk id="5" creationId="{A2CDA470-F93B-E8D0-4818-7028E8180442}"/>
          </ac:spMkLst>
        </pc:spChg>
      </pc:sldChg>
      <pc:sldChg chg="modSp mod">
        <pc:chgData name="Mayank Shedge" userId="92e62a8c00f875d8" providerId="LiveId" clId="{058E6DD2-F947-444B-B0F7-58B2A07DD282}" dt="2023-08-22T22:19:36.106" v="64" actId="255"/>
        <pc:sldMkLst>
          <pc:docMk/>
          <pc:sldMk cId="1712977765" sldId="258"/>
        </pc:sldMkLst>
        <pc:spChg chg="mod">
          <ac:chgData name="Mayank Shedge" userId="92e62a8c00f875d8" providerId="LiveId" clId="{058E6DD2-F947-444B-B0F7-58B2A07DD282}" dt="2023-08-22T22:19:36.106" v="64" actId="255"/>
          <ac:spMkLst>
            <pc:docMk/>
            <pc:sldMk cId="1712977765" sldId="258"/>
            <ac:spMk id="5" creationId="{93100384-67A8-020A-C735-373F5112E5C8}"/>
          </ac:spMkLst>
        </pc:spChg>
      </pc:sldChg>
      <pc:sldChg chg="modSp mod">
        <pc:chgData name="Mayank Shedge" userId="92e62a8c00f875d8" providerId="LiveId" clId="{058E6DD2-F947-444B-B0F7-58B2A07DD282}" dt="2023-08-22T22:22:17.802" v="70" actId="255"/>
        <pc:sldMkLst>
          <pc:docMk/>
          <pc:sldMk cId="183842033" sldId="259"/>
        </pc:sldMkLst>
        <pc:spChg chg="mod">
          <ac:chgData name="Mayank Shedge" userId="92e62a8c00f875d8" providerId="LiveId" clId="{058E6DD2-F947-444B-B0F7-58B2A07DD282}" dt="2023-08-22T22:22:17.802" v="70" actId="255"/>
          <ac:spMkLst>
            <pc:docMk/>
            <pc:sldMk cId="183842033" sldId="259"/>
            <ac:spMk id="3" creationId="{7BF68727-6146-A116-B87E-BA2073A9A851}"/>
          </ac:spMkLst>
        </pc:spChg>
      </pc:sldChg>
      <pc:sldChg chg="modSp mod">
        <pc:chgData name="Mayank Shedge" userId="92e62a8c00f875d8" providerId="LiveId" clId="{058E6DD2-F947-444B-B0F7-58B2A07DD282}" dt="2023-08-22T22:30:31.608" v="183" actId="14100"/>
        <pc:sldMkLst>
          <pc:docMk/>
          <pc:sldMk cId="2852753458" sldId="260"/>
        </pc:sldMkLst>
        <pc:spChg chg="mod">
          <ac:chgData name="Mayank Shedge" userId="92e62a8c00f875d8" providerId="LiveId" clId="{058E6DD2-F947-444B-B0F7-58B2A07DD282}" dt="2023-08-22T22:30:31.608" v="183" actId="14100"/>
          <ac:spMkLst>
            <pc:docMk/>
            <pc:sldMk cId="2852753458" sldId="260"/>
            <ac:spMk id="3" creationId="{E95F70F8-5769-9565-69B7-A26D00EFBDC1}"/>
          </ac:spMkLst>
        </pc:spChg>
      </pc:sldChg>
      <pc:sldChg chg="modSp mod">
        <pc:chgData name="Mayank Shedge" userId="92e62a8c00f875d8" providerId="LiveId" clId="{058E6DD2-F947-444B-B0F7-58B2A07DD282}" dt="2023-08-22T22:27:16.572" v="150" actId="20577"/>
        <pc:sldMkLst>
          <pc:docMk/>
          <pc:sldMk cId="2059989064" sldId="261"/>
        </pc:sldMkLst>
        <pc:spChg chg="mod">
          <ac:chgData name="Mayank Shedge" userId="92e62a8c00f875d8" providerId="LiveId" clId="{058E6DD2-F947-444B-B0F7-58B2A07DD282}" dt="2023-08-22T22:27:16.572" v="150" actId="20577"/>
          <ac:spMkLst>
            <pc:docMk/>
            <pc:sldMk cId="2059989064" sldId="261"/>
            <ac:spMk id="5" creationId="{CF6589C3-8BA3-A604-6B8D-CBFF2516A5D3}"/>
          </ac:spMkLst>
        </pc:spChg>
      </pc:sldChg>
      <pc:sldChg chg="modSp mod">
        <pc:chgData name="Mayank Shedge" userId="92e62a8c00f875d8" providerId="LiveId" clId="{058E6DD2-F947-444B-B0F7-58B2A07DD282}" dt="2023-08-22T22:32:43.039" v="197" actId="14100"/>
        <pc:sldMkLst>
          <pc:docMk/>
          <pc:sldMk cId="2435916976" sldId="262"/>
        </pc:sldMkLst>
        <pc:spChg chg="mod">
          <ac:chgData name="Mayank Shedge" userId="92e62a8c00f875d8" providerId="LiveId" clId="{058E6DD2-F947-444B-B0F7-58B2A07DD282}" dt="2023-08-22T22:32:43.039" v="197" actId="14100"/>
          <ac:spMkLst>
            <pc:docMk/>
            <pc:sldMk cId="2435916976" sldId="262"/>
            <ac:spMk id="3" creationId="{87AA68DA-44BA-E885-3A5E-D7B3D41B06C7}"/>
          </ac:spMkLst>
        </pc:spChg>
      </pc:sldChg>
      <pc:sldChg chg="modSp mod">
        <pc:chgData name="Mayank Shedge" userId="92e62a8c00f875d8" providerId="LiveId" clId="{058E6DD2-F947-444B-B0F7-58B2A07DD282}" dt="2023-08-22T22:33:54.580" v="202" actId="27636"/>
        <pc:sldMkLst>
          <pc:docMk/>
          <pc:sldMk cId="3782904037" sldId="263"/>
        </pc:sldMkLst>
        <pc:spChg chg="mod">
          <ac:chgData name="Mayank Shedge" userId="92e62a8c00f875d8" providerId="LiveId" clId="{058E6DD2-F947-444B-B0F7-58B2A07DD282}" dt="2023-08-22T22:33:54.580" v="202" actId="27636"/>
          <ac:spMkLst>
            <pc:docMk/>
            <pc:sldMk cId="3782904037" sldId="263"/>
            <ac:spMk id="3" creationId="{88FB81A7-C11A-1B3A-43CE-69A0B9B46C50}"/>
          </ac:spMkLst>
        </pc:spChg>
      </pc:sldChg>
    </pc:docChg>
  </pc:docChgLst>
  <pc:docChgLst>
    <pc:chgData name="Mayank Shedge" userId="92e62a8c00f875d8" providerId="LiveId" clId="{0CD3BA66-176A-45A4-977E-2A04D707F449}"/>
    <pc:docChg chg="undo custSel delSld modSld">
      <pc:chgData name="Mayank Shedge" userId="92e62a8c00f875d8" providerId="LiveId" clId="{0CD3BA66-176A-45A4-977E-2A04D707F449}" dt="2024-03-07T07:01:28.745" v="121" actId="20577"/>
      <pc:docMkLst>
        <pc:docMk/>
      </pc:docMkLst>
      <pc:sldChg chg="modSp mod">
        <pc:chgData name="Mayank Shedge" userId="92e62a8c00f875d8" providerId="LiveId" clId="{0CD3BA66-176A-45A4-977E-2A04D707F449}" dt="2024-03-07T07:01:28.745" v="121" actId="20577"/>
        <pc:sldMkLst>
          <pc:docMk/>
          <pc:sldMk cId="3284834830" sldId="256"/>
        </pc:sldMkLst>
        <pc:spChg chg="mod">
          <ac:chgData name="Mayank Shedge" userId="92e62a8c00f875d8" providerId="LiveId" clId="{0CD3BA66-176A-45A4-977E-2A04D707F449}" dt="2024-03-07T07:01:28.745" v="121" actId="20577"/>
          <ac:spMkLst>
            <pc:docMk/>
            <pc:sldMk cId="3284834830" sldId="256"/>
            <ac:spMk id="5" creationId="{A2CDA470-F93B-E8D0-4818-7028E8180442}"/>
          </ac:spMkLst>
        </pc:spChg>
        <pc:spChg chg="mod">
          <ac:chgData name="Mayank Shedge" userId="92e62a8c00f875d8" providerId="LiveId" clId="{0CD3BA66-176A-45A4-977E-2A04D707F449}" dt="2024-03-07T06:26:00.417" v="9" actId="20577"/>
          <ac:spMkLst>
            <pc:docMk/>
            <pc:sldMk cId="3284834830" sldId="256"/>
            <ac:spMk id="6" creationId="{D0F6D887-3486-0E74-3BC5-004CD0BE4D0A}"/>
          </ac:spMkLst>
        </pc:spChg>
        <pc:spChg chg="mod">
          <ac:chgData name="Mayank Shedge" userId="92e62a8c00f875d8" providerId="LiveId" clId="{0CD3BA66-176A-45A4-977E-2A04D707F449}" dt="2024-03-07T06:26:22.315" v="57" actId="20577"/>
          <ac:spMkLst>
            <pc:docMk/>
            <pc:sldMk cId="3284834830" sldId="256"/>
            <ac:spMk id="10" creationId="{CFC4BB07-4C85-F557-5B82-BCAF3E97B128}"/>
          </ac:spMkLst>
        </pc:spChg>
      </pc:sldChg>
      <pc:sldChg chg="modSp mod">
        <pc:chgData name="Mayank Shedge" userId="92e62a8c00f875d8" providerId="LiveId" clId="{0CD3BA66-176A-45A4-977E-2A04D707F449}" dt="2024-03-07T06:55:06.910" v="85" actId="20577"/>
        <pc:sldMkLst>
          <pc:docMk/>
          <pc:sldMk cId="2059989064" sldId="261"/>
        </pc:sldMkLst>
        <pc:spChg chg="mod">
          <ac:chgData name="Mayank Shedge" userId="92e62a8c00f875d8" providerId="LiveId" clId="{0CD3BA66-176A-45A4-977E-2A04D707F449}" dt="2024-03-07T06:55:06.910" v="85" actId="20577"/>
          <ac:spMkLst>
            <pc:docMk/>
            <pc:sldMk cId="2059989064" sldId="261"/>
            <ac:spMk id="5" creationId="{CF6589C3-8BA3-A604-6B8D-CBFF2516A5D3}"/>
          </ac:spMkLst>
        </pc:spChg>
      </pc:sldChg>
      <pc:sldChg chg="del">
        <pc:chgData name="Mayank Shedge" userId="92e62a8c00f875d8" providerId="LiveId" clId="{0CD3BA66-176A-45A4-977E-2A04D707F449}" dt="2024-03-07T06:26:53.552" v="58" actId="47"/>
        <pc:sldMkLst>
          <pc:docMk/>
          <pc:sldMk cId="4294300337" sldId="26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C74A0C-FAAF-48BD-895B-22EF891D01E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769D89B0-F5EC-4924-9427-E35F41B59EFA}" type="pres">
      <dgm:prSet presAssocID="{C0C74A0C-FAAF-48BD-895B-22EF891D01E3}" presName="diagram" presStyleCnt="0">
        <dgm:presLayoutVars>
          <dgm:chPref val="1"/>
          <dgm:dir/>
          <dgm:animOne val="branch"/>
          <dgm:animLvl val="lvl"/>
          <dgm:resizeHandles/>
        </dgm:presLayoutVars>
      </dgm:prSet>
      <dgm:spPr/>
    </dgm:pt>
  </dgm:ptLst>
  <dgm:cxnLst>
    <dgm:cxn modelId="{B34D8522-F11D-4DFD-9A1B-9979A7701CC0}" type="presOf" srcId="{C0C74A0C-FAAF-48BD-895B-22EF891D01E3}" destId="{769D89B0-F5EC-4924-9427-E35F41B59EFA}"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4A05-10BE-FAFA-3DDE-CA4D9A13F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9155C2-E155-7BB6-F136-9AAAD263A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2D70BE-EB4D-6324-AC9F-A6F86D907DA1}"/>
              </a:ext>
            </a:extLst>
          </p:cNvPr>
          <p:cNvSpPr>
            <a:spLocks noGrp="1"/>
          </p:cNvSpPr>
          <p:nvPr>
            <p:ph type="dt" sz="half" idx="10"/>
          </p:nvPr>
        </p:nvSpPr>
        <p:spPr/>
        <p:txBody>
          <a:bodyPr/>
          <a:lstStyle/>
          <a:p>
            <a:fld id="{F0E425B6-A4BD-417B-B867-18E00FEE7E62}" type="datetimeFigureOut">
              <a:rPr lang="en-IN" smtClean="0"/>
              <a:t>24-07-2024</a:t>
            </a:fld>
            <a:endParaRPr lang="en-IN"/>
          </a:p>
        </p:txBody>
      </p:sp>
      <p:sp>
        <p:nvSpPr>
          <p:cNvPr id="5" name="Footer Placeholder 4">
            <a:extLst>
              <a:ext uri="{FF2B5EF4-FFF2-40B4-BE49-F238E27FC236}">
                <a16:creationId xmlns:a16="http://schemas.microsoft.com/office/drawing/2014/main" id="{813BFAEB-B358-36E9-7015-C825E602A6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EF6128-DEFB-FC4E-9145-A2E0E1F4C5FE}"/>
              </a:ext>
            </a:extLst>
          </p:cNvPr>
          <p:cNvSpPr>
            <a:spLocks noGrp="1"/>
          </p:cNvSpPr>
          <p:nvPr>
            <p:ph type="sldNum" sz="quarter" idx="12"/>
          </p:nvPr>
        </p:nvSpPr>
        <p:spPr/>
        <p:txBody>
          <a:bodyPr/>
          <a:lstStyle/>
          <a:p>
            <a:fld id="{5C3CAF8C-01DE-484E-A210-36D84212A8BD}" type="slidenum">
              <a:rPr lang="en-IN" smtClean="0"/>
              <a:t>‹#›</a:t>
            </a:fld>
            <a:endParaRPr lang="en-IN"/>
          </a:p>
        </p:txBody>
      </p:sp>
    </p:spTree>
    <p:extLst>
      <p:ext uri="{BB962C8B-B14F-4D97-AF65-F5344CB8AC3E}">
        <p14:creationId xmlns:p14="http://schemas.microsoft.com/office/powerpoint/2010/main" val="1321970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D39A-BD33-D2F9-3B15-1B016E1DFE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7DFF3F-0AB9-7707-08B8-B10C9F338D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1F029F-F7B3-769D-3498-9759F255EC4D}"/>
              </a:ext>
            </a:extLst>
          </p:cNvPr>
          <p:cNvSpPr>
            <a:spLocks noGrp="1"/>
          </p:cNvSpPr>
          <p:nvPr>
            <p:ph type="dt" sz="half" idx="10"/>
          </p:nvPr>
        </p:nvSpPr>
        <p:spPr/>
        <p:txBody>
          <a:bodyPr/>
          <a:lstStyle/>
          <a:p>
            <a:fld id="{F0E425B6-A4BD-417B-B867-18E00FEE7E62}" type="datetimeFigureOut">
              <a:rPr lang="en-IN" smtClean="0"/>
              <a:t>24-07-2024</a:t>
            </a:fld>
            <a:endParaRPr lang="en-IN"/>
          </a:p>
        </p:txBody>
      </p:sp>
      <p:sp>
        <p:nvSpPr>
          <p:cNvPr id="5" name="Footer Placeholder 4">
            <a:extLst>
              <a:ext uri="{FF2B5EF4-FFF2-40B4-BE49-F238E27FC236}">
                <a16:creationId xmlns:a16="http://schemas.microsoft.com/office/drawing/2014/main" id="{07275B16-08C1-DA5D-872E-A2503109EE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36BE54-02ED-B9DC-9213-61E5C23F514A}"/>
              </a:ext>
            </a:extLst>
          </p:cNvPr>
          <p:cNvSpPr>
            <a:spLocks noGrp="1"/>
          </p:cNvSpPr>
          <p:nvPr>
            <p:ph type="sldNum" sz="quarter" idx="12"/>
          </p:nvPr>
        </p:nvSpPr>
        <p:spPr/>
        <p:txBody>
          <a:bodyPr/>
          <a:lstStyle/>
          <a:p>
            <a:fld id="{5C3CAF8C-01DE-484E-A210-36D84212A8BD}" type="slidenum">
              <a:rPr lang="en-IN" smtClean="0"/>
              <a:t>‹#›</a:t>
            </a:fld>
            <a:endParaRPr lang="en-IN"/>
          </a:p>
        </p:txBody>
      </p:sp>
    </p:spTree>
    <p:extLst>
      <p:ext uri="{BB962C8B-B14F-4D97-AF65-F5344CB8AC3E}">
        <p14:creationId xmlns:p14="http://schemas.microsoft.com/office/powerpoint/2010/main" val="2629440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7273E9-0038-666C-B3BC-2F095B5174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D25C0C-80F6-BC38-02F6-0D13904E6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9688AC-04BE-C8CF-C0F4-3AEF41689C40}"/>
              </a:ext>
            </a:extLst>
          </p:cNvPr>
          <p:cNvSpPr>
            <a:spLocks noGrp="1"/>
          </p:cNvSpPr>
          <p:nvPr>
            <p:ph type="dt" sz="half" idx="10"/>
          </p:nvPr>
        </p:nvSpPr>
        <p:spPr/>
        <p:txBody>
          <a:bodyPr/>
          <a:lstStyle/>
          <a:p>
            <a:fld id="{F0E425B6-A4BD-417B-B867-18E00FEE7E62}" type="datetimeFigureOut">
              <a:rPr lang="en-IN" smtClean="0"/>
              <a:t>24-07-2024</a:t>
            </a:fld>
            <a:endParaRPr lang="en-IN"/>
          </a:p>
        </p:txBody>
      </p:sp>
      <p:sp>
        <p:nvSpPr>
          <p:cNvPr id="5" name="Footer Placeholder 4">
            <a:extLst>
              <a:ext uri="{FF2B5EF4-FFF2-40B4-BE49-F238E27FC236}">
                <a16:creationId xmlns:a16="http://schemas.microsoft.com/office/drawing/2014/main" id="{DCA91EC8-C3DD-5407-0540-42D1CD3038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7AA69D-B84D-FAAA-DCA7-33812603B2D9}"/>
              </a:ext>
            </a:extLst>
          </p:cNvPr>
          <p:cNvSpPr>
            <a:spLocks noGrp="1"/>
          </p:cNvSpPr>
          <p:nvPr>
            <p:ph type="sldNum" sz="quarter" idx="12"/>
          </p:nvPr>
        </p:nvSpPr>
        <p:spPr/>
        <p:txBody>
          <a:bodyPr/>
          <a:lstStyle/>
          <a:p>
            <a:fld id="{5C3CAF8C-01DE-484E-A210-36D84212A8BD}" type="slidenum">
              <a:rPr lang="en-IN" smtClean="0"/>
              <a:t>‹#›</a:t>
            </a:fld>
            <a:endParaRPr lang="en-IN"/>
          </a:p>
        </p:txBody>
      </p:sp>
    </p:spTree>
    <p:extLst>
      <p:ext uri="{BB962C8B-B14F-4D97-AF65-F5344CB8AC3E}">
        <p14:creationId xmlns:p14="http://schemas.microsoft.com/office/powerpoint/2010/main" val="41783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28E2-E65E-798A-E2D1-0FA1EA7C5D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A4D74D-A789-8C8B-1F7B-6070A2EA32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458380-928B-0186-BD6D-6D8057988CA7}"/>
              </a:ext>
            </a:extLst>
          </p:cNvPr>
          <p:cNvSpPr>
            <a:spLocks noGrp="1"/>
          </p:cNvSpPr>
          <p:nvPr>
            <p:ph type="dt" sz="half" idx="10"/>
          </p:nvPr>
        </p:nvSpPr>
        <p:spPr/>
        <p:txBody>
          <a:bodyPr/>
          <a:lstStyle/>
          <a:p>
            <a:fld id="{F0E425B6-A4BD-417B-B867-18E00FEE7E62}" type="datetimeFigureOut">
              <a:rPr lang="en-IN" smtClean="0"/>
              <a:t>24-07-2024</a:t>
            </a:fld>
            <a:endParaRPr lang="en-IN"/>
          </a:p>
        </p:txBody>
      </p:sp>
      <p:sp>
        <p:nvSpPr>
          <p:cNvPr id="5" name="Footer Placeholder 4">
            <a:extLst>
              <a:ext uri="{FF2B5EF4-FFF2-40B4-BE49-F238E27FC236}">
                <a16:creationId xmlns:a16="http://schemas.microsoft.com/office/drawing/2014/main" id="{BCDFC7EC-E6BA-1A2D-366F-6F76CF6D1D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2D5747-7569-63A4-EA82-70821C185F3E}"/>
              </a:ext>
            </a:extLst>
          </p:cNvPr>
          <p:cNvSpPr>
            <a:spLocks noGrp="1"/>
          </p:cNvSpPr>
          <p:nvPr>
            <p:ph type="sldNum" sz="quarter" idx="12"/>
          </p:nvPr>
        </p:nvSpPr>
        <p:spPr/>
        <p:txBody>
          <a:bodyPr/>
          <a:lstStyle/>
          <a:p>
            <a:fld id="{5C3CAF8C-01DE-484E-A210-36D84212A8BD}" type="slidenum">
              <a:rPr lang="en-IN" smtClean="0"/>
              <a:t>‹#›</a:t>
            </a:fld>
            <a:endParaRPr lang="en-IN"/>
          </a:p>
        </p:txBody>
      </p:sp>
    </p:spTree>
    <p:extLst>
      <p:ext uri="{BB962C8B-B14F-4D97-AF65-F5344CB8AC3E}">
        <p14:creationId xmlns:p14="http://schemas.microsoft.com/office/powerpoint/2010/main" val="298103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4447-63A5-3463-C971-4F57BAD33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244E2D-00DF-25E3-292D-98EF87D1A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A1D105-6764-F5D4-937A-D71FFD7443B2}"/>
              </a:ext>
            </a:extLst>
          </p:cNvPr>
          <p:cNvSpPr>
            <a:spLocks noGrp="1"/>
          </p:cNvSpPr>
          <p:nvPr>
            <p:ph type="dt" sz="half" idx="10"/>
          </p:nvPr>
        </p:nvSpPr>
        <p:spPr/>
        <p:txBody>
          <a:bodyPr/>
          <a:lstStyle/>
          <a:p>
            <a:fld id="{F0E425B6-A4BD-417B-B867-18E00FEE7E62}" type="datetimeFigureOut">
              <a:rPr lang="en-IN" smtClean="0"/>
              <a:t>24-07-2024</a:t>
            </a:fld>
            <a:endParaRPr lang="en-IN"/>
          </a:p>
        </p:txBody>
      </p:sp>
      <p:sp>
        <p:nvSpPr>
          <p:cNvPr id="5" name="Footer Placeholder 4">
            <a:extLst>
              <a:ext uri="{FF2B5EF4-FFF2-40B4-BE49-F238E27FC236}">
                <a16:creationId xmlns:a16="http://schemas.microsoft.com/office/drawing/2014/main" id="{7A321378-F720-F4FB-6778-DCD7E2DBC5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D2C1EB-9172-58C3-D316-4489DCC217FD}"/>
              </a:ext>
            </a:extLst>
          </p:cNvPr>
          <p:cNvSpPr>
            <a:spLocks noGrp="1"/>
          </p:cNvSpPr>
          <p:nvPr>
            <p:ph type="sldNum" sz="quarter" idx="12"/>
          </p:nvPr>
        </p:nvSpPr>
        <p:spPr/>
        <p:txBody>
          <a:bodyPr/>
          <a:lstStyle/>
          <a:p>
            <a:fld id="{5C3CAF8C-01DE-484E-A210-36D84212A8BD}" type="slidenum">
              <a:rPr lang="en-IN" smtClean="0"/>
              <a:t>‹#›</a:t>
            </a:fld>
            <a:endParaRPr lang="en-IN"/>
          </a:p>
        </p:txBody>
      </p:sp>
    </p:spTree>
    <p:extLst>
      <p:ext uri="{BB962C8B-B14F-4D97-AF65-F5344CB8AC3E}">
        <p14:creationId xmlns:p14="http://schemas.microsoft.com/office/powerpoint/2010/main" val="2667287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3DFB-B935-12E3-680C-D0EF5BAE53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987698-C6CF-B3AE-BFB3-1E79E6E67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8FE5CC-10F0-D97C-2FCC-2972C8F5A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4740E9-A085-983B-7171-C2DAAA2224EE}"/>
              </a:ext>
            </a:extLst>
          </p:cNvPr>
          <p:cNvSpPr>
            <a:spLocks noGrp="1"/>
          </p:cNvSpPr>
          <p:nvPr>
            <p:ph type="dt" sz="half" idx="10"/>
          </p:nvPr>
        </p:nvSpPr>
        <p:spPr/>
        <p:txBody>
          <a:bodyPr/>
          <a:lstStyle/>
          <a:p>
            <a:fld id="{F0E425B6-A4BD-417B-B867-18E00FEE7E62}" type="datetimeFigureOut">
              <a:rPr lang="en-IN" smtClean="0"/>
              <a:t>24-07-2024</a:t>
            </a:fld>
            <a:endParaRPr lang="en-IN"/>
          </a:p>
        </p:txBody>
      </p:sp>
      <p:sp>
        <p:nvSpPr>
          <p:cNvPr id="6" name="Footer Placeholder 5">
            <a:extLst>
              <a:ext uri="{FF2B5EF4-FFF2-40B4-BE49-F238E27FC236}">
                <a16:creationId xmlns:a16="http://schemas.microsoft.com/office/drawing/2014/main" id="{CA0B6093-2130-3895-0C0B-480D80739E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FD518D-A48B-70E9-6A78-7F7E7E0D4A9A}"/>
              </a:ext>
            </a:extLst>
          </p:cNvPr>
          <p:cNvSpPr>
            <a:spLocks noGrp="1"/>
          </p:cNvSpPr>
          <p:nvPr>
            <p:ph type="sldNum" sz="quarter" idx="12"/>
          </p:nvPr>
        </p:nvSpPr>
        <p:spPr/>
        <p:txBody>
          <a:bodyPr/>
          <a:lstStyle/>
          <a:p>
            <a:fld id="{5C3CAF8C-01DE-484E-A210-36D84212A8BD}" type="slidenum">
              <a:rPr lang="en-IN" smtClean="0"/>
              <a:t>‹#›</a:t>
            </a:fld>
            <a:endParaRPr lang="en-IN"/>
          </a:p>
        </p:txBody>
      </p:sp>
    </p:spTree>
    <p:extLst>
      <p:ext uri="{BB962C8B-B14F-4D97-AF65-F5344CB8AC3E}">
        <p14:creationId xmlns:p14="http://schemas.microsoft.com/office/powerpoint/2010/main" val="298005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A568-4F1B-2900-D49D-CFA1EA0AF6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B6601C-7F38-DEB3-0805-1F13F2D7B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3913D1-028A-9F69-EC13-FF7896381A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83D858-28A4-CEE3-2FE8-EF0E7B020A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52D184-741B-D050-63F7-C51A475742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C13BE7-A8A2-72CD-61B0-FD8FF4F8C199}"/>
              </a:ext>
            </a:extLst>
          </p:cNvPr>
          <p:cNvSpPr>
            <a:spLocks noGrp="1"/>
          </p:cNvSpPr>
          <p:nvPr>
            <p:ph type="dt" sz="half" idx="10"/>
          </p:nvPr>
        </p:nvSpPr>
        <p:spPr/>
        <p:txBody>
          <a:bodyPr/>
          <a:lstStyle/>
          <a:p>
            <a:fld id="{F0E425B6-A4BD-417B-B867-18E00FEE7E62}" type="datetimeFigureOut">
              <a:rPr lang="en-IN" smtClean="0"/>
              <a:t>24-07-2024</a:t>
            </a:fld>
            <a:endParaRPr lang="en-IN"/>
          </a:p>
        </p:txBody>
      </p:sp>
      <p:sp>
        <p:nvSpPr>
          <p:cNvPr id="8" name="Footer Placeholder 7">
            <a:extLst>
              <a:ext uri="{FF2B5EF4-FFF2-40B4-BE49-F238E27FC236}">
                <a16:creationId xmlns:a16="http://schemas.microsoft.com/office/drawing/2014/main" id="{48D28789-EC96-1822-0155-75CB5D1AFB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1F2D41-DAF4-FBCD-E7F6-B8AE710CE9DD}"/>
              </a:ext>
            </a:extLst>
          </p:cNvPr>
          <p:cNvSpPr>
            <a:spLocks noGrp="1"/>
          </p:cNvSpPr>
          <p:nvPr>
            <p:ph type="sldNum" sz="quarter" idx="12"/>
          </p:nvPr>
        </p:nvSpPr>
        <p:spPr/>
        <p:txBody>
          <a:bodyPr/>
          <a:lstStyle/>
          <a:p>
            <a:fld id="{5C3CAF8C-01DE-484E-A210-36D84212A8BD}" type="slidenum">
              <a:rPr lang="en-IN" smtClean="0"/>
              <a:t>‹#›</a:t>
            </a:fld>
            <a:endParaRPr lang="en-IN"/>
          </a:p>
        </p:txBody>
      </p:sp>
    </p:spTree>
    <p:extLst>
      <p:ext uri="{BB962C8B-B14F-4D97-AF65-F5344CB8AC3E}">
        <p14:creationId xmlns:p14="http://schemas.microsoft.com/office/powerpoint/2010/main" val="184315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47B3-E831-0D13-49E8-983BAACD95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345CE9-3367-F31E-A75F-8488899C7C6A}"/>
              </a:ext>
            </a:extLst>
          </p:cNvPr>
          <p:cNvSpPr>
            <a:spLocks noGrp="1"/>
          </p:cNvSpPr>
          <p:nvPr>
            <p:ph type="dt" sz="half" idx="10"/>
          </p:nvPr>
        </p:nvSpPr>
        <p:spPr/>
        <p:txBody>
          <a:bodyPr/>
          <a:lstStyle/>
          <a:p>
            <a:fld id="{F0E425B6-A4BD-417B-B867-18E00FEE7E62}" type="datetimeFigureOut">
              <a:rPr lang="en-IN" smtClean="0"/>
              <a:t>24-07-2024</a:t>
            </a:fld>
            <a:endParaRPr lang="en-IN"/>
          </a:p>
        </p:txBody>
      </p:sp>
      <p:sp>
        <p:nvSpPr>
          <p:cNvPr id="4" name="Footer Placeholder 3">
            <a:extLst>
              <a:ext uri="{FF2B5EF4-FFF2-40B4-BE49-F238E27FC236}">
                <a16:creationId xmlns:a16="http://schemas.microsoft.com/office/drawing/2014/main" id="{61B35A41-1BF2-7538-1572-1C3D768CAC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D6269D-46A2-E5F8-78CD-7F05400E3DC8}"/>
              </a:ext>
            </a:extLst>
          </p:cNvPr>
          <p:cNvSpPr>
            <a:spLocks noGrp="1"/>
          </p:cNvSpPr>
          <p:nvPr>
            <p:ph type="sldNum" sz="quarter" idx="12"/>
          </p:nvPr>
        </p:nvSpPr>
        <p:spPr/>
        <p:txBody>
          <a:bodyPr/>
          <a:lstStyle/>
          <a:p>
            <a:fld id="{5C3CAF8C-01DE-484E-A210-36D84212A8BD}" type="slidenum">
              <a:rPr lang="en-IN" smtClean="0"/>
              <a:t>‹#›</a:t>
            </a:fld>
            <a:endParaRPr lang="en-IN"/>
          </a:p>
        </p:txBody>
      </p:sp>
    </p:spTree>
    <p:extLst>
      <p:ext uri="{BB962C8B-B14F-4D97-AF65-F5344CB8AC3E}">
        <p14:creationId xmlns:p14="http://schemas.microsoft.com/office/powerpoint/2010/main" val="2253996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7C2DD-72E4-10AD-0346-E38AB33F8EA7}"/>
              </a:ext>
            </a:extLst>
          </p:cNvPr>
          <p:cNvSpPr>
            <a:spLocks noGrp="1"/>
          </p:cNvSpPr>
          <p:nvPr>
            <p:ph type="dt" sz="half" idx="10"/>
          </p:nvPr>
        </p:nvSpPr>
        <p:spPr/>
        <p:txBody>
          <a:bodyPr/>
          <a:lstStyle/>
          <a:p>
            <a:fld id="{F0E425B6-A4BD-417B-B867-18E00FEE7E62}" type="datetimeFigureOut">
              <a:rPr lang="en-IN" smtClean="0"/>
              <a:t>24-07-2024</a:t>
            </a:fld>
            <a:endParaRPr lang="en-IN"/>
          </a:p>
        </p:txBody>
      </p:sp>
      <p:sp>
        <p:nvSpPr>
          <p:cNvPr id="3" name="Footer Placeholder 2">
            <a:extLst>
              <a:ext uri="{FF2B5EF4-FFF2-40B4-BE49-F238E27FC236}">
                <a16:creationId xmlns:a16="http://schemas.microsoft.com/office/drawing/2014/main" id="{FB0E17A1-D1CC-AE64-40DC-B570BBEFD0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22517A-9867-8F3F-E54D-38214DCB7256}"/>
              </a:ext>
            </a:extLst>
          </p:cNvPr>
          <p:cNvSpPr>
            <a:spLocks noGrp="1"/>
          </p:cNvSpPr>
          <p:nvPr>
            <p:ph type="sldNum" sz="quarter" idx="12"/>
          </p:nvPr>
        </p:nvSpPr>
        <p:spPr/>
        <p:txBody>
          <a:bodyPr/>
          <a:lstStyle/>
          <a:p>
            <a:fld id="{5C3CAF8C-01DE-484E-A210-36D84212A8BD}" type="slidenum">
              <a:rPr lang="en-IN" smtClean="0"/>
              <a:t>‹#›</a:t>
            </a:fld>
            <a:endParaRPr lang="en-IN"/>
          </a:p>
        </p:txBody>
      </p:sp>
    </p:spTree>
    <p:extLst>
      <p:ext uri="{BB962C8B-B14F-4D97-AF65-F5344CB8AC3E}">
        <p14:creationId xmlns:p14="http://schemas.microsoft.com/office/powerpoint/2010/main" val="390166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DC1D-AC7D-B4B0-B3B1-32B67B4D05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8D123F-4C69-B5BA-69F9-27451A2CD7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F0DE3D-84DB-DEDB-8987-13E7AEF86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4BA89-6A47-3B95-EDDC-CD28A3EA0D2C}"/>
              </a:ext>
            </a:extLst>
          </p:cNvPr>
          <p:cNvSpPr>
            <a:spLocks noGrp="1"/>
          </p:cNvSpPr>
          <p:nvPr>
            <p:ph type="dt" sz="half" idx="10"/>
          </p:nvPr>
        </p:nvSpPr>
        <p:spPr/>
        <p:txBody>
          <a:bodyPr/>
          <a:lstStyle/>
          <a:p>
            <a:fld id="{F0E425B6-A4BD-417B-B867-18E00FEE7E62}" type="datetimeFigureOut">
              <a:rPr lang="en-IN" smtClean="0"/>
              <a:t>24-07-2024</a:t>
            </a:fld>
            <a:endParaRPr lang="en-IN"/>
          </a:p>
        </p:txBody>
      </p:sp>
      <p:sp>
        <p:nvSpPr>
          <p:cNvPr id="6" name="Footer Placeholder 5">
            <a:extLst>
              <a:ext uri="{FF2B5EF4-FFF2-40B4-BE49-F238E27FC236}">
                <a16:creationId xmlns:a16="http://schemas.microsoft.com/office/drawing/2014/main" id="{0C728AF2-CA65-DBCA-4569-71DE09F87D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32C072-DA7F-797B-7150-331E6D835840}"/>
              </a:ext>
            </a:extLst>
          </p:cNvPr>
          <p:cNvSpPr>
            <a:spLocks noGrp="1"/>
          </p:cNvSpPr>
          <p:nvPr>
            <p:ph type="sldNum" sz="quarter" idx="12"/>
          </p:nvPr>
        </p:nvSpPr>
        <p:spPr/>
        <p:txBody>
          <a:bodyPr/>
          <a:lstStyle/>
          <a:p>
            <a:fld id="{5C3CAF8C-01DE-484E-A210-36D84212A8BD}" type="slidenum">
              <a:rPr lang="en-IN" smtClean="0"/>
              <a:t>‹#›</a:t>
            </a:fld>
            <a:endParaRPr lang="en-IN"/>
          </a:p>
        </p:txBody>
      </p:sp>
    </p:spTree>
    <p:extLst>
      <p:ext uri="{BB962C8B-B14F-4D97-AF65-F5344CB8AC3E}">
        <p14:creationId xmlns:p14="http://schemas.microsoft.com/office/powerpoint/2010/main" val="163549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386B-537D-F495-EFCE-6F6614E0D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D8B315-129B-63BB-BE10-01EAEDC9E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C8D496-8FA3-FD9E-AB13-83B0F8F73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11DA59-1B56-ECBE-5645-B7160D4A0410}"/>
              </a:ext>
            </a:extLst>
          </p:cNvPr>
          <p:cNvSpPr>
            <a:spLocks noGrp="1"/>
          </p:cNvSpPr>
          <p:nvPr>
            <p:ph type="dt" sz="half" idx="10"/>
          </p:nvPr>
        </p:nvSpPr>
        <p:spPr/>
        <p:txBody>
          <a:bodyPr/>
          <a:lstStyle/>
          <a:p>
            <a:fld id="{F0E425B6-A4BD-417B-B867-18E00FEE7E62}" type="datetimeFigureOut">
              <a:rPr lang="en-IN" smtClean="0"/>
              <a:t>24-07-2024</a:t>
            </a:fld>
            <a:endParaRPr lang="en-IN"/>
          </a:p>
        </p:txBody>
      </p:sp>
      <p:sp>
        <p:nvSpPr>
          <p:cNvPr id="6" name="Footer Placeholder 5">
            <a:extLst>
              <a:ext uri="{FF2B5EF4-FFF2-40B4-BE49-F238E27FC236}">
                <a16:creationId xmlns:a16="http://schemas.microsoft.com/office/drawing/2014/main" id="{0A66468D-9751-980D-348E-101203C756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4FEC7B-E0FC-B31F-17D8-7002CA7660EE}"/>
              </a:ext>
            </a:extLst>
          </p:cNvPr>
          <p:cNvSpPr>
            <a:spLocks noGrp="1"/>
          </p:cNvSpPr>
          <p:nvPr>
            <p:ph type="sldNum" sz="quarter" idx="12"/>
          </p:nvPr>
        </p:nvSpPr>
        <p:spPr/>
        <p:txBody>
          <a:bodyPr/>
          <a:lstStyle/>
          <a:p>
            <a:fld id="{5C3CAF8C-01DE-484E-A210-36D84212A8BD}" type="slidenum">
              <a:rPr lang="en-IN" smtClean="0"/>
              <a:t>‹#›</a:t>
            </a:fld>
            <a:endParaRPr lang="en-IN"/>
          </a:p>
        </p:txBody>
      </p:sp>
    </p:spTree>
    <p:extLst>
      <p:ext uri="{BB962C8B-B14F-4D97-AF65-F5344CB8AC3E}">
        <p14:creationId xmlns:p14="http://schemas.microsoft.com/office/powerpoint/2010/main" val="160386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3BFF81-756B-AFB9-680B-1D4C39B83E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56AB7D-0355-5EDC-5CD9-401980747D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860536-B12E-0A69-9E3E-D2B58F00D0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425B6-A4BD-417B-B867-18E00FEE7E62}" type="datetimeFigureOut">
              <a:rPr lang="en-IN" smtClean="0"/>
              <a:t>24-07-2024</a:t>
            </a:fld>
            <a:endParaRPr lang="en-IN"/>
          </a:p>
        </p:txBody>
      </p:sp>
      <p:sp>
        <p:nvSpPr>
          <p:cNvPr id="5" name="Footer Placeholder 4">
            <a:extLst>
              <a:ext uri="{FF2B5EF4-FFF2-40B4-BE49-F238E27FC236}">
                <a16:creationId xmlns:a16="http://schemas.microsoft.com/office/drawing/2014/main" id="{D8D130A9-D22D-40E3-7C9A-5EC2B5D29B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002B1C-3DFE-D946-6D9E-B5D0CD699D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CAF8C-01DE-484E-A210-36D84212A8BD}" type="slidenum">
              <a:rPr lang="en-IN" smtClean="0"/>
              <a:t>‹#›</a:t>
            </a:fld>
            <a:endParaRPr lang="en-IN"/>
          </a:p>
        </p:txBody>
      </p:sp>
    </p:spTree>
    <p:extLst>
      <p:ext uri="{BB962C8B-B14F-4D97-AF65-F5344CB8AC3E}">
        <p14:creationId xmlns:p14="http://schemas.microsoft.com/office/powerpoint/2010/main" val="4178904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researchgate.net/profile/Jaswanth-Vulchi?_tp=eyJjb250ZXh0Ijp7ImZpcnN0UGFnZSI6InB1YmxpY2F0aW9uRGV0YWlsIiwicGFnZSI6InB1YmxpY2F0aW9uRGV0YWlsIn19"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6597-BB85-4D52-9C6D-86FE2237CB9E}"/>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BE08BB94-AEA5-4512-DDA9-2BC5AC4C386A}"/>
              </a:ext>
            </a:extLst>
          </p:cNvPr>
          <p:cNvSpPr>
            <a:spLocks noGrp="1"/>
          </p:cNvSpPr>
          <p:nvPr>
            <p:ph type="subTitle" idx="1"/>
          </p:nvPr>
        </p:nvSpPr>
        <p:spPr/>
        <p:txBody>
          <a:bodyPr/>
          <a:lstStyle/>
          <a:p>
            <a:endParaRPr lang="en-IN"/>
          </a:p>
        </p:txBody>
      </p:sp>
      <p:sp useBgFill="1">
        <p:nvSpPr>
          <p:cNvPr id="4" name="Rectangle 3">
            <a:extLst>
              <a:ext uri="{FF2B5EF4-FFF2-40B4-BE49-F238E27FC236}">
                <a16:creationId xmlns:a16="http://schemas.microsoft.com/office/drawing/2014/main" id="{E9E76FFC-BDA9-095E-AB2F-C0FD37F57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A2CDA470-F93B-E8D0-4818-7028E8180442}"/>
              </a:ext>
            </a:extLst>
          </p:cNvPr>
          <p:cNvSpPr txBox="1">
            <a:spLocks/>
          </p:cNvSpPr>
          <p:nvPr/>
        </p:nvSpPr>
        <p:spPr>
          <a:xfrm>
            <a:off x="4744172" y="1711171"/>
            <a:ext cx="7242555" cy="2449335"/>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000" dirty="0">
                <a:effectLst>
                  <a:outerShdw blurRad="50800" dist="38100" dir="18900000" algn="bl" rotWithShape="0">
                    <a:prstClr val="black">
                      <a:alpha val="40000"/>
                    </a:prstClr>
                  </a:outerShdw>
                </a:effectLst>
              </a:rPr>
              <a:t>Online voting system using blockchain</a:t>
            </a:r>
          </a:p>
        </p:txBody>
      </p:sp>
      <p:sp>
        <p:nvSpPr>
          <p:cNvPr id="6" name="Subtitle 2">
            <a:extLst>
              <a:ext uri="{FF2B5EF4-FFF2-40B4-BE49-F238E27FC236}">
                <a16:creationId xmlns:a16="http://schemas.microsoft.com/office/drawing/2014/main" id="{D0F6D887-3486-0E74-3BC5-004CD0BE4D0A}"/>
              </a:ext>
            </a:extLst>
          </p:cNvPr>
          <p:cNvSpPr txBox="1">
            <a:spLocks/>
          </p:cNvSpPr>
          <p:nvPr/>
        </p:nvSpPr>
        <p:spPr>
          <a:xfrm>
            <a:off x="9060165" y="4831358"/>
            <a:ext cx="2948333" cy="18586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a:solidFill>
                  <a:schemeClr val="tx1">
                    <a:lumMod val="85000"/>
                    <a:lumOff val="15000"/>
                  </a:schemeClr>
                </a:solidFill>
              </a:rPr>
              <a:t>Project members :</a:t>
            </a:r>
          </a:p>
          <a:p>
            <a:pPr algn="just"/>
            <a:r>
              <a:rPr lang="en-US" sz="1800" dirty="0">
                <a:solidFill>
                  <a:schemeClr val="tx1">
                    <a:lumMod val="85000"/>
                    <a:lumOff val="15000"/>
                  </a:schemeClr>
                </a:solidFill>
              </a:rPr>
              <a:t>C-23 :Atharva S. Birje</a:t>
            </a:r>
          </a:p>
          <a:p>
            <a:pPr algn="just"/>
            <a:r>
              <a:rPr lang="en-US" sz="1800" dirty="0">
                <a:solidFill>
                  <a:schemeClr val="tx1">
                    <a:lumMod val="85000"/>
                    <a:lumOff val="15000"/>
                  </a:schemeClr>
                </a:solidFill>
              </a:rPr>
              <a:t>C-28 :Harsh A. </a:t>
            </a:r>
            <a:r>
              <a:rPr lang="en-US" sz="1800" dirty="0" err="1">
                <a:solidFill>
                  <a:schemeClr val="tx1">
                    <a:lumMod val="85000"/>
                    <a:lumOff val="15000"/>
                  </a:schemeClr>
                </a:solidFill>
              </a:rPr>
              <a:t>Minde</a:t>
            </a:r>
            <a:endParaRPr lang="en-US" sz="1800" dirty="0">
              <a:solidFill>
                <a:schemeClr val="tx1">
                  <a:lumMod val="85000"/>
                  <a:lumOff val="15000"/>
                </a:schemeClr>
              </a:solidFill>
            </a:endParaRPr>
          </a:p>
          <a:p>
            <a:pPr algn="just"/>
            <a:r>
              <a:rPr lang="en-US" sz="1800" dirty="0">
                <a:solidFill>
                  <a:schemeClr val="tx1">
                    <a:lumMod val="85000"/>
                    <a:lumOff val="15000"/>
                  </a:schemeClr>
                </a:solidFill>
              </a:rPr>
              <a:t>C-44 :Jyotiraditya A. Patil</a:t>
            </a:r>
          </a:p>
          <a:p>
            <a:pPr algn="just"/>
            <a:r>
              <a:rPr lang="en-US" sz="1800" dirty="0">
                <a:solidFill>
                  <a:schemeClr val="tx1">
                    <a:lumMod val="85000"/>
                    <a:lumOff val="15000"/>
                  </a:schemeClr>
                </a:solidFill>
              </a:rPr>
              <a:t>C-63 :</a:t>
            </a:r>
            <a:r>
              <a:rPr lang="en-US" sz="1800" dirty="0" err="1">
                <a:solidFill>
                  <a:schemeClr val="tx1">
                    <a:lumMod val="85000"/>
                    <a:lumOff val="15000"/>
                  </a:schemeClr>
                </a:solidFill>
              </a:rPr>
              <a:t>Ameya</a:t>
            </a:r>
            <a:r>
              <a:rPr lang="en-US" sz="1800" dirty="0">
                <a:solidFill>
                  <a:schemeClr val="tx1">
                    <a:lumMod val="85000"/>
                    <a:lumOff val="15000"/>
                  </a:schemeClr>
                </a:solidFill>
              </a:rPr>
              <a:t> A. Mane</a:t>
            </a:r>
          </a:p>
        </p:txBody>
      </p:sp>
      <p:pic>
        <p:nvPicPr>
          <p:cNvPr id="7" name="Picture 6" descr="A picture containing building, sitting, bench, side&#10;&#10;Description automatically generated">
            <a:extLst>
              <a:ext uri="{FF2B5EF4-FFF2-40B4-BE49-F238E27FC236}">
                <a16:creationId xmlns:a16="http://schemas.microsoft.com/office/drawing/2014/main" id="{2B27B419-44B0-57BE-80B3-7E5AF0A3D11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cxnSp>
        <p:nvCxnSpPr>
          <p:cNvPr id="8" name="Straight Connector 7">
            <a:extLst>
              <a:ext uri="{FF2B5EF4-FFF2-40B4-BE49-F238E27FC236}">
                <a16:creationId xmlns:a16="http://schemas.microsoft.com/office/drawing/2014/main" id="{F56947F0-7FF4-A052-471B-C665BACB51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FC4BB07-4C85-F557-5B82-BCAF3E97B128}"/>
              </a:ext>
            </a:extLst>
          </p:cNvPr>
          <p:cNvSpPr txBox="1"/>
          <p:nvPr/>
        </p:nvSpPr>
        <p:spPr>
          <a:xfrm>
            <a:off x="4981546" y="4690960"/>
            <a:ext cx="2948333" cy="872547"/>
          </a:xfrm>
          <a:prstGeom prst="rect">
            <a:avLst/>
          </a:prstGeom>
          <a:noFill/>
        </p:spPr>
        <p:txBody>
          <a:bodyPr wrap="square">
            <a:spAutoFit/>
          </a:bodyPr>
          <a:lstStyle/>
          <a:p>
            <a:pPr>
              <a:lnSpc>
                <a:spcPct val="150000"/>
              </a:lnSpc>
            </a:pPr>
            <a:r>
              <a:rPr lang="en-US" b="1" dirty="0">
                <a:solidFill>
                  <a:schemeClr val="tx1">
                    <a:lumMod val="85000"/>
                    <a:lumOff val="15000"/>
                  </a:schemeClr>
                </a:solidFill>
              </a:rPr>
              <a:t>UNDER THE GUIDANCE OF : </a:t>
            </a:r>
          </a:p>
          <a:p>
            <a:pPr>
              <a:lnSpc>
                <a:spcPct val="150000"/>
              </a:lnSpc>
            </a:pPr>
            <a:r>
              <a:rPr lang="en-US" dirty="0">
                <a:solidFill>
                  <a:schemeClr val="tx1">
                    <a:lumMod val="85000"/>
                    <a:lumOff val="15000"/>
                  </a:schemeClr>
                </a:solidFill>
              </a:rPr>
              <a:t>Prof. Dnyaneshwar </a:t>
            </a:r>
            <a:r>
              <a:rPr lang="en-US" dirty="0" err="1">
                <a:solidFill>
                  <a:schemeClr val="tx1">
                    <a:lumMod val="85000"/>
                    <a:lumOff val="15000"/>
                  </a:schemeClr>
                </a:solidFill>
              </a:rPr>
              <a:t>Thombare</a:t>
            </a:r>
            <a:endParaRPr lang="en-US" sz="1800" dirty="0">
              <a:solidFill>
                <a:schemeClr val="tx1">
                  <a:lumMod val="85000"/>
                  <a:lumOff val="15000"/>
                </a:schemeClr>
              </a:solidFill>
            </a:endParaRPr>
          </a:p>
        </p:txBody>
      </p:sp>
      <p:sp>
        <p:nvSpPr>
          <p:cNvPr id="11" name="TextBox 10">
            <a:extLst>
              <a:ext uri="{FF2B5EF4-FFF2-40B4-BE49-F238E27FC236}">
                <a16:creationId xmlns:a16="http://schemas.microsoft.com/office/drawing/2014/main" id="{73C08019-1378-A42A-1F0D-4F2BB3CACB67}"/>
              </a:ext>
            </a:extLst>
          </p:cNvPr>
          <p:cNvSpPr txBox="1"/>
          <p:nvPr/>
        </p:nvSpPr>
        <p:spPr>
          <a:xfrm>
            <a:off x="4765943" y="269765"/>
            <a:ext cx="4439920" cy="369332"/>
          </a:xfrm>
          <a:prstGeom prst="rect">
            <a:avLst/>
          </a:prstGeom>
          <a:noFill/>
        </p:spPr>
        <p:txBody>
          <a:bodyPr wrap="square" rtlCol="0">
            <a:spAutoFit/>
          </a:bodyPr>
          <a:lstStyle/>
          <a:p>
            <a:r>
              <a:rPr lang="en-US" b="1" u="sng" dirty="0"/>
              <a:t>DEPARTMENT OF COMPUTER ENGINEERING</a:t>
            </a:r>
            <a:endParaRPr lang="en-IN" b="1" u="sng" dirty="0"/>
          </a:p>
        </p:txBody>
      </p:sp>
      <p:sp>
        <p:nvSpPr>
          <p:cNvPr id="12" name="TextBox 11">
            <a:extLst>
              <a:ext uri="{FF2B5EF4-FFF2-40B4-BE49-F238E27FC236}">
                <a16:creationId xmlns:a16="http://schemas.microsoft.com/office/drawing/2014/main" id="{971FECA8-8A09-9C3E-C855-8CB4A0808E18}"/>
              </a:ext>
            </a:extLst>
          </p:cNvPr>
          <p:cNvSpPr txBox="1"/>
          <p:nvPr/>
        </p:nvSpPr>
        <p:spPr>
          <a:xfrm>
            <a:off x="4981546" y="5755541"/>
            <a:ext cx="2743904" cy="369332"/>
          </a:xfrm>
          <a:prstGeom prst="rect">
            <a:avLst/>
          </a:prstGeom>
          <a:noFill/>
        </p:spPr>
        <p:txBody>
          <a:bodyPr wrap="square" rtlCol="0">
            <a:spAutoFit/>
          </a:bodyPr>
          <a:lstStyle/>
          <a:p>
            <a:r>
              <a:rPr lang="en-US" b="1" dirty="0"/>
              <a:t>ACADEMIC YEAR: </a:t>
            </a:r>
            <a:r>
              <a:rPr lang="en-US" dirty="0"/>
              <a:t>2024-25</a:t>
            </a:r>
            <a:endParaRPr lang="en-IN" dirty="0"/>
          </a:p>
        </p:txBody>
      </p:sp>
    </p:spTree>
    <p:extLst>
      <p:ext uri="{BB962C8B-B14F-4D97-AF65-F5344CB8AC3E}">
        <p14:creationId xmlns:p14="http://schemas.microsoft.com/office/powerpoint/2010/main" val="3284834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B645-22C0-4124-8262-84B825CA9CA5}"/>
              </a:ext>
            </a:extLst>
          </p:cNvPr>
          <p:cNvSpPr txBox="1">
            <a:spLocks/>
          </p:cNvSpPr>
          <p:nvPr/>
        </p:nvSpPr>
        <p:spPr>
          <a:xfrm>
            <a:off x="1097280" y="286603"/>
            <a:ext cx="10058400" cy="14507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Franklin Gothic Book" panose="020B0503020102020204" pitchFamily="34" charset="0"/>
            </a:endParaRPr>
          </a:p>
          <a:p>
            <a:r>
              <a:rPr lang="en-US" dirty="0">
                <a:latin typeface="Franklin Gothic Book" panose="020B0503020102020204" pitchFamily="34" charset="0"/>
              </a:rPr>
              <a:t>CONCLUSION &amp; FUTURE SCOPE</a:t>
            </a:r>
            <a:endParaRPr lang="en-IN"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87AA68DA-44BA-E885-3A5E-D7B3D41B06C7}"/>
              </a:ext>
            </a:extLst>
          </p:cNvPr>
          <p:cNvSpPr txBox="1">
            <a:spLocks/>
          </p:cNvSpPr>
          <p:nvPr/>
        </p:nvSpPr>
        <p:spPr>
          <a:xfrm>
            <a:off x="1097280" y="1737360"/>
            <a:ext cx="10058400" cy="4962019"/>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7200" b="1" dirty="0">
                <a:latin typeface="Franklin Gothic Book" panose="020B0503020102020204" pitchFamily="34" charset="0"/>
              </a:rPr>
              <a:t>CONCLUSION :</a:t>
            </a:r>
          </a:p>
          <a:p>
            <a:pPr marL="0" indent="0" algn="just">
              <a:lnSpc>
                <a:spcPct val="110000"/>
              </a:lnSpc>
              <a:buFont typeface="Arial" panose="020B0604020202020204" pitchFamily="34" charset="0"/>
              <a:buNone/>
            </a:pPr>
            <a:r>
              <a:rPr lang="en-US" sz="7200" b="0" i="0" dirty="0">
                <a:solidFill>
                  <a:srgbClr val="374151"/>
                </a:solidFill>
                <a:effectLst/>
                <a:latin typeface="Söhne"/>
              </a:rPr>
              <a:t>The integration of blockchain technology into online voting systems offers a transformative solution to the challenges of traditional voting methods. By ensuring security, transparency, and voter privacy, blockchain-based voting can significantly enhance trust in the electoral process. Additionally, the use of mobile applications increases accessibility and convenience for voters. This innovative approach promises a more secure, efficient, and reliable voting system for future elections.</a:t>
            </a:r>
          </a:p>
          <a:p>
            <a:pPr marL="0" indent="0" algn="just">
              <a:lnSpc>
                <a:spcPct val="110000"/>
              </a:lnSpc>
              <a:buFont typeface="Arial" panose="020B0604020202020204" pitchFamily="34" charset="0"/>
              <a:buNone/>
            </a:pPr>
            <a:r>
              <a:rPr lang="en-IN" sz="7200" b="1" dirty="0">
                <a:latin typeface="Franklin Gothic Book" panose="020B0503020102020204" pitchFamily="34" charset="0"/>
              </a:rPr>
              <a:t>FUTURE SCOPE :</a:t>
            </a:r>
            <a:endParaRPr lang="en-US" sz="6000" b="1" i="0" dirty="0">
              <a:solidFill>
                <a:srgbClr val="374151"/>
              </a:solidFill>
              <a:effectLst/>
              <a:latin typeface="Söhne"/>
            </a:endParaRPr>
          </a:p>
          <a:p>
            <a:pPr lvl="1">
              <a:lnSpc>
                <a:spcPct val="120000"/>
              </a:lnSpc>
              <a:buFont typeface="+mj-lt"/>
              <a:buAutoNum type="arabicPeriod"/>
            </a:pPr>
            <a:r>
              <a:rPr lang="en-US" sz="6000" b="1" i="0" dirty="0">
                <a:solidFill>
                  <a:srgbClr val="374151"/>
                </a:solidFill>
                <a:effectLst/>
                <a:latin typeface="Söhne"/>
              </a:rPr>
              <a:t>Scalability: - Enhancing blockchain infrastructure to support large-scale national and international elections.</a:t>
            </a:r>
          </a:p>
          <a:p>
            <a:pPr marL="457200" lvl="1" indent="0">
              <a:lnSpc>
                <a:spcPct val="120000"/>
              </a:lnSpc>
              <a:buNone/>
            </a:pPr>
            <a:r>
              <a:rPr lang="en-US" sz="6000" b="1" i="0" dirty="0">
                <a:solidFill>
                  <a:srgbClr val="374151"/>
                </a:solidFill>
                <a:effectLst/>
                <a:latin typeface="Söhne"/>
              </a:rPr>
              <a:t>2. Interoperability: Developing standards for seamless integration with existing electoral systems and other blockchain networks.</a:t>
            </a:r>
          </a:p>
          <a:p>
            <a:pPr marL="457200" lvl="1" indent="0">
              <a:lnSpc>
                <a:spcPct val="120000"/>
              </a:lnSpc>
              <a:buNone/>
            </a:pPr>
            <a:r>
              <a:rPr lang="en-US" sz="6000" b="1" i="0" dirty="0">
                <a:solidFill>
                  <a:srgbClr val="374151"/>
                </a:solidFill>
                <a:effectLst/>
                <a:latin typeface="Söhne"/>
              </a:rPr>
              <a:t>3. Advanced Security: Implementing advanced cryptographic techniques and AI-driven security measures to further protect against emerging threats.</a:t>
            </a:r>
          </a:p>
          <a:p>
            <a:pPr marL="457200" lvl="1" indent="0">
              <a:lnSpc>
                <a:spcPct val="120000"/>
              </a:lnSpc>
              <a:buNone/>
            </a:pPr>
            <a:r>
              <a:rPr lang="en-US" sz="6000" b="1" i="0" dirty="0">
                <a:solidFill>
                  <a:srgbClr val="374151"/>
                </a:solidFill>
                <a:effectLst/>
                <a:latin typeface="Söhne"/>
              </a:rPr>
              <a:t>4.Enhanced User Experience: Improving the mobile app interface and functionality to provide a more intuitive and user-friendly voting experience.</a:t>
            </a:r>
          </a:p>
          <a:p>
            <a:pPr marL="457200" lvl="1" indent="0">
              <a:lnSpc>
                <a:spcPct val="120000"/>
              </a:lnSpc>
              <a:buNone/>
            </a:pPr>
            <a:r>
              <a:rPr lang="en-US" sz="6000" b="1" dirty="0">
                <a:solidFill>
                  <a:srgbClr val="374151"/>
                </a:solidFill>
                <a:latin typeface="Söhne"/>
              </a:rPr>
              <a:t>5.</a:t>
            </a:r>
            <a:r>
              <a:rPr lang="en-US" sz="6000" b="1" i="0" dirty="0">
                <a:solidFill>
                  <a:srgbClr val="374151"/>
                </a:solidFill>
                <a:effectLst/>
                <a:latin typeface="Söhne"/>
              </a:rPr>
              <a:t>Regulatory Compliance: Adapting to evolving legal frameworks and ensuring compliance with international voting regulations.</a:t>
            </a:r>
          </a:p>
          <a:p>
            <a:pPr marL="457200" lvl="1" indent="0">
              <a:lnSpc>
                <a:spcPct val="120000"/>
              </a:lnSpc>
              <a:buNone/>
            </a:pPr>
            <a:r>
              <a:rPr lang="en-US" sz="6000" b="1" i="0" dirty="0">
                <a:solidFill>
                  <a:srgbClr val="374151"/>
                </a:solidFill>
                <a:effectLst/>
                <a:latin typeface="Söhne"/>
              </a:rPr>
              <a:t>6.Increased Adoption: - Promoting the adoption of blockchain-based voting systems in more countries and organizations.</a:t>
            </a:r>
          </a:p>
          <a:p>
            <a:pPr marL="0" indent="0">
              <a:buFont typeface="Arial" panose="020B0604020202020204" pitchFamily="34" charset="0"/>
              <a:buNone/>
            </a:pPr>
            <a:endParaRPr lang="en-IN" b="1" dirty="0"/>
          </a:p>
        </p:txBody>
      </p:sp>
    </p:spTree>
    <p:extLst>
      <p:ext uri="{BB962C8B-B14F-4D97-AF65-F5344CB8AC3E}">
        <p14:creationId xmlns:p14="http://schemas.microsoft.com/office/powerpoint/2010/main" val="2435916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03D8-8203-823C-73F2-9DE72919EB18}"/>
              </a:ext>
            </a:extLst>
          </p:cNvPr>
          <p:cNvSpPr txBox="1">
            <a:spLocks/>
          </p:cNvSpPr>
          <p:nvPr/>
        </p:nvSpPr>
        <p:spPr>
          <a:xfrm>
            <a:off x="1066800" y="351918"/>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Franklin Gothic Book" panose="020B0503020102020204" pitchFamily="34" charset="0"/>
            </a:endParaRPr>
          </a:p>
          <a:p>
            <a:r>
              <a:rPr lang="en-US" dirty="0">
                <a:latin typeface="Franklin Gothic Book" panose="020B0503020102020204" pitchFamily="34" charset="0"/>
              </a:rPr>
              <a:t>REFERENCE</a:t>
            </a:r>
            <a:endParaRPr lang="en-IN"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88FB81A7-C11A-1B3A-43CE-69A0B9B46C50}"/>
              </a:ext>
            </a:extLst>
          </p:cNvPr>
          <p:cNvSpPr txBox="1">
            <a:spLocks/>
          </p:cNvSpPr>
          <p:nvPr/>
        </p:nvSpPr>
        <p:spPr>
          <a:xfrm>
            <a:off x="1097280" y="2108201"/>
            <a:ext cx="10058400" cy="43978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
            </a:pPr>
            <a:r>
              <a:rPr lang="en-US" sz="1800" b="1" dirty="0">
                <a:latin typeface="Franklin Gothic Book" panose="020B0503020102020204" pitchFamily="34" charset="0"/>
              </a:rPr>
              <a:t>Research Papers and Articles:</a:t>
            </a:r>
          </a:p>
          <a:p>
            <a:pPr algn="l">
              <a:buFont typeface="+mj-lt"/>
              <a:buAutoNum type="arabicPeriod"/>
            </a:pPr>
            <a:r>
              <a:rPr lang="en-US" sz="1600" b="0" i="0" dirty="0">
                <a:solidFill>
                  <a:srgbClr val="374151"/>
                </a:solidFill>
                <a:effectLst/>
                <a:latin typeface="Söhne"/>
              </a:rPr>
              <a:t>D. Yadav, S. </a:t>
            </a:r>
            <a:r>
              <a:rPr lang="en-US" sz="1600" b="0" i="0" dirty="0" err="1">
                <a:solidFill>
                  <a:srgbClr val="374151"/>
                </a:solidFill>
                <a:effectLst/>
                <a:latin typeface="Söhne"/>
              </a:rPr>
              <a:t>Maniar</a:t>
            </a:r>
            <a:r>
              <a:rPr lang="en-US" sz="1600" b="0" i="0" dirty="0">
                <a:solidFill>
                  <a:srgbClr val="374151"/>
                </a:solidFill>
                <a:effectLst/>
                <a:latin typeface="Söhne"/>
              </a:rPr>
              <a:t>, K. </a:t>
            </a:r>
            <a:r>
              <a:rPr lang="en-US" sz="1600" b="0" i="0" dirty="0" err="1">
                <a:solidFill>
                  <a:srgbClr val="374151"/>
                </a:solidFill>
                <a:effectLst/>
                <a:latin typeface="Söhne"/>
              </a:rPr>
              <a:t>Sukhani</a:t>
            </a:r>
            <a:r>
              <a:rPr lang="en-US" sz="1600" b="0" i="0" dirty="0">
                <a:solidFill>
                  <a:srgbClr val="374151"/>
                </a:solidFill>
                <a:effectLst/>
                <a:latin typeface="Söhne"/>
              </a:rPr>
              <a:t> and K. </a:t>
            </a:r>
            <a:r>
              <a:rPr lang="en-US" sz="1600" b="0" i="0" dirty="0" err="1">
                <a:solidFill>
                  <a:srgbClr val="374151"/>
                </a:solidFill>
                <a:effectLst/>
                <a:latin typeface="Söhne"/>
              </a:rPr>
              <a:t>Devadkar</a:t>
            </a:r>
            <a:r>
              <a:rPr lang="en-US" sz="1600" b="0" i="0" dirty="0">
                <a:solidFill>
                  <a:srgbClr val="374151"/>
                </a:solidFill>
                <a:effectLst/>
                <a:latin typeface="Söhne"/>
              </a:rPr>
              <a:t>, "In-Browser Attendance System using Face Recognition and Serverless Edge Computing," 2021 12th International Conference on Computing Communication and Networking Technologies (ICCCNT), Kharagpur, India, 2021, pp. 01-06, </a:t>
            </a:r>
            <a:r>
              <a:rPr lang="en-US" sz="1600" b="0" i="0" dirty="0" err="1">
                <a:solidFill>
                  <a:srgbClr val="374151"/>
                </a:solidFill>
                <a:effectLst/>
                <a:latin typeface="Söhne"/>
              </a:rPr>
              <a:t>doi</a:t>
            </a:r>
            <a:r>
              <a:rPr lang="en-US" sz="1600" b="0" i="0" dirty="0">
                <a:solidFill>
                  <a:srgbClr val="374151"/>
                </a:solidFill>
                <a:effectLst/>
                <a:latin typeface="Söhne"/>
              </a:rPr>
              <a:t>: 10.1109/ICCCNT51525.2021.958004</a:t>
            </a:r>
          </a:p>
          <a:p>
            <a:pPr algn="l">
              <a:buFont typeface="+mj-lt"/>
              <a:buAutoNum type="arabicPeriod"/>
            </a:pPr>
            <a:r>
              <a:rPr lang="en-US" sz="1600" b="0" i="0" dirty="0">
                <a:solidFill>
                  <a:srgbClr val="374151"/>
                </a:solidFill>
                <a:effectLst/>
                <a:latin typeface="Söhne"/>
              </a:rPr>
              <a:t>S. B. </a:t>
            </a:r>
            <a:r>
              <a:rPr lang="en-US" sz="1600" b="0" i="0" dirty="0" err="1">
                <a:solidFill>
                  <a:srgbClr val="374151"/>
                </a:solidFill>
                <a:effectLst/>
                <a:latin typeface="Söhne"/>
              </a:rPr>
              <a:t>Bhaskoro</a:t>
            </a:r>
            <a:r>
              <a:rPr lang="en-US" sz="1600" b="0" i="0" dirty="0">
                <a:solidFill>
                  <a:srgbClr val="374151"/>
                </a:solidFill>
                <a:effectLst/>
                <a:latin typeface="Söhne"/>
              </a:rPr>
              <a:t>, S. Aminah and K. </a:t>
            </a:r>
            <a:r>
              <a:rPr lang="en-US" sz="1600" b="0" i="0" dirty="0" err="1">
                <a:solidFill>
                  <a:srgbClr val="374151"/>
                </a:solidFill>
                <a:effectLst/>
                <a:latin typeface="Söhne"/>
              </a:rPr>
              <a:t>Taqi</a:t>
            </a:r>
            <a:r>
              <a:rPr lang="en-US" sz="1600" b="0" i="0" dirty="0">
                <a:solidFill>
                  <a:srgbClr val="374151"/>
                </a:solidFill>
                <a:effectLst/>
                <a:latin typeface="Söhne"/>
              </a:rPr>
              <a:t>, "Attendance System on Moving Objects through Face Recognition using MTCNN and CNN," 2021 3rd International Symposium on Material and Electrical Engineering Conference (ISMEE), Bandung, Indonesia, 2021, pp. 184-189, </a:t>
            </a:r>
            <a:r>
              <a:rPr lang="en-US" sz="1600" b="0" i="0" dirty="0" err="1">
                <a:solidFill>
                  <a:srgbClr val="374151"/>
                </a:solidFill>
                <a:effectLst/>
                <a:latin typeface="Söhne"/>
              </a:rPr>
              <a:t>doi</a:t>
            </a:r>
            <a:r>
              <a:rPr lang="en-US" sz="1600" b="0" i="0" dirty="0">
                <a:solidFill>
                  <a:srgbClr val="374151"/>
                </a:solidFill>
                <a:effectLst/>
                <a:latin typeface="Söhne"/>
              </a:rPr>
              <a:t>: 10.1109/ISMEE54273.2021.9774257.</a:t>
            </a:r>
          </a:p>
          <a:p>
            <a:pPr algn="l">
              <a:buFont typeface="+mj-lt"/>
              <a:buAutoNum type="arabicPeriod"/>
            </a:pPr>
            <a:r>
              <a:rPr lang="en-US" sz="1600" b="0" i="0" dirty="0">
                <a:solidFill>
                  <a:srgbClr val="333333"/>
                </a:solidFill>
                <a:effectLst/>
                <a:latin typeface="HelveticaNeue Regular"/>
              </a:rPr>
              <a:t>S. Chowdhury, S. Nath, A. Dey and A. Das, "Development of an Automatic Class Attendance System using CNN-based Face Recognition," </a:t>
            </a:r>
            <a:r>
              <a:rPr lang="en-US" sz="1600" b="0" i="1" dirty="0">
                <a:solidFill>
                  <a:srgbClr val="333333"/>
                </a:solidFill>
                <a:effectLst/>
                <a:latin typeface="HelveticaNeue Regular"/>
              </a:rPr>
              <a:t>2020 Emerging Technology in Computing, Communication and Electronics (ETCCE)</a:t>
            </a:r>
            <a:r>
              <a:rPr lang="en-US" sz="1600" b="0" i="0" dirty="0">
                <a:solidFill>
                  <a:srgbClr val="333333"/>
                </a:solidFill>
                <a:effectLst/>
                <a:latin typeface="HelveticaNeue Regular"/>
              </a:rPr>
              <a:t>, Bangladesh, 2020, pp. 1-5, </a:t>
            </a:r>
            <a:r>
              <a:rPr lang="en-US" sz="1600" b="0" i="0" dirty="0" err="1">
                <a:solidFill>
                  <a:srgbClr val="333333"/>
                </a:solidFill>
                <a:effectLst/>
                <a:latin typeface="HelveticaNeue Regular"/>
              </a:rPr>
              <a:t>doi</a:t>
            </a:r>
            <a:r>
              <a:rPr lang="en-US" sz="1600" b="0" i="0" dirty="0">
                <a:solidFill>
                  <a:srgbClr val="333333"/>
                </a:solidFill>
                <a:effectLst/>
                <a:latin typeface="HelveticaNeue Regular"/>
              </a:rPr>
              <a:t>: 10.1109/ETCCE51779.2020.9350904.</a:t>
            </a:r>
            <a:endParaRPr lang="en-US" sz="1600" b="0" i="0" dirty="0">
              <a:solidFill>
                <a:srgbClr val="374151"/>
              </a:solidFill>
              <a:effectLst/>
              <a:latin typeface="Söhne"/>
            </a:endParaRPr>
          </a:p>
          <a:p>
            <a:pPr marL="0" indent="0">
              <a:lnSpc>
                <a:spcPct val="100000"/>
              </a:lnSpc>
              <a:buNone/>
            </a:pPr>
            <a:r>
              <a:rPr lang="en-IN" sz="1600" b="0" i="0" dirty="0">
                <a:solidFill>
                  <a:srgbClr val="333333"/>
                </a:solidFill>
                <a:effectLst/>
                <a:latin typeface="HelveticaNeue Regular"/>
              </a:rPr>
              <a:t> 4. S. Rathi, S. </a:t>
            </a:r>
            <a:r>
              <a:rPr lang="en-IN" sz="1600" b="0" i="0" dirty="0" err="1">
                <a:solidFill>
                  <a:srgbClr val="333333"/>
                </a:solidFill>
                <a:effectLst/>
                <a:latin typeface="HelveticaNeue Regular"/>
              </a:rPr>
              <a:t>Kapadnis</a:t>
            </a:r>
            <a:r>
              <a:rPr lang="en-IN" sz="1600" b="0" i="0" dirty="0">
                <a:solidFill>
                  <a:srgbClr val="333333"/>
                </a:solidFill>
                <a:effectLst/>
                <a:latin typeface="HelveticaNeue Regular"/>
              </a:rPr>
              <a:t>, G. Sonar, G. Sonar and S. R. </a:t>
            </a:r>
            <a:r>
              <a:rPr lang="en-IN" sz="1600" b="0" i="0" dirty="0" err="1">
                <a:solidFill>
                  <a:srgbClr val="333333"/>
                </a:solidFill>
                <a:effectLst/>
                <a:latin typeface="HelveticaNeue Regular"/>
              </a:rPr>
              <a:t>Vispute</a:t>
            </a:r>
            <a:r>
              <a:rPr lang="en-IN" sz="1600" b="0" i="0" dirty="0">
                <a:solidFill>
                  <a:srgbClr val="333333"/>
                </a:solidFill>
                <a:effectLst/>
                <a:latin typeface="HelveticaNeue Regular"/>
              </a:rPr>
              <a:t>, "Multi-Facial Automated Attendance System          using </a:t>
            </a:r>
            <a:r>
              <a:rPr lang="en-IN" sz="1600" b="0" i="0" dirty="0" err="1">
                <a:solidFill>
                  <a:srgbClr val="333333"/>
                </a:solidFill>
                <a:effectLst/>
                <a:latin typeface="HelveticaNeue Regular"/>
              </a:rPr>
              <a:t>Haar</a:t>
            </a:r>
            <a:r>
              <a:rPr lang="en-IN" sz="1600" b="0" i="0" dirty="0">
                <a:solidFill>
                  <a:srgbClr val="333333"/>
                </a:solidFill>
                <a:effectLst/>
                <a:latin typeface="HelveticaNeue Regular"/>
              </a:rPr>
              <a:t> Cascade, LBPH, and OpenCV-Based Face Detection and Recognition," </a:t>
            </a:r>
            <a:r>
              <a:rPr lang="en-IN" sz="1600" b="0" i="1" dirty="0">
                <a:solidFill>
                  <a:srgbClr val="333333"/>
                </a:solidFill>
                <a:effectLst/>
                <a:latin typeface="HelveticaNeue Regular"/>
              </a:rPr>
              <a:t>2023 7th International Conference On Computing, Communication, Control And Automation (ICCUBEA)</a:t>
            </a:r>
            <a:r>
              <a:rPr lang="en-IN" sz="1600" b="0" i="0" dirty="0">
                <a:solidFill>
                  <a:srgbClr val="333333"/>
                </a:solidFill>
                <a:effectLst/>
                <a:latin typeface="HelveticaNeue Regular"/>
              </a:rPr>
              <a:t>, Pune, India, 2023, pp. 1-4, </a:t>
            </a:r>
            <a:r>
              <a:rPr lang="en-IN" sz="1600" b="0" i="0" dirty="0" err="1">
                <a:solidFill>
                  <a:srgbClr val="333333"/>
                </a:solidFill>
                <a:effectLst/>
                <a:latin typeface="HelveticaNeue Regular"/>
              </a:rPr>
              <a:t>doi</a:t>
            </a:r>
            <a:r>
              <a:rPr lang="en-IN" sz="1600" b="0" i="0" dirty="0">
                <a:solidFill>
                  <a:srgbClr val="333333"/>
                </a:solidFill>
                <a:effectLst/>
                <a:latin typeface="HelveticaNeue Regular"/>
              </a:rPr>
              <a:t>: 10.1109/ICCUBEA58933.2023.10392248.</a:t>
            </a:r>
            <a:endParaRPr lang="en-US" sz="1600" dirty="0">
              <a:latin typeface="Franklin Gothic Book" panose="020B0503020102020204" pitchFamily="34" charset="0"/>
            </a:endParaRPr>
          </a:p>
        </p:txBody>
      </p:sp>
    </p:spTree>
    <p:extLst>
      <p:ext uri="{BB962C8B-B14F-4D97-AF65-F5344CB8AC3E}">
        <p14:creationId xmlns:p14="http://schemas.microsoft.com/office/powerpoint/2010/main" val="3782904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0B5787-99A2-87D5-C180-B831E2381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6E07991B-134B-7819-125A-9C42CF9FB6E5}"/>
              </a:ext>
            </a:extLst>
          </p:cNvPr>
          <p:cNvSpPr txBox="1">
            <a:spLocks/>
          </p:cNvSpPr>
          <p:nvPr/>
        </p:nvSpPr>
        <p:spPr>
          <a:xfrm>
            <a:off x="1097280" y="758952"/>
            <a:ext cx="10058400" cy="3892168"/>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a:solidFill>
                  <a:srgbClr val="FFFFFF"/>
                </a:solidFill>
              </a:rPr>
              <a:t>Thank You !!</a:t>
            </a:r>
            <a:endParaRPr lang="en-US" sz="6600" i="1" dirty="0">
              <a:solidFill>
                <a:srgbClr val="FFFFFF"/>
              </a:solidFill>
            </a:endParaRPr>
          </a:p>
        </p:txBody>
      </p:sp>
      <p:sp>
        <p:nvSpPr>
          <p:cNvPr id="4" name="Rectangle 3">
            <a:extLst>
              <a:ext uri="{FF2B5EF4-FFF2-40B4-BE49-F238E27FC236}">
                <a16:creationId xmlns:a16="http://schemas.microsoft.com/office/drawing/2014/main" id="{F4D13340-DCC9-38F5-8C25-AECF82E33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48213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DDFA3C0-7FE3-5FEF-8E65-734395184E3D}"/>
              </a:ext>
            </a:extLst>
          </p:cNvPr>
          <p:cNvSpPr>
            <a:spLocks noGrp="1"/>
          </p:cNvSpPr>
          <p:nvPr>
            <p:ph type="title"/>
          </p:nvPr>
        </p:nvSpPr>
        <p:spPr>
          <a:xfrm>
            <a:off x="1097280" y="286603"/>
            <a:ext cx="10058400" cy="1450757"/>
          </a:xfrm>
        </p:spPr>
        <p:txBody>
          <a:bodyPr/>
          <a:lstStyle/>
          <a:p>
            <a:r>
              <a:rPr lang="en-US" dirty="0">
                <a:latin typeface="Times New Roman" panose="02020603050405020304" pitchFamily="18" charset="0"/>
                <a:cs typeface="Times New Roman" panose="02020603050405020304" pitchFamily="18" charset="0"/>
              </a:rPr>
              <a:t>INDEX</a:t>
            </a:r>
            <a:endParaRPr lang="en-IN"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29D463C9-2F7F-2E5E-4501-45EF41E33785}"/>
              </a:ext>
            </a:extLst>
          </p:cNvPr>
          <p:cNvSpPr>
            <a:spLocks noGrp="1"/>
          </p:cNvSpPr>
          <p:nvPr>
            <p:ph idx="1"/>
          </p:nvPr>
        </p:nvSpPr>
        <p:spPr>
          <a:xfrm>
            <a:off x="1097280" y="2108201"/>
            <a:ext cx="10058400" cy="3760891"/>
          </a:xfrm>
        </p:spPr>
        <p:txBody>
          <a:bodyPr>
            <a:normAutofit/>
          </a:bodyPr>
          <a:lstStyle/>
          <a:p>
            <a:pPr>
              <a:buFont typeface="Wingdings" panose="05000000000000000000" pitchFamily="2" charset="2"/>
              <a:buChar char="v"/>
            </a:pPr>
            <a:r>
              <a:rPr lang="en-US" sz="2000" dirty="0">
                <a:latin typeface="Franklin Gothic Book" panose="020B0503020102020204" pitchFamily="34" charset="0"/>
              </a:rPr>
              <a:t>INTRODUCTION</a:t>
            </a:r>
          </a:p>
          <a:p>
            <a:pPr>
              <a:buFont typeface="Wingdings" panose="05000000000000000000" pitchFamily="2" charset="2"/>
              <a:buChar char="v"/>
            </a:pPr>
            <a:r>
              <a:rPr lang="en-US" sz="2000" dirty="0">
                <a:latin typeface="Franklin Gothic Book" panose="020B0503020102020204" pitchFamily="34" charset="0"/>
              </a:rPr>
              <a:t>ABSTRACT</a:t>
            </a:r>
          </a:p>
          <a:p>
            <a:pPr>
              <a:buFont typeface="Wingdings" panose="05000000000000000000" pitchFamily="2" charset="2"/>
              <a:buChar char="v"/>
            </a:pPr>
            <a:r>
              <a:rPr lang="en-US" sz="2000" dirty="0">
                <a:latin typeface="Franklin Gothic Book" panose="020B0503020102020204" pitchFamily="34" charset="0"/>
              </a:rPr>
              <a:t>PROBLEM STATEMENT &amp; OBJECTIVE</a:t>
            </a:r>
          </a:p>
          <a:p>
            <a:pPr>
              <a:buFont typeface="Wingdings" panose="05000000000000000000" pitchFamily="2" charset="2"/>
              <a:buChar char="v"/>
            </a:pPr>
            <a:r>
              <a:rPr lang="en-US" sz="2000" dirty="0">
                <a:latin typeface="Franklin Gothic Book" panose="020B0503020102020204" pitchFamily="34" charset="0"/>
              </a:rPr>
              <a:t>PROJECT FLOW</a:t>
            </a:r>
          </a:p>
          <a:p>
            <a:pPr>
              <a:buFont typeface="Wingdings" panose="05000000000000000000" pitchFamily="2" charset="2"/>
              <a:buChar char="v"/>
            </a:pPr>
            <a:r>
              <a:rPr lang="en-US" sz="2000" dirty="0">
                <a:latin typeface="Franklin Gothic Book" panose="020B0503020102020204" pitchFamily="34" charset="0"/>
              </a:rPr>
              <a:t>HARDWARE &amp; SOFTWARE USED</a:t>
            </a:r>
          </a:p>
          <a:p>
            <a:pPr>
              <a:buFont typeface="Wingdings" panose="05000000000000000000" pitchFamily="2" charset="2"/>
              <a:buChar char="v"/>
            </a:pPr>
            <a:r>
              <a:rPr lang="en-US" sz="2000" dirty="0">
                <a:latin typeface="Franklin Gothic Book" panose="020B0503020102020204" pitchFamily="34" charset="0"/>
              </a:rPr>
              <a:t>CONCLUSION &amp; FUTURE SCOPE</a:t>
            </a:r>
          </a:p>
          <a:p>
            <a:pPr>
              <a:buFont typeface="Wingdings" panose="05000000000000000000" pitchFamily="2" charset="2"/>
              <a:buChar char="v"/>
            </a:pPr>
            <a:r>
              <a:rPr lang="en-US" sz="2000" dirty="0">
                <a:latin typeface="Franklin Gothic Book" panose="020B0503020102020204" pitchFamily="34" charset="0"/>
              </a:rPr>
              <a:t>REFERENCE </a:t>
            </a:r>
          </a:p>
          <a:p>
            <a:endParaRPr lang="en-US" dirty="0"/>
          </a:p>
          <a:p>
            <a:endParaRPr lang="en-IN" dirty="0"/>
          </a:p>
        </p:txBody>
      </p:sp>
    </p:spTree>
    <p:extLst>
      <p:ext uri="{BB962C8B-B14F-4D97-AF65-F5344CB8AC3E}">
        <p14:creationId xmlns:p14="http://schemas.microsoft.com/office/powerpoint/2010/main" val="1971161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0FF1F0-50FD-D4F4-A7A2-7276593250F7}"/>
              </a:ext>
            </a:extLst>
          </p:cNvPr>
          <p:cNvSpPr>
            <a:spLocks noGrp="1"/>
          </p:cNvSpPr>
          <p:nvPr>
            <p:ph type="title"/>
          </p:nvPr>
        </p:nvSpPr>
        <p:spPr>
          <a:xfrm>
            <a:off x="1097280" y="286603"/>
            <a:ext cx="10058400" cy="1450757"/>
          </a:xfrm>
        </p:spPr>
        <p:txBody>
          <a:bodyPr/>
          <a:lstStyle/>
          <a:p>
            <a:r>
              <a:rPr lang="en-US" dirty="0">
                <a:latin typeface="Franklin Gothic Book" panose="020B0503020102020204" pitchFamily="34" charset="0"/>
              </a:rPr>
              <a:t>INTRODUCTION</a:t>
            </a:r>
            <a:endParaRPr lang="en-IN" dirty="0">
              <a:latin typeface="Franklin Gothic Book" panose="020B0503020102020204" pitchFamily="34" charset="0"/>
            </a:endParaRPr>
          </a:p>
        </p:txBody>
      </p:sp>
      <p:sp>
        <p:nvSpPr>
          <p:cNvPr id="5" name="Content Placeholder 2">
            <a:extLst>
              <a:ext uri="{FF2B5EF4-FFF2-40B4-BE49-F238E27FC236}">
                <a16:creationId xmlns:a16="http://schemas.microsoft.com/office/drawing/2014/main" id="{93100384-67A8-020A-C735-373F5112E5C8}"/>
              </a:ext>
            </a:extLst>
          </p:cNvPr>
          <p:cNvSpPr>
            <a:spLocks noGrp="1"/>
          </p:cNvSpPr>
          <p:nvPr>
            <p:ph idx="1"/>
          </p:nvPr>
        </p:nvSpPr>
        <p:spPr>
          <a:xfrm>
            <a:off x="1097280" y="2108201"/>
            <a:ext cx="10058400" cy="3760891"/>
          </a:xfrm>
        </p:spPr>
        <p:txBody>
          <a:bodyPr>
            <a:normAutofit/>
          </a:bodyPr>
          <a:lstStyle/>
          <a:p>
            <a:r>
              <a:rPr lang="en-US" sz="2000" dirty="0"/>
              <a:t>In recent years, the integration of advanced technologies into various aspects of our daily lives has become increasingly prevalent. One such application is the utilization of blockchain technology for online voting systems. Traditional voting methods, such as paper ballots or electronic voting machines, are gradually being replaced by more sophisticated and secure solutions.</a:t>
            </a:r>
          </a:p>
          <a:p>
            <a:r>
              <a:rPr lang="en-US" sz="2000" dirty="0"/>
              <a:t>Blockchain technology, a decentralized digital ledger system, has gained popularity due to its transparency, immutability, and security. This technology ensures that each vote is recorded accurately and cannot be altered, providing a tamper-proof system. Applying blockchain to online voting systems brings forth numerous benefits, including enhanced voter privacy, increased trust in the electoral process, and prevention of fraud.</a:t>
            </a:r>
          </a:p>
        </p:txBody>
      </p:sp>
    </p:spTree>
    <p:extLst>
      <p:ext uri="{BB962C8B-B14F-4D97-AF65-F5344CB8AC3E}">
        <p14:creationId xmlns:p14="http://schemas.microsoft.com/office/powerpoint/2010/main" val="171297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03A70-C8E5-9B9E-DA3B-2EBACFA91AC7}"/>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Franklin Gothic Book" panose="020B0503020102020204" pitchFamily="34" charset="0"/>
            </a:endParaRPr>
          </a:p>
          <a:p>
            <a:r>
              <a:rPr lang="en-US" dirty="0">
                <a:latin typeface="Franklin Gothic Book" panose="020B0503020102020204" pitchFamily="34" charset="0"/>
              </a:rPr>
              <a:t>ABSTRACT</a:t>
            </a:r>
            <a:endParaRPr lang="en-IN"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7BF68727-6146-A116-B87E-BA2073A9A851}"/>
              </a:ext>
            </a:extLst>
          </p:cNvPr>
          <p:cNvSpPr txBox="1">
            <a:spLocks/>
          </p:cNvSpPr>
          <p:nvPr/>
        </p:nvSpPr>
        <p:spPr>
          <a:xfrm>
            <a:off x="854683" y="1737360"/>
            <a:ext cx="10058400" cy="43275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AutoNum type="arabicPeriod"/>
            </a:pPr>
            <a:r>
              <a:rPr lang="en-US" sz="2000" b="1" i="0" dirty="0">
                <a:solidFill>
                  <a:srgbClr val="374151"/>
                </a:solidFill>
                <a:effectLst/>
                <a:latin typeface="Söhne"/>
              </a:rPr>
              <a:t>Transparency and Trust:   Ensures transparency in the voting process by providing a public ledger accessible to all participants.</a:t>
            </a:r>
          </a:p>
          <a:p>
            <a:pPr marL="0" indent="0" algn="l">
              <a:buNone/>
            </a:pPr>
            <a:r>
              <a:rPr lang="en-US" sz="2000" b="1" dirty="0">
                <a:solidFill>
                  <a:srgbClr val="374151"/>
                </a:solidFill>
                <a:latin typeface="Söhne"/>
              </a:rPr>
              <a:t>2. </a:t>
            </a:r>
            <a:r>
              <a:rPr lang="en-US" sz="2000" b="1" i="0" dirty="0">
                <a:solidFill>
                  <a:srgbClr val="374151"/>
                </a:solidFill>
                <a:effectLst/>
                <a:latin typeface="Söhne"/>
              </a:rPr>
              <a:t>Security and Integrity: Protects the integrity of the vote by preventing tampering and   ensuring that each vote is recorded accurately.</a:t>
            </a:r>
          </a:p>
          <a:p>
            <a:pPr marL="0" indent="0" algn="l">
              <a:buNone/>
            </a:pPr>
            <a:r>
              <a:rPr lang="en-US" sz="2000" b="1" dirty="0">
                <a:solidFill>
                  <a:srgbClr val="374151"/>
                </a:solidFill>
                <a:latin typeface="Söhne"/>
              </a:rPr>
              <a:t>3. </a:t>
            </a:r>
            <a:r>
              <a:rPr lang="en-US" sz="2000" b="1" i="0" dirty="0">
                <a:solidFill>
                  <a:srgbClr val="374151"/>
                </a:solidFill>
                <a:effectLst/>
                <a:latin typeface="Söhne"/>
              </a:rPr>
              <a:t>Decentralization: Eliminates the need for a central authority, distributing the control of the voting process across a decentralized network.</a:t>
            </a:r>
          </a:p>
          <a:p>
            <a:pPr marL="0" indent="0" algn="l">
              <a:buNone/>
            </a:pPr>
            <a:r>
              <a:rPr lang="en-US" sz="2000" b="1" i="0" dirty="0">
                <a:solidFill>
                  <a:srgbClr val="374151"/>
                </a:solidFill>
                <a:effectLst/>
                <a:latin typeface="Söhne"/>
              </a:rPr>
              <a:t>4. Immutability: Guarantees that once votes are recorded, they cannot be altered, ensuring a permanent and tamper-proof record.</a:t>
            </a:r>
          </a:p>
          <a:p>
            <a:pPr marL="0" indent="0" algn="l">
              <a:buNone/>
            </a:pPr>
            <a:r>
              <a:rPr lang="en-US" sz="2000" b="1" i="0" dirty="0">
                <a:solidFill>
                  <a:srgbClr val="374151"/>
                </a:solidFill>
                <a:effectLst/>
                <a:latin typeface="Söhne"/>
              </a:rPr>
              <a:t>5. Voter Privacy: Ensures voter anonymity and privacy through advanced cryptographic techniques, safeguarding voter identity.</a:t>
            </a:r>
          </a:p>
          <a:p>
            <a:pPr marL="0" indent="0" algn="l">
              <a:buNone/>
            </a:pPr>
            <a:r>
              <a:rPr lang="en-US" sz="2000" b="1" i="0" dirty="0">
                <a:solidFill>
                  <a:srgbClr val="374151"/>
                </a:solidFill>
                <a:effectLst/>
                <a:latin typeface="Söhne"/>
              </a:rPr>
              <a:t>6. Accessibility and Convenience: Provides an easy-to-use platform accessible from anywhere, increasing voter participation and convenience.</a:t>
            </a:r>
          </a:p>
          <a:p>
            <a:pPr marL="0" indent="0" algn="l">
              <a:buNone/>
            </a:pPr>
            <a:endParaRPr lang="en-US" sz="1600" b="1" i="0" dirty="0">
              <a:solidFill>
                <a:srgbClr val="374151"/>
              </a:solidFill>
              <a:effectLst/>
              <a:latin typeface="Söhne"/>
            </a:endParaRPr>
          </a:p>
        </p:txBody>
      </p:sp>
    </p:spTree>
    <p:extLst>
      <p:ext uri="{BB962C8B-B14F-4D97-AF65-F5344CB8AC3E}">
        <p14:creationId xmlns:p14="http://schemas.microsoft.com/office/powerpoint/2010/main" val="18384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99DD-A673-9EB5-294F-C375502766C7}"/>
              </a:ext>
            </a:extLst>
          </p:cNvPr>
          <p:cNvSpPr txBox="1">
            <a:spLocks/>
          </p:cNvSpPr>
          <p:nvPr/>
        </p:nvSpPr>
        <p:spPr>
          <a:xfrm>
            <a:off x="1097280" y="-382555"/>
            <a:ext cx="10058400" cy="20968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Franklin Gothic Book" panose="020B0503020102020204" pitchFamily="34" charset="0"/>
            </a:endParaRPr>
          </a:p>
          <a:p>
            <a:r>
              <a:rPr lang="en-US" dirty="0">
                <a:latin typeface="Franklin Gothic Book" panose="020B0503020102020204" pitchFamily="34" charset="0"/>
              </a:rPr>
              <a:t>LITERATURE REVIEW</a:t>
            </a:r>
            <a:endParaRPr lang="en-IN"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8255799C-199A-A18A-E6E9-826F63E08CB8}"/>
              </a:ext>
            </a:extLst>
          </p:cNvPr>
          <p:cNvSpPr txBox="1">
            <a:spLocks/>
          </p:cNvSpPr>
          <p:nvPr/>
        </p:nvSpPr>
        <p:spPr>
          <a:xfrm>
            <a:off x="1162594" y="2350797"/>
            <a:ext cx="10058400" cy="37608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fontAlgn="t">
              <a:spcBef>
                <a:spcPts val="0"/>
              </a:spcBef>
            </a:pPr>
            <a:r>
              <a:rPr lang="en-US" sz="1800" b="1">
                <a:solidFill>
                  <a:srgbClr val="FFFFFF"/>
                </a:solidFill>
                <a:latin typeface="Corbel" panose="020B0503020204020204" pitchFamily="34" charset="0"/>
              </a:rPr>
              <a:t>Sr. No.</a:t>
            </a:r>
            <a:endParaRPr lang="en-IN" sz="1800">
              <a:latin typeface="Arial" panose="020B0604020202020204" pitchFamily="34" charset="0"/>
            </a:endParaRPr>
          </a:p>
          <a:p>
            <a:pPr marL="0" fontAlgn="t">
              <a:spcBef>
                <a:spcPts val="0"/>
              </a:spcBef>
            </a:pPr>
            <a:r>
              <a:rPr lang="en-US" sz="1800" b="1">
                <a:solidFill>
                  <a:srgbClr val="FFFFFF"/>
                </a:solidFill>
                <a:latin typeface="Corbel" panose="020B0503020204020204" pitchFamily="34" charset="0"/>
              </a:rPr>
              <a:t>Project Title</a:t>
            </a:r>
            <a:endParaRPr lang="en-IN" sz="1800">
              <a:latin typeface="Arial" panose="020B0604020202020204" pitchFamily="34" charset="0"/>
            </a:endParaRPr>
          </a:p>
          <a:p>
            <a:pPr marL="0" fontAlgn="t">
              <a:spcBef>
                <a:spcPts val="0"/>
              </a:spcBef>
            </a:pPr>
            <a:r>
              <a:rPr lang="en-US" sz="1800" b="1">
                <a:solidFill>
                  <a:srgbClr val="FFFFFF"/>
                </a:solidFill>
                <a:latin typeface="Corbel" panose="020B0503020204020204" pitchFamily="34" charset="0"/>
              </a:rPr>
              <a:t>Author</a:t>
            </a:r>
            <a:endParaRPr lang="en-IN" sz="1800">
              <a:latin typeface="Arial" panose="020B0604020202020204" pitchFamily="34" charset="0"/>
            </a:endParaRPr>
          </a:p>
          <a:p>
            <a:pPr marL="0" fontAlgn="t">
              <a:spcBef>
                <a:spcPts val="0"/>
              </a:spcBef>
            </a:pPr>
            <a:r>
              <a:rPr lang="en-US" sz="1800" b="1">
                <a:solidFill>
                  <a:srgbClr val="FFFFFF"/>
                </a:solidFill>
                <a:latin typeface="Corbel" panose="020B0503020204020204" pitchFamily="34" charset="0"/>
              </a:rPr>
              <a:t>Publishing date</a:t>
            </a:r>
            <a:endParaRPr lang="en-IN" sz="1800">
              <a:latin typeface="Arial" panose="020B0604020202020204" pitchFamily="34" charset="0"/>
            </a:endParaRPr>
          </a:p>
          <a:p>
            <a:pPr marL="0" fontAlgn="t">
              <a:spcBef>
                <a:spcPts val="0"/>
              </a:spcBef>
            </a:pPr>
            <a:r>
              <a:rPr lang="en-US" sz="1800" b="1">
                <a:solidFill>
                  <a:srgbClr val="FFFFFF"/>
                </a:solidFill>
                <a:latin typeface="Corbel" panose="020B0503020204020204" pitchFamily="34" charset="0"/>
              </a:rPr>
              <a:t>Summary</a:t>
            </a:r>
            <a:endParaRPr lang="en-IN" sz="1800">
              <a:latin typeface="Arial" panose="020B0604020202020204" pitchFamily="34" charset="0"/>
            </a:endParaRPr>
          </a:p>
          <a:p>
            <a:endParaRPr lang="en-IN" dirty="0"/>
          </a:p>
        </p:txBody>
      </p:sp>
      <p:graphicFrame>
        <p:nvGraphicFramePr>
          <p:cNvPr id="4" name="Table 4">
            <a:extLst>
              <a:ext uri="{FF2B5EF4-FFF2-40B4-BE49-F238E27FC236}">
                <a16:creationId xmlns:a16="http://schemas.microsoft.com/office/drawing/2014/main" id="{8A47098F-DF5A-3C2B-0CB0-7EA8867D1B3C}"/>
              </a:ext>
            </a:extLst>
          </p:cNvPr>
          <p:cNvGraphicFramePr>
            <a:graphicFrameLocks noGrp="1"/>
          </p:cNvGraphicFramePr>
          <p:nvPr>
            <p:extLst>
              <p:ext uri="{D42A27DB-BD31-4B8C-83A1-F6EECF244321}">
                <p14:modId xmlns:p14="http://schemas.microsoft.com/office/powerpoint/2010/main" val="203547951"/>
              </p:ext>
            </p:extLst>
          </p:nvPr>
        </p:nvGraphicFramePr>
        <p:xfrm>
          <a:off x="821871" y="670559"/>
          <a:ext cx="10739846" cy="6187440"/>
        </p:xfrm>
        <a:graphic>
          <a:graphicData uri="http://schemas.openxmlformats.org/drawingml/2006/table">
            <a:tbl>
              <a:tblPr firstRow="1" bandRow="1">
                <a:tableStyleId>{5C22544A-7EE6-4342-B048-85BDC9FD1C3A}</a:tableStyleId>
              </a:tblPr>
              <a:tblGrid>
                <a:gridCol w="597691">
                  <a:extLst>
                    <a:ext uri="{9D8B030D-6E8A-4147-A177-3AD203B41FA5}">
                      <a16:colId xmlns:a16="http://schemas.microsoft.com/office/drawing/2014/main" val="4167119442"/>
                    </a:ext>
                  </a:extLst>
                </a:gridCol>
                <a:gridCol w="3198314">
                  <a:extLst>
                    <a:ext uri="{9D8B030D-6E8A-4147-A177-3AD203B41FA5}">
                      <a16:colId xmlns:a16="http://schemas.microsoft.com/office/drawing/2014/main" val="3222777595"/>
                    </a:ext>
                  </a:extLst>
                </a:gridCol>
                <a:gridCol w="2011680">
                  <a:extLst>
                    <a:ext uri="{9D8B030D-6E8A-4147-A177-3AD203B41FA5}">
                      <a16:colId xmlns:a16="http://schemas.microsoft.com/office/drawing/2014/main" val="3323381857"/>
                    </a:ext>
                  </a:extLst>
                </a:gridCol>
                <a:gridCol w="4932161">
                  <a:extLst>
                    <a:ext uri="{9D8B030D-6E8A-4147-A177-3AD203B41FA5}">
                      <a16:colId xmlns:a16="http://schemas.microsoft.com/office/drawing/2014/main" val="3891872169"/>
                    </a:ext>
                  </a:extLst>
                </a:gridCol>
              </a:tblGrid>
              <a:tr h="557171">
                <a:tc>
                  <a:txBody>
                    <a:bodyPr/>
                    <a:lstStyle/>
                    <a:p>
                      <a:r>
                        <a:rPr lang="en-US" sz="1600" dirty="0">
                          <a:latin typeface="Franklin Gothic Book" panose="020B0503020102020204" pitchFamily="34" charset="0"/>
                        </a:rPr>
                        <a:t>Sr. No.</a:t>
                      </a:r>
                      <a:endParaRPr lang="en-IN" sz="1600" dirty="0">
                        <a:latin typeface="Franklin Gothic Book" panose="020B05030201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Franklin Gothic Book" panose="020B0503020102020204" pitchFamily="34" charset="0"/>
                        </a:rPr>
                        <a:t>Project Title</a:t>
                      </a:r>
                      <a:endParaRPr lang="en-IN" sz="1600" dirty="0">
                        <a:latin typeface="Franklin Gothic Book" panose="020B0503020102020204" pitchFamily="34" charset="0"/>
                      </a:endParaRPr>
                    </a:p>
                    <a:p>
                      <a:pPr algn="ctr"/>
                      <a:endParaRPr lang="en-IN" sz="1600" dirty="0">
                        <a:latin typeface="Franklin Gothic Book" panose="020B0503020102020204" pitchFamily="34" charset="0"/>
                      </a:endParaRPr>
                    </a:p>
                  </a:txBody>
                  <a:tcPr/>
                </a:tc>
                <a:tc>
                  <a:txBody>
                    <a:bodyPr/>
                    <a:lstStyle/>
                    <a:p>
                      <a:pPr algn="ctr"/>
                      <a:r>
                        <a:rPr lang="en-US" sz="1600" dirty="0">
                          <a:latin typeface="Franklin Gothic Book" panose="020B0503020102020204" pitchFamily="34" charset="0"/>
                        </a:rPr>
                        <a:t>Author</a:t>
                      </a:r>
                      <a:endParaRPr lang="en-IN" sz="1600" dirty="0">
                        <a:latin typeface="Franklin Gothic Book" panose="020B0503020102020204" pitchFamily="34" charset="0"/>
                      </a:endParaRPr>
                    </a:p>
                  </a:txBody>
                  <a:tcPr/>
                </a:tc>
                <a:tc>
                  <a:txBody>
                    <a:bodyPr/>
                    <a:lstStyle/>
                    <a:p>
                      <a:pPr algn="ctr"/>
                      <a:r>
                        <a:rPr lang="en-US" sz="1600" dirty="0">
                          <a:latin typeface="Franklin Gothic Book" panose="020B0503020102020204" pitchFamily="34" charset="0"/>
                        </a:rPr>
                        <a:t>Summary</a:t>
                      </a:r>
                      <a:endParaRPr lang="en-IN" sz="1600" dirty="0">
                        <a:latin typeface="Franklin Gothic Book" panose="020B0503020102020204" pitchFamily="34" charset="0"/>
                      </a:endParaRPr>
                    </a:p>
                  </a:txBody>
                  <a:tcPr/>
                </a:tc>
                <a:extLst>
                  <a:ext uri="{0D108BD9-81ED-4DB2-BD59-A6C34878D82A}">
                    <a16:rowId xmlns:a16="http://schemas.microsoft.com/office/drawing/2014/main" val="3226654722"/>
                  </a:ext>
                </a:extLst>
              </a:tr>
              <a:tr h="1319615">
                <a:tc>
                  <a:txBody>
                    <a:bodyPr/>
                    <a:lstStyle/>
                    <a:p>
                      <a:r>
                        <a:rPr lang="en-IN" sz="1600" dirty="0">
                          <a:latin typeface="Franklin Gothic Book" panose="020B0503020102020204" pitchFamily="34" charset="0"/>
                        </a:rPr>
                        <a:t>1.</a:t>
                      </a:r>
                    </a:p>
                  </a:txBody>
                  <a:tcPr/>
                </a:tc>
                <a:tc>
                  <a:txBody>
                    <a:bodyPr/>
                    <a:lstStyle/>
                    <a:p>
                      <a:r>
                        <a:rPr lang="en-US" sz="1800" b="0" i="0" dirty="0">
                          <a:solidFill>
                            <a:srgbClr val="374151"/>
                          </a:solidFill>
                          <a:effectLst/>
                          <a:latin typeface="Söhne"/>
                        </a:rPr>
                        <a:t>In-Browser Attendance System using Face Recognition and Serverless Edge Computing</a:t>
                      </a:r>
                      <a:endParaRPr lang="en-US" sz="1800" b="0" i="0" kern="1200" dirty="0">
                        <a:solidFill>
                          <a:schemeClr val="dk1"/>
                        </a:solidFill>
                        <a:effectLst/>
                        <a:latin typeface="+mn-lt"/>
                        <a:ea typeface="+mn-ea"/>
                        <a:cs typeface="+mn-cs"/>
                      </a:endParaRPr>
                    </a:p>
                  </a:txBody>
                  <a:tcPr/>
                </a:tc>
                <a:tc>
                  <a:txBody>
                    <a:bodyPr/>
                    <a:lstStyle/>
                    <a:p>
                      <a:r>
                        <a:rPr lang="en-US" sz="1600" b="0" i="0" dirty="0">
                          <a:solidFill>
                            <a:srgbClr val="374151"/>
                          </a:solidFill>
                          <a:effectLst/>
                          <a:latin typeface="Söhne"/>
                        </a:rPr>
                        <a:t>D. Yadav, S. </a:t>
                      </a:r>
                      <a:r>
                        <a:rPr lang="en-US" sz="1600" b="0" i="0" dirty="0" err="1">
                          <a:solidFill>
                            <a:srgbClr val="374151"/>
                          </a:solidFill>
                          <a:effectLst/>
                          <a:latin typeface="Söhne"/>
                        </a:rPr>
                        <a:t>Maniar</a:t>
                      </a:r>
                      <a:r>
                        <a:rPr lang="en-US" sz="1600" b="0" i="0" dirty="0">
                          <a:solidFill>
                            <a:srgbClr val="374151"/>
                          </a:solidFill>
                          <a:effectLst/>
                          <a:latin typeface="Söhne"/>
                        </a:rPr>
                        <a:t>, K. </a:t>
                      </a:r>
                      <a:r>
                        <a:rPr lang="en-US" sz="1600" b="0" i="0" dirty="0" err="1">
                          <a:solidFill>
                            <a:srgbClr val="374151"/>
                          </a:solidFill>
                          <a:effectLst/>
                          <a:latin typeface="Söhne"/>
                        </a:rPr>
                        <a:t>Sukhani</a:t>
                      </a:r>
                      <a:r>
                        <a:rPr lang="en-US" sz="1600" b="0" i="0" dirty="0">
                          <a:solidFill>
                            <a:srgbClr val="374151"/>
                          </a:solidFill>
                          <a:effectLst/>
                          <a:latin typeface="Söhne"/>
                        </a:rPr>
                        <a:t> and K. </a:t>
                      </a:r>
                      <a:r>
                        <a:rPr lang="en-US" sz="1600" b="0" i="0" dirty="0" err="1">
                          <a:solidFill>
                            <a:srgbClr val="374151"/>
                          </a:solidFill>
                          <a:effectLst/>
                          <a:latin typeface="Söhne"/>
                        </a:rPr>
                        <a:t>Devadkar</a:t>
                      </a:r>
                      <a:r>
                        <a:rPr lang="en-US" sz="1600" b="0" i="0" dirty="0">
                          <a:solidFill>
                            <a:srgbClr val="374151"/>
                          </a:solidFill>
                          <a:effectLst/>
                          <a:latin typeface="Söhne"/>
                        </a:rPr>
                        <a:t>, 2021</a:t>
                      </a:r>
                      <a:endParaRPr lang="en-IN" sz="1600" dirty="0">
                        <a:latin typeface="Franklin Gothic Book" panose="020B0503020102020204" pitchFamily="34" charset="0"/>
                      </a:endParaRPr>
                    </a:p>
                  </a:txBody>
                  <a:tcPr/>
                </a:tc>
                <a:tc>
                  <a:txBody>
                    <a:bodyPr/>
                    <a:lstStyle/>
                    <a:p>
                      <a:r>
                        <a:rPr lang="en-IN" sz="1400" b="0" i="0" kern="1200" dirty="0">
                          <a:solidFill>
                            <a:schemeClr val="dk1"/>
                          </a:solidFill>
                          <a:effectLst/>
                          <a:latin typeface="+mn-lt"/>
                          <a:ea typeface="+mn-ea"/>
                          <a:cs typeface="+mn-cs"/>
                        </a:rPr>
                        <a:t>Amidst Covid-19, online learning poses attendance challenges, prompting exploration of biometric solutions like face recognition. A proposed system utilizes serverless edge computing for in-browser face recognition, employing models such as Tiny Face Detector and Face Recognition Net, dynamically updating attendance in real-time.</a:t>
                      </a:r>
                      <a:endParaRPr lang="en-IN" sz="1400" dirty="0">
                        <a:latin typeface="Franklin Gothic Book" panose="020B0503020102020204" pitchFamily="34" charset="0"/>
                      </a:endParaRPr>
                    </a:p>
                  </a:txBody>
                  <a:tcPr/>
                </a:tc>
                <a:extLst>
                  <a:ext uri="{0D108BD9-81ED-4DB2-BD59-A6C34878D82A}">
                    <a16:rowId xmlns:a16="http://schemas.microsoft.com/office/drawing/2014/main" val="460892513"/>
                  </a:ext>
                </a:extLst>
              </a:tr>
              <a:tr h="1319615">
                <a:tc>
                  <a:txBody>
                    <a:bodyPr/>
                    <a:lstStyle/>
                    <a:p>
                      <a:r>
                        <a:rPr lang="en-IN" sz="1600" dirty="0">
                          <a:latin typeface="Franklin Gothic Book" panose="020B0503020102020204" pitchFamily="34" charset="0"/>
                        </a:rPr>
                        <a:t>2.</a:t>
                      </a:r>
                    </a:p>
                  </a:txBody>
                  <a:tcPr/>
                </a:tc>
                <a:tc>
                  <a:txBody>
                    <a:bodyPr/>
                    <a:lstStyle/>
                    <a:p>
                      <a:r>
                        <a:rPr lang="en-US" sz="1600" b="0" i="0" dirty="0">
                          <a:solidFill>
                            <a:srgbClr val="374151"/>
                          </a:solidFill>
                          <a:effectLst/>
                          <a:latin typeface="Söhne"/>
                        </a:rPr>
                        <a:t>Attendance System on Moving Objects through Face Recognition using MTCNN and CNN</a:t>
                      </a:r>
                      <a:endParaRPr lang="en-IN" sz="1600" dirty="0">
                        <a:latin typeface="Franklin Gothic Book" panose="020B0503020102020204" pitchFamily="34" charset="0"/>
                      </a:endParaRPr>
                    </a:p>
                  </a:txBody>
                  <a:tcPr/>
                </a:tc>
                <a:tc>
                  <a:txBody>
                    <a:bodyPr/>
                    <a:lstStyle/>
                    <a:p>
                      <a:r>
                        <a:rPr lang="en-IN" sz="1600" dirty="0">
                          <a:latin typeface="Franklin Gothic Book" panose="020B0503020102020204" pitchFamily="34" charset="0"/>
                        </a:rPr>
                        <a:t> </a:t>
                      </a:r>
                      <a:r>
                        <a:rPr lang="en-US" sz="1600" b="0" i="0" dirty="0">
                          <a:solidFill>
                            <a:srgbClr val="374151"/>
                          </a:solidFill>
                          <a:effectLst/>
                          <a:latin typeface="Söhne"/>
                        </a:rPr>
                        <a:t>S. B. </a:t>
                      </a:r>
                      <a:r>
                        <a:rPr lang="en-US" sz="1600" b="0" i="0" dirty="0" err="1">
                          <a:solidFill>
                            <a:srgbClr val="374151"/>
                          </a:solidFill>
                          <a:effectLst/>
                          <a:latin typeface="Söhne"/>
                        </a:rPr>
                        <a:t>Bhaskoro</a:t>
                      </a:r>
                      <a:r>
                        <a:rPr lang="en-US" sz="1600" b="0" i="0" dirty="0">
                          <a:solidFill>
                            <a:srgbClr val="374151"/>
                          </a:solidFill>
                          <a:effectLst/>
                          <a:latin typeface="Söhne"/>
                        </a:rPr>
                        <a:t>, S. Aminah and K. </a:t>
                      </a:r>
                      <a:r>
                        <a:rPr lang="en-US" sz="1600" b="0" i="0" dirty="0" err="1">
                          <a:solidFill>
                            <a:srgbClr val="374151"/>
                          </a:solidFill>
                          <a:effectLst/>
                          <a:latin typeface="Söhne"/>
                        </a:rPr>
                        <a:t>Taqi</a:t>
                      </a:r>
                      <a:r>
                        <a:rPr lang="en-US" sz="1600" b="0" i="0" dirty="0">
                          <a:solidFill>
                            <a:srgbClr val="374151"/>
                          </a:solidFill>
                          <a:effectLst/>
                          <a:latin typeface="Söhne"/>
                        </a:rPr>
                        <a:t>,</a:t>
                      </a:r>
                      <a:endParaRPr lang="en-IN" sz="1600" dirty="0"/>
                    </a:p>
                    <a:p>
                      <a:r>
                        <a:rPr lang="en-IN" sz="1600" dirty="0">
                          <a:latin typeface="Franklin Gothic Book" panose="020B0503020102020204" pitchFamily="34" charset="0"/>
                        </a:rPr>
                        <a:t>May 2021</a:t>
                      </a:r>
                    </a:p>
                  </a:txBody>
                  <a:tcPr/>
                </a:tc>
                <a:tc>
                  <a:txBody>
                    <a:bodyPr/>
                    <a:lstStyle/>
                    <a:p>
                      <a:r>
                        <a:rPr lang="en-US" sz="1400" b="0" i="0" kern="1200" dirty="0">
                          <a:solidFill>
                            <a:schemeClr val="dk1"/>
                          </a:solidFill>
                          <a:effectLst/>
                          <a:latin typeface="+mn-lt"/>
                          <a:ea typeface="+mn-ea"/>
                          <a:cs typeface="+mn-cs"/>
                        </a:rPr>
                        <a:t>This research introduces an automatic presence system employing MTCNN for face detection and VGG16-based CNN for facial recognition, demonstrating improved accuracy under varying conditions. MTCNN and VGG16 achieve face detection with a 17% error rate and facial recognition accuracies of 78% and 87.3%, respectively.</a:t>
                      </a:r>
                      <a:endParaRPr lang="en-IN" sz="1400" dirty="0">
                        <a:latin typeface="Franklin Gothic Book" panose="020B0503020102020204" pitchFamily="34" charset="0"/>
                      </a:endParaRPr>
                    </a:p>
                  </a:txBody>
                  <a:tcPr/>
                </a:tc>
                <a:extLst>
                  <a:ext uri="{0D108BD9-81ED-4DB2-BD59-A6C34878D82A}">
                    <a16:rowId xmlns:a16="http://schemas.microsoft.com/office/drawing/2014/main" val="2249204790"/>
                  </a:ext>
                </a:extLst>
              </a:tr>
              <a:tr h="1231641">
                <a:tc>
                  <a:txBody>
                    <a:bodyPr/>
                    <a:lstStyle/>
                    <a:p>
                      <a:r>
                        <a:rPr lang="en-US" sz="1600" dirty="0">
                          <a:latin typeface="Franklin Gothic Book" panose="020B0503020102020204" pitchFamily="34" charset="0"/>
                        </a:rPr>
                        <a:t>3.</a:t>
                      </a:r>
                      <a:endParaRPr lang="en-IN" sz="1600" dirty="0">
                        <a:latin typeface="Franklin Gothic Book" panose="020B0503020102020204" pitchFamily="34" charset="0"/>
                      </a:endParaRPr>
                    </a:p>
                  </a:txBody>
                  <a:tcPr/>
                </a:tc>
                <a:tc>
                  <a:txBody>
                    <a:bodyPr/>
                    <a:lstStyle/>
                    <a:p>
                      <a:r>
                        <a:rPr lang="en-US" sz="1800" b="0" i="0" dirty="0">
                          <a:solidFill>
                            <a:srgbClr val="333333"/>
                          </a:solidFill>
                          <a:effectLst/>
                          <a:latin typeface="HelveticaNeue Regular"/>
                        </a:rPr>
                        <a:t>Development of an Automatic Class Attendance System using </a:t>
                      </a:r>
                      <a:r>
                        <a:rPr lang="en-US" sz="1600" b="0" i="0" dirty="0">
                          <a:solidFill>
                            <a:srgbClr val="333333"/>
                          </a:solidFill>
                          <a:effectLst/>
                          <a:latin typeface="HelveticaNeue Regular"/>
                        </a:rPr>
                        <a:t>CNN-based Face Recognition</a:t>
                      </a:r>
                      <a:endParaRPr lang="it-IT" sz="1600" b="0" i="0" kern="1200" dirty="0">
                        <a:solidFill>
                          <a:schemeClr val="dk1"/>
                        </a:solidFill>
                        <a:effectLst/>
                        <a:latin typeface="+mn-lt"/>
                        <a:ea typeface="+mn-ea"/>
                        <a:cs typeface="+mn-cs"/>
                      </a:endParaRPr>
                    </a:p>
                  </a:txBody>
                  <a:tcPr/>
                </a:tc>
                <a:tc>
                  <a:txBody>
                    <a:bodyPr/>
                    <a:lstStyle/>
                    <a:p>
                      <a:r>
                        <a:rPr lang="en-IN" sz="1800" b="1" i="0" u="none" strike="noStrike" kern="1200" dirty="0">
                          <a:solidFill>
                            <a:schemeClr val="dk1"/>
                          </a:solidFill>
                          <a:effectLst/>
                          <a:latin typeface="+mn-lt"/>
                          <a:ea typeface="+mn-ea"/>
                          <a:cs typeface="+mn-cs"/>
                          <a:hlinkClick r:id="rId2"/>
                        </a:rPr>
                        <a:t>J</a:t>
                      </a:r>
                      <a:r>
                        <a:rPr lang="en-US" sz="1800" b="0" i="0" dirty="0">
                          <a:solidFill>
                            <a:srgbClr val="333333"/>
                          </a:solidFill>
                          <a:effectLst/>
                          <a:latin typeface="HelveticaNeue Regular"/>
                        </a:rPr>
                        <a:t>S. Chowdhury, S. Nath, A. Dey and A. Da</a:t>
                      </a:r>
                      <a:r>
                        <a:rPr lang="en-US" sz="1600" b="0" i="0" dirty="0">
                          <a:solidFill>
                            <a:srgbClr val="333333"/>
                          </a:solidFill>
                          <a:effectLst/>
                          <a:latin typeface="HelveticaNeue Regular"/>
                        </a:rPr>
                        <a:t>s</a:t>
                      </a:r>
                    </a:p>
                    <a:p>
                      <a:r>
                        <a:rPr lang="en-IN" sz="1600" b="1" i="0" u="none" strike="noStrike" kern="1200" dirty="0">
                          <a:solidFill>
                            <a:schemeClr val="dk1"/>
                          </a:solidFill>
                          <a:effectLst/>
                          <a:latin typeface="+mn-lt"/>
                          <a:ea typeface="+mn-ea"/>
                          <a:cs typeface="+mn-cs"/>
                        </a:rPr>
                        <a:t>May 2021</a:t>
                      </a:r>
                      <a:endParaRPr lang="en-IN" sz="1600" dirty="0">
                        <a:latin typeface="Franklin Gothic Book" panose="020B0503020102020204" pitchFamily="34" charset="0"/>
                      </a:endParaRPr>
                    </a:p>
                  </a:txBody>
                  <a:tcPr/>
                </a:tc>
                <a:tc>
                  <a:txBody>
                    <a:bodyPr/>
                    <a:lstStyle/>
                    <a:p>
                      <a:r>
                        <a:rPr lang="en-US" sz="1600" b="0" i="0" kern="1200" dirty="0">
                          <a:solidFill>
                            <a:schemeClr val="dk1"/>
                          </a:solidFill>
                          <a:effectLst/>
                          <a:latin typeface="+mn-lt"/>
                          <a:ea typeface="+mn-ea"/>
                          <a:cs typeface="+mn-cs"/>
                        </a:rPr>
                        <a:t>This research paper presents a face recognition-based automatic attendance system using Convolutional Neural Networks, achieving a 92% recognition accuracy. It streamlines attendance recording from </a:t>
                      </a:r>
                      <a:r>
                        <a:rPr lang="en-US" sz="1400" b="0" i="0" kern="1200" dirty="0">
                          <a:solidFill>
                            <a:schemeClr val="dk1"/>
                          </a:solidFill>
                          <a:effectLst/>
                          <a:latin typeface="+mn-lt"/>
                          <a:ea typeface="+mn-ea"/>
                          <a:cs typeface="+mn-cs"/>
                        </a:rPr>
                        <a:t>video streams, offering a hassle-free alternative to manual methods.</a:t>
                      </a:r>
                      <a:endParaRPr lang="en-IN" sz="1400" dirty="0">
                        <a:latin typeface="Franklin Gothic Book" panose="020B0503020102020204" pitchFamily="34" charset="0"/>
                      </a:endParaRPr>
                    </a:p>
                  </a:txBody>
                  <a:tcPr/>
                </a:tc>
                <a:extLst>
                  <a:ext uri="{0D108BD9-81ED-4DB2-BD59-A6C34878D82A}">
                    <a16:rowId xmlns:a16="http://schemas.microsoft.com/office/drawing/2014/main" val="459461232"/>
                  </a:ext>
                </a:extLst>
              </a:tr>
              <a:tr h="1524888">
                <a:tc>
                  <a:txBody>
                    <a:bodyPr/>
                    <a:lstStyle/>
                    <a:p>
                      <a:r>
                        <a:rPr lang="en-US" sz="1600" dirty="0">
                          <a:latin typeface="Franklin Gothic Book" panose="020B0503020102020204" pitchFamily="34" charset="0"/>
                        </a:rPr>
                        <a:t>4.</a:t>
                      </a:r>
                      <a:endParaRPr lang="en-IN" sz="1600" dirty="0">
                        <a:latin typeface="Franklin Gothic Book" panose="020B0503020102020204" pitchFamily="34" charset="0"/>
                      </a:endParaRPr>
                    </a:p>
                  </a:txBody>
                  <a:tcPr/>
                </a:tc>
                <a:tc>
                  <a:txBody>
                    <a:bodyPr/>
                    <a:lstStyle/>
                    <a:p>
                      <a:r>
                        <a:rPr lang="en-IN" sz="1600" b="0" i="0" dirty="0">
                          <a:solidFill>
                            <a:srgbClr val="333333"/>
                          </a:solidFill>
                          <a:effectLst/>
                          <a:latin typeface="HelveticaNeue Regular"/>
                        </a:rPr>
                        <a:t>Multi-Facial Automated Attendance System          using </a:t>
                      </a:r>
                      <a:r>
                        <a:rPr lang="en-IN" sz="1600" b="0" i="0" dirty="0" err="1">
                          <a:solidFill>
                            <a:srgbClr val="333333"/>
                          </a:solidFill>
                          <a:effectLst/>
                          <a:latin typeface="HelveticaNeue Regular"/>
                        </a:rPr>
                        <a:t>Haar</a:t>
                      </a:r>
                      <a:r>
                        <a:rPr lang="en-IN" sz="1600" b="0" i="0" dirty="0">
                          <a:solidFill>
                            <a:srgbClr val="333333"/>
                          </a:solidFill>
                          <a:effectLst/>
                          <a:latin typeface="HelveticaNeue Regular"/>
                        </a:rPr>
                        <a:t> Cascade, LBPH, and OpenCV-Based Face Detection and Recognition</a:t>
                      </a:r>
                      <a:endParaRPr lang="en-IN" sz="1600" b="1" i="0" kern="1200" dirty="0">
                        <a:solidFill>
                          <a:schemeClr val="dk1"/>
                        </a:solidFill>
                        <a:effectLst/>
                        <a:latin typeface="+mn-lt"/>
                        <a:ea typeface="+mn-ea"/>
                        <a:cs typeface="+mn-cs"/>
                      </a:endParaRPr>
                    </a:p>
                  </a:txBody>
                  <a:tcPr/>
                </a:tc>
                <a:tc>
                  <a:txBody>
                    <a:bodyPr/>
                    <a:lstStyle/>
                    <a:p>
                      <a:r>
                        <a:rPr lang="en-IN" sz="1800" b="0" i="0" dirty="0">
                          <a:solidFill>
                            <a:srgbClr val="333333"/>
                          </a:solidFill>
                          <a:effectLst/>
                          <a:latin typeface="HelveticaNeue Regular"/>
                        </a:rPr>
                        <a:t>S</a:t>
                      </a:r>
                      <a:r>
                        <a:rPr lang="en-IN" sz="1600" b="0" i="0" dirty="0">
                          <a:solidFill>
                            <a:srgbClr val="333333"/>
                          </a:solidFill>
                          <a:effectLst/>
                          <a:latin typeface="HelveticaNeue Regular"/>
                        </a:rPr>
                        <a:t>. Rathi, S. </a:t>
                      </a:r>
                      <a:r>
                        <a:rPr lang="en-IN" sz="1600" b="0" i="0" dirty="0" err="1">
                          <a:solidFill>
                            <a:srgbClr val="333333"/>
                          </a:solidFill>
                          <a:effectLst/>
                          <a:latin typeface="HelveticaNeue Regular"/>
                        </a:rPr>
                        <a:t>Kapadnis</a:t>
                      </a:r>
                      <a:r>
                        <a:rPr lang="en-IN" sz="1600" b="0" i="0" dirty="0">
                          <a:solidFill>
                            <a:srgbClr val="333333"/>
                          </a:solidFill>
                          <a:effectLst/>
                          <a:latin typeface="HelveticaNeue Regular"/>
                        </a:rPr>
                        <a:t>, G. Sonar, G. Sonar and S. R. </a:t>
                      </a:r>
                      <a:r>
                        <a:rPr lang="en-IN" sz="1600" b="0" i="0" dirty="0" err="1">
                          <a:solidFill>
                            <a:srgbClr val="333333"/>
                          </a:solidFill>
                          <a:effectLst/>
                          <a:latin typeface="HelveticaNeue Regular"/>
                        </a:rPr>
                        <a:t>Vispute</a:t>
                      </a:r>
                      <a:endParaRPr lang="en-IN" sz="1600" b="0" i="0" dirty="0">
                        <a:solidFill>
                          <a:srgbClr val="333333"/>
                        </a:solidFill>
                        <a:effectLst/>
                        <a:latin typeface="HelveticaNeue Regular"/>
                      </a:endParaRPr>
                    </a:p>
                    <a:p>
                      <a:r>
                        <a:rPr lang="en-IN" sz="1600" b="1" i="0" kern="1200" dirty="0">
                          <a:solidFill>
                            <a:schemeClr val="dk1"/>
                          </a:solidFill>
                          <a:effectLst/>
                          <a:latin typeface="+mn-lt"/>
                          <a:ea typeface="+mn-ea"/>
                          <a:cs typeface="+mn-cs"/>
                        </a:rPr>
                        <a:t>July 2020</a:t>
                      </a:r>
                    </a:p>
                  </a:txBody>
                  <a:tcPr/>
                </a:tc>
                <a:tc>
                  <a:txBody>
                    <a:bodyPr/>
                    <a:lstStyle/>
                    <a:p>
                      <a:r>
                        <a:rPr lang="en-US" sz="1400" b="0" i="0" kern="1200" dirty="0">
                          <a:solidFill>
                            <a:schemeClr val="dk1"/>
                          </a:solidFill>
                          <a:effectLst/>
                          <a:latin typeface="+mn-lt"/>
                          <a:ea typeface="+mn-ea"/>
                          <a:cs typeface="+mn-cs"/>
                        </a:rPr>
                        <a:t>In the digital age, there's a growing trend towards automating daily tasks. Our project aims to modernize attendance management in universities by employing OpenCV and facial detection and recognition algorithms. By leveraging facial recognition technology, we streamline the process of monitoring student attendance, ensuring efficiency and accuracy in class attendance tracking.</a:t>
                      </a:r>
                      <a:endParaRPr lang="en-IN" sz="1400" dirty="0">
                        <a:latin typeface="Franklin Gothic Book" panose="020B0503020102020204" pitchFamily="34" charset="0"/>
                      </a:endParaRPr>
                    </a:p>
                  </a:txBody>
                  <a:tcPr/>
                </a:tc>
                <a:extLst>
                  <a:ext uri="{0D108BD9-81ED-4DB2-BD59-A6C34878D82A}">
                    <a16:rowId xmlns:a16="http://schemas.microsoft.com/office/drawing/2014/main" val="2388140548"/>
                  </a:ext>
                </a:extLst>
              </a:tr>
            </a:tbl>
          </a:graphicData>
        </a:graphic>
      </p:graphicFrame>
    </p:spTree>
    <p:extLst>
      <p:ext uri="{BB962C8B-B14F-4D97-AF65-F5344CB8AC3E}">
        <p14:creationId xmlns:p14="http://schemas.microsoft.com/office/powerpoint/2010/main" val="676692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FDE2-FFD8-2756-544B-0CF1EFBA0533}"/>
              </a:ext>
            </a:extLst>
          </p:cNvPr>
          <p:cNvSpPr txBox="1">
            <a:spLocks/>
          </p:cNvSpPr>
          <p:nvPr/>
        </p:nvSpPr>
        <p:spPr>
          <a:xfrm>
            <a:off x="1097280" y="239949"/>
            <a:ext cx="10058400" cy="14507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Franklin Gothic Book" panose="020B0503020102020204" pitchFamily="34" charset="0"/>
            </a:endParaRPr>
          </a:p>
          <a:p>
            <a:r>
              <a:rPr lang="en-US" dirty="0">
                <a:latin typeface="Franklin Gothic Book" panose="020B0503020102020204" pitchFamily="34" charset="0"/>
              </a:rPr>
              <a:t>PROBLEM STATEMENT &amp; OBJECTIVE</a:t>
            </a:r>
            <a:endParaRPr lang="en-IN"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E95F70F8-5769-9565-69B7-A26D00EFBDC1}"/>
              </a:ext>
            </a:extLst>
          </p:cNvPr>
          <p:cNvSpPr txBox="1">
            <a:spLocks/>
          </p:cNvSpPr>
          <p:nvPr/>
        </p:nvSpPr>
        <p:spPr>
          <a:xfrm>
            <a:off x="1097280" y="1690707"/>
            <a:ext cx="10058400" cy="4038289"/>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b="1" dirty="0"/>
              <a:t>PROBLEM STATEMENT:</a:t>
            </a:r>
            <a:r>
              <a:rPr lang="en-US" sz="3600" dirty="0"/>
              <a:t> Traditional voting methods suffer from vulnerabilities, inefficiencies, and security concerns. Manual processes and outdated electronic systems are prone to errors, susceptible to tampering, and lack transparency. The need for a modern, secure, and transparent voting system is evident, especially in light of increasing demands for trustworthy electoral processes. Governments and organizations are seeking a solution that addresses these challenges effectively. Blockchain technology emerges as a promising alternative to revolutionize online voting, providing transparency, security, and enhanced trust in the electoral process.</a:t>
            </a:r>
          </a:p>
          <a:p>
            <a:pPr>
              <a:buFont typeface="Wingdings" panose="05000000000000000000" pitchFamily="2" charset="2"/>
              <a:buChar char="§"/>
            </a:pPr>
            <a:r>
              <a:rPr lang="en-IN" sz="3300" b="1" dirty="0">
                <a:latin typeface="Franklin Gothic Book" panose="020B0503020102020204" pitchFamily="34" charset="0"/>
              </a:rPr>
              <a:t>OBJECTIVE :</a:t>
            </a:r>
          </a:p>
          <a:p>
            <a:pPr marL="0" indent="0">
              <a:buNone/>
            </a:pPr>
            <a:endParaRPr lang="en-US" sz="2900" dirty="0">
              <a:solidFill>
                <a:srgbClr val="374151"/>
              </a:solidFill>
              <a:latin typeface="Söhne"/>
            </a:endParaRPr>
          </a:p>
          <a:p>
            <a:pPr marL="0" indent="0">
              <a:buNone/>
            </a:pPr>
            <a:r>
              <a:rPr lang="en-US" sz="2900" b="0" i="0" dirty="0">
                <a:solidFill>
                  <a:srgbClr val="374151"/>
                </a:solidFill>
                <a:effectLst/>
                <a:latin typeface="Söhne"/>
              </a:rPr>
              <a:t>1.Enhance Security</a:t>
            </a:r>
          </a:p>
          <a:p>
            <a:pPr marL="0" indent="0">
              <a:buNone/>
            </a:pPr>
            <a:r>
              <a:rPr lang="en-US" sz="2900" b="0" i="0" dirty="0">
                <a:solidFill>
                  <a:srgbClr val="374151"/>
                </a:solidFill>
                <a:effectLst/>
                <a:latin typeface="Söhne"/>
              </a:rPr>
              <a:t>2. Increase Transparency</a:t>
            </a:r>
          </a:p>
          <a:p>
            <a:pPr marL="0" indent="0" algn="l">
              <a:buNone/>
            </a:pPr>
            <a:r>
              <a:rPr lang="en-US" sz="2900" b="0" i="0" dirty="0">
                <a:solidFill>
                  <a:srgbClr val="374151"/>
                </a:solidFill>
                <a:effectLst/>
                <a:latin typeface="Söhne"/>
              </a:rPr>
              <a:t>3. Ensure Voter Privacy</a:t>
            </a:r>
          </a:p>
          <a:p>
            <a:pPr marL="0" indent="0" algn="l">
              <a:buNone/>
            </a:pPr>
            <a:r>
              <a:rPr lang="en-US" sz="2900" b="0" i="0" dirty="0">
                <a:solidFill>
                  <a:srgbClr val="374151"/>
                </a:solidFill>
                <a:effectLst/>
                <a:latin typeface="Söhne"/>
              </a:rPr>
              <a:t>4. Improve Accessibility</a:t>
            </a:r>
          </a:p>
          <a:p>
            <a:pPr marL="0" indent="0" algn="l">
              <a:buNone/>
            </a:pPr>
            <a:r>
              <a:rPr lang="en-US" sz="2900" b="0" i="0" dirty="0">
                <a:solidFill>
                  <a:srgbClr val="374151"/>
                </a:solidFill>
                <a:effectLst/>
                <a:latin typeface="Söhne"/>
              </a:rPr>
              <a:t>5. Guarantee Immutability</a:t>
            </a:r>
          </a:p>
          <a:p>
            <a:pPr marL="0" indent="0" algn="l">
              <a:buNone/>
            </a:pPr>
            <a:r>
              <a:rPr lang="en-US" sz="2900" b="0" i="0" dirty="0">
                <a:solidFill>
                  <a:srgbClr val="374151"/>
                </a:solidFill>
                <a:effectLst/>
                <a:latin typeface="Söhne"/>
              </a:rPr>
              <a:t>6. Reduce Costs</a:t>
            </a:r>
          </a:p>
          <a:p>
            <a:pPr marL="0" indent="0" algn="l">
              <a:buNone/>
            </a:pPr>
            <a:r>
              <a:rPr lang="en-US" sz="2900" b="0" i="0" dirty="0">
                <a:solidFill>
                  <a:srgbClr val="374151"/>
                </a:solidFill>
                <a:effectLst/>
                <a:latin typeface="Söhne"/>
              </a:rPr>
              <a:t>7. Enhance Trust</a:t>
            </a:r>
          </a:p>
          <a:p>
            <a:pPr marL="0" indent="0" algn="l">
              <a:buNone/>
            </a:pPr>
            <a:r>
              <a:rPr lang="en-US" sz="2900" b="0" i="0" dirty="0">
                <a:solidFill>
                  <a:srgbClr val="374151"/>
                </a:solidFill>
                <a:effectLst/>
                <a:latin typeface="Söhne"/>
              </a:rPr>
              <a:t>8. Facilitate Real-Time Results</a:t>
            </a:r>
          </a:p>
        </p:txBody>
      </p:sp>
    </p:spTree>
    <p:extLst>
      <p:ext uri="{BB962C8B-B14F-4D97-AF65-F5344CB8AC3E}">
        <p14:creationId xmlns:p14="http://schemas.microsoft.com/office/powerpoint/2010/main" val="285275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EF35B2-B32A-C17A-5B23-3AE8E9B1D353}"/>
              </a:ext>
            </a:extLst>
          </p:cNvPr>
          <p:cNvSpPr txBox="1"/>
          <p:nvPr/>
        </p:nvSpPr>
        <p:spPr>
          <a:xfrm>
            <a:off x="279919" y="233265"/>
            <a:ext cx="4833257" cy="584775"/>
          </a:xfrm>
          <a:prstGeom prst="rect">
            <a:avLst/>
          </a:prstGeom>
          <a:noFill/>
        </p:spPr>
        <p:txBody>
          <a:bodyPr wrap="square" rtlCol="0">
            <a:spAutoFit/>
          </a:bodyPr>
          <a:lstStyle/>
          <a:p>
            <a:r>
              <a:rPr lang="en-IN" sz="3200" dirty="0"/>
              <a:t>PROJECT FLOW</a:t>
            </a:r>
            <a:r>
              <a:rPr lang="en-IN" dirty="0"/>
              <a:t>:-</a:t>
            </a:r>
          </a:p>
        </p:txBody>
      </p:sp>
      <p:sp>
        <p:nvSpPr>
          <p:cNvPr id="3" name="Rectangle: Rounded Corners 2">
            <a:extLst>
              <a:ext uri="{FF2B5EF4-FFF2-40B4-BE49-F238E27FC236}">
                <a16:creationId xmlns:a16="http://schemas.microsoft.com/office/drawing/2014/main" id="{AB05E86E-1DF5-5A31-C05C-5915A3B4D68C}"/>
              </a:ext>
            </a:extLst>
          </p:cNvPr>
          <p:cNvSpPr/>
          <p:nvPr/>
        </p:nvSpPr>
        <p:spPr>
          <a:xfrm>
            <a:off x="849086" y="1707502"/>
            <a:ext cx="1502228" cy="9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Initiate the camera</a:t>
            </a:r>
          </a:p>
        </p:txBody>
      </p:sp>
      <p:cxnSp>
        <p:nvCxnSpPr>
          <p:cNvPr id="5" name="Straight Arrow Connector 4">
            <a:extLst>
              <a:ext uri="{FF2B5EF4-FFF2-40B4-BE49-F238E27FC236}">
                <a16:creationId xmlns:a16="http://schemas.microsoft.com/office/drawing/2014/main" id="{A775BC9A-C3BB-FDBD-6D4C-957AAC6B5DFF}"/>
              </a:ext>
            </a:extLst>
          </p:cNvPr>
          <p:cNvCxnSpPr>
            <a:stCxn id="3" idx="3"/>
          </p:cNvCxnSpPr>
          <p:nvPr/>
        </p:nvCxnSpPr>
        <p:spPr>
          <a:xfrm flipV="1">
            <a:off x="2351314" y="2155371"/>
            <a:ext cx="849086" cy="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5004189E-00FF-291B-82DF-924811C4ECF6}"/>
              </a:ext>
            </a:extLst>
          </p:cNvPr>
          <p:cNvSpPr/>
          <p:nvPr/>
        </p:nvSpPr>
        <p:spPr>
          <a:xfrm>
            <a:off x="3200400" y="1707503"/>
            <a:ext cx="1604865" cy="10030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Add a new user </a:t>
            </a:r>
          </a:p>
        </p:txBody>
      </p:sp>
      <p:cxnSp>
        <p:nvCxnSpPr>
          <p:cNvPr id="8" name="Straight Arrow Connector 7">
            <a:extLst>
              <a:ext uri="{FF2B5EF4-FFF2-40B4-BE49-F238E27FC236}">
                <a16:creationId xmlns:a16="http://schemas.microsoft.com/office/drawing/2014/main" id="{1E7D41A8-9848-E763-87E4-27E8BFC471EE}"/>
              </a:ext>
            </a:extLst>
          </p:cNvPr>
          <p:cNvCxnSpPr>
            <a:stCxn id="6" idx="3"/>
          </p:cNvCxnSpPr>
          <p:nvPr/>
        </p:nvCxnSpPr>
        <p:spPr>
          <a:xfrm>
            <a:off x="4805265" y="2209023"/>
            <a:ext cx="1017037" cy="1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7825E143-F648-F656-027D-907EB0435A0D}"/>
              </a:ext>
            </a:extLst>
          </p:cNvPr>
          <p:cNvSpPr/>
          <p:nvPr/>
        </p:nvSpPr>
        <p:spPr>
          <a:xfrm>
            <a:off x="5781872" y="1707502"/>
            <a:ext cx="1604865" cy="10030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Enter the username and Id</a:t>
            </a:r>
          </a:p>
        </p:txBody>
      </p:sp>
      <p:cxnSp>
        <p:nvCxnSpPr>
          <p:cNvPr id="11" name="Straight Arrow Connector 10">
            <a:extLst>
              <a:ext uri="{FF2B5EF4-FFF2-40B4-BE49-F238E27FC236}">
                <a16:creationId xmlns:a16="http://schemas.microsoft.com/office/drawing/2014/main" id="{C9CBFE3C-F9CC-38AF-00C0-2F6F88AE4762}"/>
              </a:ext>
            </a:extLst>
          </p:cNvPr>
          <p:cNvCxnSpPr>
            <a:stCxn id="9" idx="3"/>
          </p:cNvCxnSpPr>
          <p:nvPr/>
        </p:nvCxnSpPr>
        <p:spPr>
          <a:xfrm>
            <a:off x="7386737" y="2209023"/>
            <a:ext cx="852194" cy="1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84752434-B1D8-70AE-9296-27AFA9671D27}"/>
              </a:ext>
            </a:extLst>
          </p:cNvPr>
          <p:cNvSpPr/>
          <p:nvPr/>
        </p:nvSpPr>
        <p:spPr>
          <a:xfrm>
            <a:off x="8304245" y="1625859"/>
            <a:ext cx="1604865" cy="10846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Click pictures of user and add user in database</a:t>
            </a:r>
          </a:p>
        </p:txBody>
      </p:sp>
      <p:cxnSp>
        <p:nvCxnSpPr>
          <p:cNvPr id="16" name="Straight Arrow Connector 15">
            <a:extLst>
              <a:ext uri="{FF2B5EF4-FFF2-40B4-BE49-F238E27FC236}">
                <a16:creationId xmlns:a16="http://schemas.microsoft.com/office/drawing/2014/main" id="{8BED8E5A-91BA-C417-141B-0CA66B9E601E}"/>
              </a:ext>
            </a:extLst>
          </p:cNvPr>
          <p:cNvCxnSpPr>
            <a:stCxn id="12" idx="2"/>
          </p:cNvCxnSpPr>
          <p:nvPr/>
        </p:nvCxnSpPr>
        <p:spPr>
          <a:xfrm>
            <a:off x="9106678" y="2710543"/>
            <a:ext cx="0" cy="718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F9C9D4BC-06D8-BA31-A346-1FF6E9CCDDC9}"/>
              </a:ext>
            </a:extLst>
          </p:cNvPr>
          <p:cNvSpPr/>
          <p:nvPr/>
        </p:nvSpPr>
        <p:spPr>
          <a:xfrm>
            <a:off x="8304246" y="3429000"/>
            <a:ext cx="1744824" cy="10846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Now take attendance by initiating face </a:t>
            </a:r>
            <a:r>
              <a:rPr lang="en-IN" dirty="0" err="1"/>
              <a:t>recog</a:t>
            </a:r>
            <a:r>
              <a:rPr lang="en-IN" dirty="0"/>
              <a:t>. camera</a:t>
            </a:r>
          </a:p>
        </p:txBody>
      </p:sp>
      <p:cxnSp>
        <p:nvCxnSpPr>
          <p:cNvPr id="19" name="Straight Arrow Connector 18">
            <a:extLst>
              <a:ext uri="{FF2B5EF4-FFF2-40B4-BE49-F238E27FC236}">
                <a16:creationId xmlns:a16="http://schemas.microsoft.com/office/drawing/2014/main" id="{6EAE7C9B-C9B8-7B2B-96AA-E703DD006137}"/>
              </a:ext>
            </a:extLst>
          </p:cNvPr>
          <p:cNvCxnSpPr>
            <a:stCxn id="17" idx="1"/>
          </p:cNvCxnSpPr>
          <p:nvPr/>
        </p:nvCxnSpPr>
        <p:spPr>
          <a:xfrm flipH="1">
            <a:off x="7473820" y="3971342"/>
            <a:ext cx="830426" cy="3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7302E23A-A1A9-5D3F-0EB8-D92006D1B50A}"/>
              </a:ext>
            </a:extLst>
          </p:cNvPr>
          <p:cNvSpPr/>
          <p:nvPr/>
        </p:nvSpPr>
        <p:spPr>
          <a:xfrm>
            <a:off x="5551714" y="3429000"/>
            <a:ext cx="1835023" cy="10846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Recognise the user face by previously taken images</a:t>
            </a:r>
          </a:p>
        </p:txBody>
      </p:sp>
      <p:cxnSp>
        <p:nvCxnSpPr>
          <p:cNvPr id="22" name="Straight Arrow Connector 21">
            <a:extLst>
              <a:ext uri="{FF2B5EF4-FFF2-40B4-BE49-F238E27FC236}">
                <a16:creationId xmlns:a16="http://schemas.microsoft.com/office/drawing/2014/main" id="{FEEFE12A-8004-44A8-A155-0CE478A39530}"/>
              </a:ext>
            </a:extLst>
          </p:cNvPr>
          <p:cNvCxnSpPr>
            <a:stCxn id="20" idx="1"/>
          </p:cNvCxnSpPr>
          <p:nvPr/>
        </p:nvCxnSpPr>
        <p:spPr>
          <a:xfrm flipH="1">
            <a:off x="4718181" y="3971342"/>
            <a:ext cx="833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495ED95F-55C0-11B8-4D2D-76AED24EA471}"/>
              </a:ext>
            </a:extLst>
          </p:cNvPr>
          <p:cNvSpPr/>
          <p:nvPr/>
        </p:nvSpPr>
        <p:spPr>
          <a:xfrm>
            <a:off x="2481944" y="3428999"/>
            <a:ext cx="2152262" cy="1721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 </a:t>
            </a:r>
            <a:r>
              <a:rPr lang="en-IN" dirty="0" err="1"/>
              <a:t>Haar</a:t>
            </a:r>
            <a:r>
              <a:rPr lang="en-IN" dirty="0"/>
              <a:t> cascade to identify similarities in users face and previous images</a:t>
            </a:r>
          </a:p>
        </p:txBody>
      </p:sp>
      <p:cxnSp>
        <p:nvCxnSpPr>
          <p:cNvPr id="25" name="Straight Arrow Connector 24">
            <a:extLst>
              <a:ext uri="{FF2B5EF4-FFF2-40B4-BE49-F238E27FC236}">
                <a16:creationId xmlns:a16="http://schemas.microsoft.com/office/drawing/2014/main" id="{F2437917-6827-C6BF-F117-A2F83E63EAC9}"/>
              </a:ext>
            </a:extLst>
          </p:cNvPr>
          <p:cNvCxnSpPr>
            <a:stCxn id="23" idx="2"/>
          </p:cNvCxnSpPr>
          <p:nvPr/>
        </p:nvCxnSpPr>
        <p:spPr>
          <a:xfrm>
            <a:off x="3558075" y="5150497"/>
            <a:ext cx="15549" cy="8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75404A4-AB09-65D4-7974-9330EA18E00D}"/>
              </a:ext>
            </a:extLst>
          </p:cNvPr>
          <p:cNvCxnSpPr/>
          <p:nvPr/>
        </p:nvCxnSpPr>
        <p:spPr>
          <a:xfrm>
            <a:off x="3592286" y="5980922"/>
            <a:ext cx="12782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1F8CE907-E56C-61C2-B300-ED7649749F50}"/>
              </a:ext>
            </a:extLst>
          </p:cNvPr>
          <p:cNvSpPr/>
          <p:nvPr/>
        </p:nvSpPr>
        <p:spPr>
          <a:xfrm>
            <a:off x="4870580" y="5428082"/>
            <a:ext cx="1978089" cy="10846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The model is trained using KNN algorithm </a:t>
            </a:r>
          </a:p>
        </p:txBody>
      </p:sp>
      <p:cxnSp>
        <p:nvCxnSpPr>
          <p:cNvPr id="30" name="Straight Arrow Connector 29">
            <a:extLst>
              <a:ext uri="{FF2B5EF4-FFF2-40B4-BE49-F238E27FC236}">
                <a16:creationId xmlns:a16="http://schemas.microsoft.com/office/drawing/2014/main" id="{9CAA9C80-B87A-6FEA-4F64-AA9094DB4104}"/>
              </a:ext>
            </a:extLst>
          </p:cNvPr>
          <p:cNvCxnSpPr>
            <a:stCxn id="28" idx="3"/>
          </p:cNvCxnSpPr>
          <p:nvPr/>
        </p:nvCxnSpPr>
        <p:spPr>
          <a:xfrm>
            <a:off x="6848669" y="5970424"/>
            <a:ext cx="867747" cy="10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A958BB98-4AD4-5619-A141-FCCF68B03424}"/>
              </a:ext>
            </a:extLst>
          </p:cNvPr>
          <p:cNvSpPr/>
          <p:nvPr/>
        </p:nvSpPr>
        <p:spPr>
          <a:xfrm>
            <a:off x="7700863" y="5424584"/>
            <a:ext cx="1667072" cy="10846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Once face is recognised the attendance of user is marked</a:t>
            </a:r>
          </a:p>
        </p:txBody>
      </p:sp>
    </p:spTree>
    <p:extLst>
      <p:ext uri="{BB962C8B-B14F-4D97-AF65-F5344CB8AC3E}">
        <p14:creationId xmlns:p14="http://schemas.microsoft.com/office/powerpoint/2010/main" val="3621434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6542-7C8A-2DEB-1651-5043FD24C616}"/>
              </a:ext>
            </a:extLst>
          </p:cNvPr>
          <p:cNvSpPr txBox="1">
            <a:spLocks/>
          </p:cNvSpPr>
          <p:nvPr/>
        </p:nvSpPr>
        <p:spPr>
          <a:xfrm>
            <a:off x="1066800" y="379909"/>
            <a:ext cx="10058400" cy="14507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Franklin Gothic Book" panose="020B0503020102020204" pitchFamily="34" charset="0"/>
            </a:endParaRPr>
          </a:p>
          <a:p>
            <a:r>
              <a:rPr lang="en-US" dirty="0">
                <a:latin typeface="Franklin Gothic Book" panose="020B0503020102020204" pitchFamily="34" charset="0"/>
              </a:rPr>
              <a:t>SOFTWARE USED</a:t>
            </a:r>
            <a:endParaRPr lang="en-IN" dirty="0">
              <a:latin typeface="Franklin Gothic Book" panose="020B0503020102020204" pitchFamily="34" charset="0"/>
            </a:endParaRPr>
          </a:p>
        </p:txBody>
      </p:sp>
      <p:graphicFrame>
        <p:nvGraphicFramePr>
          <p:cNvPr id="3" name="Content Placeholder 3">
            <a:extLst>
              <a:ext uri="{FF2B5EF4-FFF2-40B4-BE49-F238E27FC236}">
                <a16:creationId xmlns:a16="http://schemas.microsoft.com/office/drawing/2014/main" id="{3F3A5EDC-0C3E-CF84-1951-60090A478218}"/>
              </a:ext>
            </a:extLst>
          </p:cNvPr>
          <p:cNvGraphicFramePr>
            <a:graphicFrameLocks/>
          </p:cNvGraphicFramePr>
          <p:nvPr>
            <p:extLst>
              <p:ext uri="{D42A27DB-BD31-4B8C-83A1-F6EECF244321}">
                <p14:modId xmlns:p14="http://schemas.microsoft.com/office/powerpoint/2010/main" val="2309463758"/>
              </p:ext>
            </p:extLst>
          </p:nvPr>
        </p:nvGraphicFramePr>
        <p:xfrm>
          <a:off x="835706" y="1830666"/>
          <a:ext cx="10289494" cy="4392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051CD8F-AE46-D89D-BBD0-43722DA1F344}"/>
              </a:ext>
            </a:extLst>
          </p:cNvPr>
          <p:cNvSpPr txBox="1"/>
          <p:nvPr/>
        </p:nvSpPr>
        <p:spPr>
          <a:xfrm>
            <a:off x="1156996" y="1343608"/>
            <a:ext cx="5103845" cy="6186309"/>
          </a:xfrm>
          <a:prstGeom prst="rect">
            <a:avLst/>
          </a:prstGeom>
          <a:noFill/>
        </p:spPr>
        <p:txBody>
          <a:bodyPr wrap="square" rtlCol="0">
            <a:spAutoFit/>
          </a:bodyPr>
          <a:lstStyle/>
          <a:p>
            <a:endParaRPr lang="en-IN" dirty="0"/>
          </a:p>
          <a:p>
            <a:r>
              <a:rPr lang="en-IN" dirty="0"/>
              <a:t>1.Blockchain Platforms:</a:t>
            </a:r>
          </a:p>
          <a:p>
            <a:r>
              <a:rPr lang="en-IN" dirty="0"/>
              <a:t>   - Ethereum</a:t>
            </a:r>
          </a:p>
          <a:p>
            <a:r>
              <a:rPr lang="en-IN" dirty="0"/>
              <a:t>   - Hyperledger Fabric</a:t>
            </a:r>
          </a:p>
          <a:p>
            <a:endParaRPr lang="en-IN" dirty="0"/>
          </a:p>
          <a:p>
            <a:r>
              <a:rPr lang="en-IN" dirty="0"/>
              <a:t>2. Smart Contract Development:</a:t>
            </a:r>
          </a:p>
          <a:p>
            <a:r>
              <a:rPr lang="en-IN" dirty="0"/>
              <a:t>   - Solidity</a:t>
            </a:r>
          </a:p>
          <a:p>
            <a:r>
              <a:rPr lang="en-IN" dirty="0"/>
              <a:t>   - </a:t>
            </a:r>
            <a:r>
              <a:rPr lang="en-IN" dirty="0" err="1"/>
              <a:t>Vyper</a:t>
            </a:r>
            <a:endParaRPr lang="en-IN" dirty="0"/>
          </a:p>
          <a:p>
            <a:endParaRPr lang="en-IN" dirty="0"/>
          </a:p>
          <a:p>
            <a:r>
              <a:rPr lang="en-IN" dirty="0"/>
              <a:t>3. Cryptographic Libraries:</a:t>
            </a:r>
          </a:p>
          <a:p>
            <a:r>
              <a:rPr lang="en-IN" dirty="0"/>
              <a:t>   - OpenSSL</a:t>
            </a:r>
          </a:p>
          <a:p>
            <a:r>
              <a:rPr lang="en-IN" dirty="0"/>
              <a:t>   - libsecp256k1</a:t>
            </a:r>
          </a:p>
          <a:p>
            <a:endParaRPr lang="en-IN" dirty="0"/>
          </a:p>
          <a:p>
            <a:r>
              <a:rPr lang="en-IN" dirty="0"/>
              <a:t>4. Mobile App Development Frameworks:</a:t>
            </a:r>
          </a:p>
          <a:p>
            <a:r>
              <a:rPr lang="en-IN" dirty="0"/>
              <a:t>   - React Native</a:t>
            </a:r>
          </a:p>
          <a:p>
            <a:r>
              <a:rPr lang="en-IN" dirty="0"/>
              <a:t>   - Flutter</a:t>
            </a:r>
          </a:p>
          <a:p>
            <a:endParaRPr lang="en-IN" dirty="0"/>
          </a:p>
          <a:p>
            <a:r>
              <a:rPr lang="en-IN" dirty="0"/>
              <a:t>5. Backend Development:</a:t>
            </a:r>
          </a:p>
          <a:p>
            <a:r>
              <a:rPr lang="en-IN" dirty="0"/>
              <a:t>   - Node.js</a:t>
            </a:r>
          </a:p>
          <a:p>
            <a:r>
              <a:rPr lang="en-IN" dirty="0"/>
              <a:t>   - Express.js</a:t>
            </a:r>
          </a:p>
          <a:p>
            <a:endParaRPr lang="en-IN" dirty="0"/>
          </a:p>
          <a:p>
            <a:endParaRPr lang="en-IN" dirty="0"/>
          </a:p>
        </p:txBody>
      </p:sp>
      <p:sp>
        <p:nvSpPr>
          <p:cNvPr id="5" name="TextBox 4">
            <a:extLst>
              <a:ext uri="{FF2B5EF4-FFF2-40B4-BE49-F238E27FC236}">
                <a16:creationId xmlns:a16="http://schemas.microsoft.com/office/drawing/2014/main" id="{6861F8D3-AA46-EE3A-78EE-228D6A116A69}"/>
              </a:ext>
            </a:extLst>
          </p:cNvPr>
          <p:cNvSpPr txBox="1"/>
          <p:nvPr/>
        </p:nvSpPr>
        <p:spPr>
          <a:xfrm>
            <a:off x="7483150" y="948690"/>
            <a:ext cx="5103845" cy="5909310"/>
          </a:xfrm>
          <a:prstGeom prst="rect">
            <a:avLst/>
          </a:prstGeom>
          <a:noFill/>
        </p:spPr>
        <p:txBody>
          <a:bodyPr wrap="square" rtlCol="0">
            <a:spAutoFit/>
          </a:bodyPr>
          <a:lstStyle/>
          <a:p>
            <a:r>
              <a:rPr lang="en-IN" dirty="0"/>
              <a:t>6. Database:</a:t>
            </a:r>
          </a:p>
          <a:p>
            <a:r>
              <a:rPr lang="en-IN" dirty="0"/>
              <a:t>   - IPFS (</a:t>
            </a:r>
            <a:r>
              <a:rPr lang="en-IN" dirty="0" err="1"/>
              <a:t>InterPlanetary</a:t>
            </a:r>
            <a:r>
              <a:rPr lang="en-IN" dirty="0"/>
              <a:t> File System)</a:t>
            </a:r>
          </a:p>
          <a:p>
            <a:r>
              <a:rPr lang="en-IN" dirty="0"/>
              <a:t>   - Firebase</a:t>
            </a:r>
          </a:p>
          <a:p>
            <a:r>
              <a:rPr lang="en-IN" dirty="0"/>
              <a:t>   - MongoDB</a:t>
            </a:r>
          </a:p>
          <a:p>
            <a:endParaRPr lang="en-IN" dirty="0"/>
          </a:p>
          <a:p>
            <a:r>
              <a:rPr lang="en-IN" dirty="0"/>
              <a:t>7. Development and Testing Tools:</a:t>
            </a:r>
          </a:p>
          <a:p>
            <a:r>
              <a:rPr lang="en-IN" dirty="0"/>
              <a:t>   - Truffle</a:t>
            </a:r>
          </a:p>
          <a:p>
            <a:r>
              <a:rPr lang="en-IN" dirty="0"/>
              <a:t>   - Ganache</a:t>
            </a:r>
          </a:p>
          <a:p>
            <a:r>
              <a:rPr lang="en-IN" dirty="0"/>
              <a:t>   - Remix IDE</a:t>
            </a:r>
          </a:p>
          <a:p>
            <a:endParaRPr lang="en-IN" dirty="0"/>
          </a:p>
          <a:p>
            <a:r>
              <a:rPr lang="en-IN" dirty="0"/>
              <a:t>8. Security and Auditing Tools:</a:t>
            </a:r>
          </a:p>
          <a:p>
            <a:r>
              <a:rPr lang="en-IN" dirty="0"/>
              <a:t>   - </a:t>
            </a:r>
            <a:r>
              <a:rPr lang="en-IN" dirty="0" err="1"/>
              <a:t>MythX</a:t>
            </a:r>
            <a:endParaRPr lang="en-IN" dirty="0"/>
          </a:p>
          <a:p>
            <a:r>
              <a:rPr lang="en-IN" dirty="0"/>
              <a:t>   - </a:t>
            </a:r>
            <a:r>
              <a:rPr lang="en-IN" dirty="0" err="1"/>
              <a:t>Securify</a:t>
            </a:r>
            <a:endParaRPr lang="en-IN" dirty="0"/>
          </a:p>
          <a:p>
            <a:endParaRPr lang="en-IN" dirty="0"/>
          </a:p>
          <a:p>
            <a:r>
              <a:rPr lang="en-IN" dirty="0"/>
              <a:t>9. API Integration:</a:t>
            </a:r>
          </a:p>
          <a:p>
            <a:r>
              <a:rPr lang="en-IN" dirty="0"/>
              <a:t>   - Web3.js</a:t>
            </a:r>
          </a:p>
          <a:p>
            <a:r>
              <a:rPr lang="en-IN" dirty="0"/>
              <a:t>   - Ethers.js</a:t>
            </a:r>
          </a:p>
          <a:p>
            <a:endParaRPr lang="en-IN" dirty="0"/>
          </a:p>
          <a:p>
            <a:r>
              <a:rPr lang="en-IN" dirty="0"/>
              <a:t>10. Deployment and Hosting:</a:t>
            </a:r>
          </a:p>
          <a:p>
            <a:r>
              <a:rPr lang="en-IN" dirty="0"/>
              <a:t>    - Docker</a:t>
            </a:r>
          </a:p>
          <a:p>
            <a:r>
              <a:rPr lang="en-IN" dirty="0"/>
              <a:t>    - Kubernetes</a:t>
            </a:r>
          </a:p>
        </p:txBody>
      </p:sp>
    </p:spTree>
    <p:extLst>
      <p:ext uri="{BB962C8B-B14F-4D97-AF65-F5344CB8AC3E}">
        <p14:creationId xmlns:p14="http://schemas.microsoft.com/office/powerpoint/2010/main" val="205998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2C634-CBCD-190E-2742-F4723A16E82B}"/>
              </a:ext>
            </a:extLst>
          </p:cNvPr>
          <p:cNvSpPr>
            <a:spLocks noGrp="1"/>
          </p:cNvSpPr>
          <p:nvPr>
            <p:ph type="title"/>
          </p:nvPr>
        </p:nvSpPr>
        <p:spPr/>
        <p:txBody>
          <a:bodyPr/>
          <a:lstStyle/>
          <a:p>
            <a:r>
              <a:rPr lang="en-US" dirty="0"/>
              <a:t>HARDWARE USED</a:t>
            </a:r>
            <a:endParaRPr lang="en-IN" dirty="0"/>
          </a:p>
        </p:txBody>
      </p:sp>
      <p:sp>
        <p:nvSpPr>
          <p:cNvPr id="3" name="TextBox 2">
            <a:extLst>
              <a:ext uri="{FF2B5EF4-FFF2-40B4-BE49-F238E27FC236}">
                <a16:creationId xmlns:a16="http://schemas.microsoft.com/office/drawing/2014/main" id="{7A339409-4CC0-C198-2B65-8C6508285F35}"/>
              </a:ext>
            </a:extLst>
          </p:cNvPr>
          <p:cNvSpPr txBox="1"/>
          <p:nvPr/>
        </p:nvSpPr>
        <p:spPr>
          <a:xfrm>
            <a:off x="634482" y="1455576"/>
            <a:ext cx="11280710" cy="5355312"/>
          </a:xfrm>
          <a:prstGeom prst="rect">
            <a:avLst/>
          </a:prstGeom>
          <a:noFill/>
        </p:spPr>
        <p:txBody>
          <a:bodyPr wrap="square" rtlCol="0">
            <a:spAutoFit/>
          </a:bodyPr>
          <a:lstStyle/>
          <a:p>
            <a:r>
              <a:rPr lang="en-IN" b="1" dirty="0"/>
              <a:t>Hardware Used:</a:t>
            </a:r>
          </a:p>
          <a:p>
            <a:endParaRPr lang="en-IN" dirty="0"/>
          </a:p>
          <a:p>
            <a:pPr>
              <a:buFont typeface="+mj-lt"/>
              <a:buAutoNum type="arabicPeriod"/>
            </a:pPr>
            <a:r>
              <a:rPr lang="en-IN" b="1" dirty="0"/>
              <a:t>Mobile Devices:</a:t>
            </a:r>
            <a:endParaRPr lang="en-IN" dirty="0"/>
          </a:p>
          <a:p>
            <a:pPr marL="742950" lvl="1" indent="-285750">
              <a:buFont typeface="+mj-lt"/>
              <a:buAutoNum type="arabicPeriod"/>
            </a:pPr>
            <a:r>
              <a:rPr lang="en-IN" dirty="0"/>
              <a:t>Smartphones (iOS and Android)</a:t>
            </a:r>
          </a:p>
          <a:p>
            <a:pPr marL="742950" lvl="1" indent="-285750">
              <a:buFont typeface="+mj-lt"/>
              <a:buAutoNum type="arabicPeriod"/>
            </a:pPr>
            <a:r>
              <a:rPr lang="en-IN" dirty="0"/>
              <a:t>Tablets (iOS and Android)</a:t>
            </a:r>
          </a:p>
          <a:p>
            <a:pPr>
              <a:buFont typeface="+mj-lt"/>
              <a:buAutoNum type="arabicPeriod"/>
            </a:pPr>
            <a:r>
              <a:rPr lang="en-IN" b="1" dirty="0"/>
              <a:t>Servers:</a:t>
            </a:r>
            <a:endParaRPr lang="en-IN" dirty="0"/>
          </a:p>
          <a:p>
            <a:pPr marL="742950" lvl="1" indent="-285750">
              <a:buFont typeface="+mj-lt"/>
              <a:buAutoNum type="arabicPeriod"/>
            </a:pPr>
            <a:r>
              <a:rPr lang="en-IN" dirty="0"/>
              <a:t>Blockchain nodes servers</a:t>
            </a:r>
          </a:p>
          <a:p>
            <a:pPr marL="742950" lvl="1" indent="-285750">
              <a:buFont typeface="+mj-lt"/>
              <a:buAutoNum type="arabicPeriod"/>
            </a:pPr>
            <a:r>
              <a:rPr lang="en-IN" dirty="0"/>
              <a:t>Backend servers</a:t>
            </a:r>
          </a:p>
          <a:p>
            <a:pPr>
              <a:buFont typeface="+mj-lt"/>
              <a:buAutoNum type="arabicPeriod"/>
            </a:pPr>
            <a:r>
              <a:rPr lang="en-IN" b="1" dirty="0"/>
              <a:t>Networking Equipment:</a:t>
            </a:r>
            <a:endParaRPr lang="en-IN" dirty="0"/>
          </a:p>
          <a:p>
            <a:pPr marL="742950" lvl="1" indent="-285750">
              <a:buFont typeface="+mj-lt"/>
              <a:buAutoNum type="arabicPeriod"/>
            </a:pPr>
            <a:r>
              <a:rPr lang="en-IN" dirty="0"/>
              <a:t>Routers</a:t>
            </a:r>
          </a:p>
          <a:p>
            <a:pPr marL="742950" lvl="1" indent="-285750">
              <a:buFont typeface="+mj-lt"/>
              <a:buAutoNum type="arabicPeriod"/>
            </a:pPr>
            <a:r>
              <a:rPr lang="en-IN" dirty="0"/>
              <a:t>Switches</a:t>
            </a:r>
          </a:p>
          <a:p>
            <a:pPr marL="742950" lvl="1" indent="-285750">
              <a:buFont typeface="+mj-lt"/>
              <a:buAutoNum type="arabicPeriod"/>
            </a:pPr>
            <a:r>
              <a:rPr lang="en-IN" dirty="0"/>
              <a:t>Firewalls</a:t>
            </a:r>
          </a:p>
          <a:p>
            <a:pPr>
              <a:buFont typeface="+mj-lt"/>
              <a:buAutoNum type="arabicPeriod"/>
            </a:pPr>
            <a:r>
              <a:rPr lang="en-IN" b="1" dirty="0"/>
              <a:t>Cryptographic Hardware:</a:t>
            </a:r>
            <a:endParaRPr lang="en-IN" dirty="0"/>
          </a:p>
          <a:p>
            <a:pPr marL="742950" lvl="1" indent="-285750">
              <a:buFont typeface="+mj-lt"/>
              <a:buAutoNum type="arabicPeriod"/>
            </a:pPr>
            <a:r>
              <a:rPr lang="en-IN" dirty="0"/>
              <a:t>Hardware Security Modules (HSM)</a:t>
            </a:r>
          </a:p>
          <a:p>
            <a:pPr marL="742950" lvl="1" indent="-285750">
              <a:buFont typeface="+mj-lt"/>
              <a:buAutoNum type="arabicPeriod"/>
            </a:pPr>
            <a:r>
              <a:rPr lang="en-IN" dirty="0"/>
              <a:t>Secure Key Storage Devices</a:t>
            </a:r>
          </a:p>
          <a:p>
            <a:pPr>
              <a:buFont typeface="+mj-lt"/>
              <a:buAutoNum type="arabicPeriod"/>
            </a:pPr>
            <a:r>
              <a:rPr lang="en-IN" b="1" dirty="0"/>
              <a:t>Development and Testing Hardware:</a:t>
            </a:r>
            <a:endParaRPr lang="en-IN" dirty="0"/>
          </a:p>
          <a:p>
            <a:pPr marL="742950" lvl="1" indent="-285750">
              <a:buFont typeface="+mj-lt"/>
              <a:buAutoNum type="arabicPeriod"/>
            </a:pPr>
            <a:r>
              <a:rPr lang="en-IN" dirty="0"/>
              <a:t>Laptops/Desktops for developers</a:t>
            </a:r>
          </a:p>
          <a:p>
            <a:pPr marL="742950" lvl="1" indent="-285750">
              <a:buFont typeface="+mj-lt"/>
              <a:buAutoNum type="arabicPeriod"/>
            </a:pPr>
            <a:r>
              <a:rPr lang="en-IN" dirty="0"/>
              <a:t>Test devices (various models of smartphones and tablets)</a:t>
            </a:r>
          </a:p>
          <a:p>
            <a:endParaRPr lang="en-IN" dirty="0"/>
          </a:p>
        </p:txBody>
      </p:sp>
      <p:sp>
        <p:nvSpPr>
          <p:cNvPr id="4" name="TextBox 3">
            <a:extLst>
              <a:ext uri="{FF2B5EF4-FFF2-40B4-BE49-F238E27FC236}">
                <a16:creationId xmlns:a16="http://schemas.microsoft.com/office/drawing/2014/main" id="{71B0B543-0C12-99DD-C4E7-E65FD7E89519}"/>
              </a:ext>
            </a:extLst>
          </p:cNvPr>
          <p:cNvSpPr txBox="1"/>
          <p:nvPr/>
        </p:nvSpPr>
        <p:spPr>
          <a:xfrm>
            <a:off x="6274837" y="1690688"/>
            <a:ext cx="4432041" cy="2862322"/>
          </a:xfrm>
          <a:prstGeom prst="rect">
            <a:avLst/>
          </a:prstGeom>
          <a:noFill/>
        </p:spPr>
        <p:txBody>
          <a:bodyPr wrap="square" rtlCol="0">
            <a:spAutoFit/>
          </a:bodyPr>
          <a:lstStyle/>
          <a:p>
            <a:r>
              <a:rPr lang="en-IN" b="1" dirty="0"/>
              <a:t>6.Cloud Infrastructure:</a:t>
            </a:r>
            <a:endParaRPr lang="en-IN" dirty="0"/>
          </a:p>
          <a:p>
            <a:pPr marL="742950" lvl="1" indent="-285750">
              <a:buFont typeface="+mj-lt"/>
              <a:buAutoNum type="arabicPeriod"/>
            </a:pPr>
            <a:r>
              <a:rPr lang="en-IN" dirty="0"/>
              <a:t>Cloud servers (AWS, Google Cloud, Azure)</a:t>
            </a:r>
          </a:p>
          <a:p>
            <a:pPr marL="742950" lvl="1" indent="-285750">
              <a:buFont typeface="+mj-lt"/>
              <a:buAutoNum type="arabicPeriod"/>
            </a:pPr>
            <a:r>
              <a:rPr lang="en-IN" dirty="0"/>
              <a:t>Cloud storage solutions</a:t>
            </a:r>
          </a:p>
          <a:p>
            <a:r>
              <a:rPr lang="en-IN" b="1" dirty="0"/>
              <a:t>7.Security Hardware:</a:t>
            </a:r>
            <a:endParaRPr lang="en-IN" dirty="0"/>
          </a:p>
          <a:p>
            <a:pPr marL="742950" lvl="1" indent="-285750">
              <a:buFont typeface="+mj-lt"/>
              <a:buAutoNum type="arabicPeriod"/>
            </a:pPr>
            <a:r>
              <a:rPr lang="en-IN" dirty="0"/>
              <a:t>Biometric authentication devices (optional, for enhanced security)</a:t>
            </a:r>
          </a:p>
          <a:p>
            <a:pPr marL="742950" lvl="1" indent="-285750">
              <a:buFont typeface="+mj-lt"/>
              <a:buAutoNum type="arabicPeriod"/>
            </a:pPr>
            <a:r>
              <a:rPr lang="en-IN" dirty="0"/>
              <a:t>Two-factor authentication (2FA) devices</a:t>
            </a:r>
          </a:p>
          <a:p>
            <a:endParaRPr lang="en-IN" dirty="0"/>
          </a:p>
        </p:txBody>
      </p:sp>
    </p:spTree>
    <p:extLst>
      <p:ext uri="{BB962C8B-B14F-4D97-AF65-F5344CB8AC3E}">
        <p14:creationId xmlns:p14="http://schemas.microsoft.com/office/powerpoint/2010/main" val="3882936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1573</Words>
  <Application>Microsoft Office PowerPoint</Application>
  <PresentationFormat>Widescreen</PresentationFormat>
  <Paragraphs>169</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Corbel</vt:lpstr>
      <vt:lpstr>Franklin Gothic Book</vt:lpstr>
      <vt:lpstr>HelveticaNeue Regular</vt:lpstr>
      <vt:lpstr>Söhne</vt:lpstr>
      <vt:lpstr>Times New Roman</vt:lpstr>
      <vt:lpstr>Wingdings</vt:lpstr>
      <vt:lpstr>Office Theme</vt:lpstr>
      <vt:lpstr>PowerPoint Presentation</vt:lpstr>
      <vt:lpstr>INDEX</vt:lpstr>
      <vt:lpstr>INTRODUCTION</vt:lpstr>
      <vt:lpstr>PowerPoint Presentation</vt:lpstr>
      <vt:lpstr>PowerPoint Presentation</vt:lpstr>
      <vt:lpstr>PowerPoint Presentation</vt:lpstr>
      <vt:lpstr>PowerPoint Presentation</vt:lpstr>
      <vt:lpstr>PowerPoint Presentation</vt:lpstr>
      <vt:lpstr>HARDWARE USED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Atharva Birje</dc:creator>
  <cp:lastModifiedBy>Jyotiraditya Patil</cp:lastModifiedBy>
  <cp:revision>19</cp:revision>
  <dcterms:created xsi:type="dcterms:W3CDTF">2023-08-09T13:52:13Z</dcterms:created>
  <dcterms:modified xsi:type="dcterms:W3CDTF">2024-07-24T15:20:29Z</dcterms:modified>
</cp:coreProperties>
</file>