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96E1"/>
    <a:srgbClr val="DFE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7D8D6-AB80-4FFD-B7EE-9549969E5B5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56E38-03D4-4A10-82EB-04A87B5DCD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43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0CF7-4922-0F5E-DA2F-DDF2C0D5A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8772B-E9B4-6FFF-749D-82D1266A5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4ABA4-252C-7ABB-1E4E-251A4F33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621E-6C17-9A62-D8B1-7EF83AC1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3DAF8-787C-5E0E-2E6E-F63BED73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356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5A9C4-F6AB-DA83-C86F-1A4235CF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D2C1-6E0D-FF95-1748-F95B6D34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8659-F120-7FC8-02E9-4D5385AA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F8431-DBB4-AF5E-4C9F-08AF8C4AA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6DEF-D4DC-12A1-C9F2-881B0417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28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E4D945-DA2D-44AA-BFD1-FCCD57A2D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0C94E5-14B5-BE21-381D-A94B1B3CB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69AA1-ADC1-CA91-211F-FE6F834A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1A98-41DB-CD3F-505E-55C11C39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D996-7263-1988-4770-049F65DA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95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9C3A-1B02-A81E-6230-520699CA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B995-BAE3-ED7F-FC06-9BF32EAD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A879F-6A0A-8925-D8FB-F9FDAC96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6A1EB-0D01-9687-574A-D2DF02DB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A0530-BD0A-9EEF-EA9D-BE0CB51C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6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FE5-E07D-BD90-F823-B23CEE223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CE7D-5649-CCDC-A459-7C5E3DC43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9181-6419-4977-23FF-D7177901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90BE3-2FD8-1EE2-19D5-3002AFE8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0326C-6A7C-7A41-9497-6F77DE71C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181-F00A-B844-FD78-93913F9C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236C2-7F5E-356E-1B91-032B62CDE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65938-095C-D8A3-3B86-B201924DC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6A8C0-F12A-604E-C0EB-CA633F57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A3596-0475-67EA-B950-0334F7A9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F0FE6-29C1-0E99-2620-EF6CC5BF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43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3D33-2054-373A-38FC-3F09BF2C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F1B2-D7C1-DF28-FE55-47ADEC85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303F6-18E4-C468-0A3B-B2BC68DB5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18FD7-3D17-2B3A-32C3-762548704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4A2D6-01AE-702D-FEF8-697C55108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F636F-32DC-EA44-1BD4-F40FD831C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FFF46F-49F7-7E45-ECEB-4AB9DF2D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7C3261-E998-DCC9-BD92-7DFED161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2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27BB-9B12-C280-8DB2-C8F67FB2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4436E-977A-2D9F-B775-270E4364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EE906-3F63-C756-87C3-A667E0EB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74515-BA47-7CA7-5993-C28C050E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2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0D659-DCC3-F312-64EE-80D35055A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002B9-1E57-1E63-2751-1A624988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7CF7D-A9D2-04D3-33FD-F529DC89E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53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F3ABB-0856-5F42-426F-A059231E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6E81-DA42-C06D-1989-7AEA777DD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FC4AB-1CF7-7572-A15D-580250A87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F8156-D8D7-E280-6DD5-1B7BEF103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04AE1-B39B-20DC-7DC1-D972EC6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577A3-3DE7-7E4C-4865-2F67FA5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1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FA94-F1AD-0C03-3EB7-FBA5EEFC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0F892-DE7C-2172-036F-0B47EBCA0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08147-3598-096F-1038-F4000FFB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9F6A-7D47-955C-8839-912D9963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A728-D5B1-181D-7CCC-D056DA97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99914-A212-47F1-101D-D2FC9B5B2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3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220C91-8153-0FD8-DE87-4995B040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096B8-739F-F3AC-67BA-49B7893F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FD1D5-2154-A0F4-154C-EE7187078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C688-BFB1-4510-90AA-6AA1E121E8C4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5E33-5828-3087-0022-2BF45C025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A8D2-3153-A2EB-0B9E-30BC3C71E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A83C7-2EED-4716-A433-D64F85BE6A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5000">
              <a:srgbClr val="E3EDF7"/>
            </a:gs>
            <a:gs pos="82000">
              <a:schemeClr val="accent5">
                <a:lumMod val="28000"/>
                <a:lumOff val="72000"/>
              </a:schemeClr>
            </a:gs>
            <a:gs pos="86000">
              <a:srgbClr val="CAD7EE"/>
            </a:gs>
            <a:gs pos="80000">
              <a:srgbClr val="BFCFEB"/>
            </a:gs>
            <a:gs pos="89000">
              <a:srgbClr val="B9CAE9"/>
            </a:gs>
            <a:gs pos="98000">
              <a:srgbClr val="AEC2E5"/>
            </a:gs>
            <a:gs pos="48000">
              <a:srgbClr val="EFF3FA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C2D85-6BA3-F3FD-786E-65E78E43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ED8DB-6B14-A55E-10E9-256FE4AFAE00}"/>
              </a:ext>
            </a:extLst>
          </p:cNvPr>
          <p:cNvSpPr/>
          <p:nvPr/>
        </p:nvSpPr>
        <p:spPr>
          <a:xfrm>
            <a:off x="3159630" y="5935562"/>
            <a:ext cx="350928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solidFill>
                  <a:srgbClr val="002060"/>
                </a:solidFill>
              </a:rPr>
              <a:t>Vote Digitally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 Quick, Easy &amp; Secure. </a:t>
            </a:r>
          </a:p>
          <a:p>
            <a:pPr algn="ctr"/>
            <a:r>
              <a:rPr lang="en-US" sz="1600" b="1" dirty="0">
                <a:solidFill>
                  <a:srgbClr val="002060"/>
                </a:solidFill>
              </a:rPr>
              <a:t>Your Vote Matters !</a:t>
            </a:r>
            <a:endParaRPr lang="en-US" sz="1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206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05450C-3519-3F90-FCE8-64A2B9D75C95}"/>
              </a:ext>
            </a:extLst>
          </p:cNvPr>
          <p:cNvSpPr/>
          <p:nvPr/>
        </p:nvSpPr>
        <p:spPr>
          <a:xfrm>
            <a:off x="3159630" y="91439"/>
            <a:ext cx="3509288" cy="66751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74D480-61B3-B717-BEB3-76351CD2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2777312"/>
            <a:ext cx="1303375" cy="13033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2856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Minde.</dc:creator>
  <cp:lastModifiedBy>Harsh Minde.</cp:lastModifiedBy>
  <cp:revision>2</cp:revision>
  <dcterms:created xsi:type="dcterms:W3CDTF">2025-02-24T19:24:38Z</dcterms:created>
  <dcterms:modified xsi:type="dcterms:W3CDTF">2025-02-24T20:29:13Z</dcterms:modified>
</cp:coreProperties>
</file>