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C95-2D11-5810-B75B-DA0E3C5A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65FBE-CB39-9903-639B-3097EF31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3771-6BD9-CD03-3FCF-DF5A465E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434F-700B-8EE2-675A-338C069E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6AC2-E46C-841A-93C7-C1314C04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C596-03CA-F824-9866-058FA4BD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43E53-F2CF-AB51-88B6-C4ECC9D6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595B-711B-1616-5309-E29CE391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DAD6-C896-69A5-52CD-D6B82AD8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89BC-E283-F263-6094-384302B7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5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CB0A6-C7CC-76AF-5E04-780213C60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8D520-73FB-8BB3-AC38-A39D21353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F4FA-639A-C8D0-0045-2AB1D943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95D9-202A-6F5C-A7B4-0C9E9396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2482-9123-C31D-6AE1-F6C5BE26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D9AC-FA7C-8236-D5F2-E181F933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9169-CEE2-9C25-C5AA-EC4F67CA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740B-3EF3-5E8A-BF34-E4CE6591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5893-4695-CF69-8507-383A1B9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676B-C855-A3DC-25E9-BC954211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D3B8-4709-2E22-E493-A05F97D1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DB6E-ED99-5986-0062-74E0D206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CACE-F78E-AEFB-4BE4-81983D2E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14D-822F-AC49-B126-7C79096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30FA-4E79-601B-66F4-14C884C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601-8D64-03DC-A4D2-5AAE5B64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E19A-0513-675D-EABF-6E7427DAD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DE6B4-4426-25AF-F36C-905DD376D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3236-0BAB-B188-48D8-BC9F2512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BB858-B7AC-3108-0BED-7EEF407F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A95E-B6B5-1905-D20A-AE95D9DB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6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CB10-4533-EF15-ECD3-9D23EB36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721F-A6E7-E4B1-C931-CF944388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2B982-3217-558D-D474-F5AEAB894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E7A88-C933-8212-958D-BE1C7BF8D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69B66-F735-E73D-3746-A122DAE81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93079-6C74-6C7E-117B-B5197B44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D957A-0F8E-27DF-1A3D-E93FC6EB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FD9BF-EB17-8712-A034-12A63D7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4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E1D-AB8B-40BA-2E01-9B78CECA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BC48D-63EF-01B5-0561-20F90434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C961-22A6-560E-8124-ABA47086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0B188-BF88-5DBB-A34C-ECD18973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C97F0-83C5-67F8-B81A-71E34DF4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A92E6-9F81-C655-2EB2-E3FFF2C0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CE03C-5ED2-E75A-10FC-DC155C7D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9CA3-BB1C-0A23-5C10-634608BA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573A-2997-0B80-F4EA-B414F860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3F676-9F99-2873-B542-1A74F859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FBD6-0626-BB5B-4CCF-F54310A9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4C36F-4D6D-57A3-7E53-BC6AAFCD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E414-4A3D-CD65-E7BC-EB37766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5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DB2E-3C85-4257-02D0-E2B8BA96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81B63-87A9-5827-010D-FE368C7E3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C13E0-0818-3550-A1D3-41BEC5E62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E90C-1CF8-DB4B-E1EB-D5E28156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0300D-C3A7-0C73-2F70-A62A36F0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C0683-C393-F1EB-B57C-6E096B32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4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C3405-4FE4-E502-DAAB-6B122325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62CD-E6F3-3030-7219-E7F6EA9A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EB93-74AA-12D4-EAB6-D4BA6AA73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023B-0028-45A7-97C2-A5681C74D1C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9669-4313-061A-9CDC-4018E61A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C3A5-9DC6-0CED-FA90-23F1F09B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073D-DC54-4E41-9512-A4371F89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CD270-1888-673B-4438-D38F968B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277"/>
            <a:ext cx="12192000" cy="57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1E35-5AA1-E97E-8DF9-2A7A5EAE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6F943-C5B6-0381-D3AE-8F0CD4C1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92"/>
            <a:ext cx="12192000" cy="62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Minde.</dc:creator>
  <cp:lastModifiedBy>Harsh Minde.</cp:lastModifiedBy>
  <cp:revision>3</cp:revision>
  <dcterms:created xsi:type="dcterms:W3CDTF">2025-04-23T00:04:26Z</dcterms:created>
  <dcterms:modified xsi:type="dcterms:W3CDTF">2025-04-23T00:05:16Z</dcterms:modified>
</cp:coreProperties>
</file>