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5" r:id="rId5"/>
    <p:sldId id="257" r:id="rId6"/>
    <p:sldId id="264" r:id="rId7"/>
    <p:sldId id="262" r:id="rId8"/>
    <p:sldId id="263" r:id="rId9"/>
    <p:sldId id="26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053465-9117-4257-8AD2-2FFDD332D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321" y="3130104"/>
            <a:ext cx="2225816" cy="561467"/>
          </a:xfrm>
          <a:prstGeom prst="rect">
            <a:avLst/>
          </a:prstGeom>
        </p:spPr>
      </p:pic>
      <p:sp>
        <p:nvSpPr>
          <p:cNvPr id="10" name="标题 3">
            <a:extLst>
              <a:ext uri="{FF2B5EF4-FFF2-40B4-BE49-F238E27FC236}">
                <a16:creationId xmlns:a16="http://schemas.microsoft.com/office/drawing/2014/main" id="{10C61FE6-A433-47CF-AF72-79BB076C9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57343190-8AFD-4C4F-83E7-C7B97C17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部门：</a:t>
            </a:r>
            <a:endParaRPr lang="en-US" altLang="zh-CN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DDB8AC1-AF80-49B8-9ED4-8C3F93C3B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</p:spTree>
    <p:extLst>
      <p:ext uri="{BB962C8B-B14F-4D97-AF65-F5344CB8AC3E}">
        <p14:creationId xmlns:p14="http://schemas.microsoft.com/office/powerpoint/2010/main" val="2306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EEC4-DD0A-4F38-B832-93B4EC389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653C86-4825-47F9-A882-A52F95348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52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0804-E2AC-4BF9-A812-73919677A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7FAC-5F4F-4CBC-A696-623C23841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3B1ED-4BB0-44CB-9B55-826ABBC2E6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002" y="294104"/>
            <a:ext cx="1722863" cy="4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F59B993-F106-4F07-A6F3-826D143BE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136" y="2994404"/>
            <a:ext cx="3445727" cy="8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655C14FA-7F30-4A34-BCB1-18C724C47D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8" name="文本占位符 19">
            <a:extLst>
              <a:ext uri="{FF2B5EF4-FFF2-40B4-BE49-F238E27FC236}">
                <a16:creationId xmlns:a16="http://schemas.microsoft.com/office/drawing/2014/main" id="{414871D7-7325-47C2-BD44-9094EDBD3D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部门：</a:t>
            </a:r>
            <a:endParaRPr lang="en-US" altLang="zh-CN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FA5AB2A6-FC0D-4F5B-8BA4-FCA69EA1EB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977D34-8406-4800-BC80-C1EFC4CD59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321" y="3124835"/>
            <a:ext cx="2225816" cy="5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DCFA2F6-72E5-45BB-BC68-31B972203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文本占位符 7">
            <a:extLst>
              <a:ext uri="{FF2B5EF4-FFF2-40B4-BE49-F238E27FC236}">
                <a16:creationId xmlns:a16="http://schemas.microsoft.com/office/drawing/2014/main" id="{C4FC8692-2760-41A0-84D4-4F181BEC5F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68445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465FD43-4242-4D3B-B311-1AD06A7D0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D13E019-B3A3-4C30-B503-A4265A75223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990FA0-7984-45AE-83B4-2E23BB43B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002" y="291918"/>
            <a:ext cx="1722863" cy="4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3648BF-BC2A-4FE8-A218-0353C27C95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135" y="2992218"/>
            <a:ext cx="3445727" cy="8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293A-8E37-4208-B4FA-3A2BB9E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6C7-D3A4-4E38-A510-F976B1FD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395D8-B110-436A-A4B8-B2F8D1E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E300F0-0892-48D2-9223-FBD060D137BF}" type="datetimeFigureOut">
              <a:rPr lang="zh-CN" altLang="en-US" smtClean="0"/>
              <a:pPr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51CC-7CD8-4524-928A-B91086A1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E23E-BF8D-49FD-A13E-22628F41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486C9B1-408A-7D8F-0D13-B0A26FEC9ECB}"/>
              </a:ext>
            </a:extLst>
          </p:cNvPr>
          <p:cNvSpPr/>
          <p:nvPr/>
        </p:nvSpPr>
        <p:spPr>
          <a:xfrm>
            <a:off x="538078" y="2922563"/>
            <a:ext cx="2724346" cy="9194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20" y="2184400"/>
            <a:ext cx="11479780" cy="2572799"/>
          </a:xfrm>
        </p:spPr>
        <p:txBody>
          <a:bodyPr>
            <a:noAutofit/>
          </a:bodyPr>
          <a:lstStyle/>
          <a:p>
            <a:r>
              <a:rPr lang="en-US" altLang="zh-CN" sz="9100" dirty="0">
                <a:latin typeface="得意黑" pitchFamily="2" charset="-122"/>
                <a:ea typeface="得意黑" pitchFamily="2" charset="-122"/>
              </a:rPr>
              <a:t>Django3</a:t>
            </a:r>
            <a:r>
              <a:rPr lang="zh-CN" altLang="en-US" sz="9100" dirty="0">
                <a:latin typeface="得意黑" pitchFamily="2" charset="-122"/>
                <a:ea typeface="得意黑" pitchFamily="2" charset="-122"/>
              </a:rPr>
              <a:t>：从入门到实战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4E3-73A9-40B0-912F-7C8F66D36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主讲人：</a:t>
            </a:r>
            <a:r>
              <a:rPr lang="en-US" altLang="zh-CN" sz="2400" dirty="0" err="1"/>
              <a:t>Mr</a:t>
            </a:r>
            <a:r>
              <a:rPr lang="en-US" altLang="zh-CN" sz="2400" dirty="0"/>
              <a:t> Harsh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1FA6E-477A-48CA-9D31-8D1229A9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0" y="1563"/>
            <a:ext cx="3262424" cy="22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35" y="126129"/>
            <a:ext cx="4147805" cy="29086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2B7592-F37B-C80F-FC4F-58DA01100B9B}"/>
              </a:ext>
            </a:extLst>
          </p:cNvPr>
          <p:cNvSpPr txBox="1"/>
          <p:nvPr/>
        </p:nvSpPr>
        <p:spPr>
          <a:xfrm>
            <a:off x="0" y="2649961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kern="2400" spc="600" dirty="0">
                <a:latin typeface="得意黑" pitchFamily="2" charset="-122"/>
                <a:ea typeface="得意黑" pitchFamily="2" charset="-122"/>
              </a:rPr>
              <a:t>谢谢观看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42B298-71FC-A61B-735F-0975ABD4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15" y="4096511"/>
            <a:ext cx="2138309" cy="21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前言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>
                <a:latin typeface="得意黑" pitchFamily="2" charset="-122"/>
                <a:ea typeface="得意黑" pitchFamily="2" charset="-122"/>
              </a:rPr>
              <a:t>	</a:t>
            </a:r>
            <a:r>
              <a:rPr lang="zh-CN" altLang="en-US" sz="3600" dirty="0">
                <a:latin typeface="得意黑" pitchFamily="2" charset="-122"/>
                <a:ea typeface="得意黑" pitchFamily="2" charset="-122"/>
              </a:rPr>
              <a:t>欢迎来到 </a:t>
            </a:r>
            <a:r>
              <a:rPr lang="en-US" altLang="zh-CN" sz="3600" dirty="0">
                <a:latin typeface="得意黑" pitchFamily="2" charset="-122"/>
                <a:ea typeface="得意黑" pitchFamily="2" charset="-122"/>
              </a:rPr>
              <a:t>   Django3:</a:t>
            </a:r>
            <a:r>
              <a:rPr lang="zh-CN" altLang="en-US" sz="3600" dirty="0">
                <a:latin typeface="得意黑" pitchFamily="2" charset="-122"/>
                <a:ea typeface="得意黑" pitchFamily="2" charset="-122"/>
              </a:rPr>
              <a:t>从入门到实战   系列课程。这套课程我们将在实践中学习，最后通过完成个人博客网站的项目来提升开发能力。希望最后大家能够熟练使用</a:t>
            </a:r>
            <a:r>
              <a:rPr lang="en-US" altLang="zh-CN" sz="3600" dirty="0">
                <a:latin typeface="得意黑" pitchFamily="2" charset="-122"/>
                <a:ea typeface="得意黑" pitchFamily="2" charset="-122"/>
              </a:rPr>
              <a:t>Django</a:t>
            </a:r>
            <a:r>
              <a:rPr lang="zh-CN" altLang="en-US" sz="3600" dirty="0">
                <a:latin typeface="得意黑" pitchFamily="2" charset="-122"/>
                <a:ea typeface="得意黑" pitchFamily="2" charset="-122"/>
              </a:rPr>
              <a:t>框架。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86B854-575F-4B88-72D7-7476EB79A917}"/>
              </a:ext>
            </a:extLst>
          </p:cNvPr>
          <p:cNvSpPr/>
          <p:nvPr/>
        </p:nvSpPr>
        <p:spPr>
          <a:xfrm>
            <a:off x="838200" y="4438400"/>
            <a:ext cx="5825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In doing we learn.</a:t>
            </a:r>
            <a:endParaRPr lang="zh-CN" alt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3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20" y="4037199"/>
            <a:ext cx="10247879" cy="720000"/>
          </a:xfrm>
        </p:spPr>
        <p:txBody>
          <a:bodyPr>
            <a:noAutofit/>
          </a:bodyPr>
          <a:lstStyle/>
          <a:p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第一讲：</a:t>
            </a:r>
            <a:r>
              <a:rPr lang="en-US" altLang="zh-CN" sz="6600" dirty="0">
                <a:latin typeface="得意黑" pitchFamily="2" charset="-122"/>
                <a:ea typeface="得意黑" pitchFamily="2" charset="-122"/>
              </a:rPr>
              <a:t>Django3</a:t>
            </a:r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的</a:t>
            </a:r>
            <a:r>
              <a:rPr lang="en-US" altLang="zh-CN" sz="800" dirty="0"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介绍与安装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86C9B1-408A-7D8F-0D13-B0A26FEC9ECB}"/>
              </a:ext>
            </a:extLst>
          </p:cNvPr>
          <p:cNvSpPr/>
          <p:nvPr/>
        </p:nvSpPr>
        <p:spPr>
          <a:xfrm>
            <a:off x="538078" y="2922563"/>
            <a:ext cx="2724346" cy="9194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1FA6E-477A-48CA-9D31-8D1229A9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975"/>
            <a:ext cx="3262424" cy="22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4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2651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17500" dirty="0">
                <a:latin typeface="得意黑" pitchFamily="2" charset="-122"/>
                <a:ea typeface="得意黑" pitchFamily="2" charset="-122"/>
              </a:rPr>
              <a:t>1.</a:t>
            </a:r>
            <a:r>
              <a:rPr lang="zh-CN" altLang="en-US" sz="17500" dirty="0">
                <a:latin typeface="得意黑" pitchFamily="2" charset="-122"/>
                <a:ea typeface="得意黑" pitchFamily="2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0450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>
                <a:latin typeface="得意黑" pitchFamily="2" charset="-122"/>
                <a:ea typeface="得意黑" pitchFamily="2" charset="-122"/>
              </a:rPr>
              <a:t>Django</a:t>
            </a:r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	Django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是一个开放源代码的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Web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应用框架，由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Python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写成。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Django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拥有高度定制的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ORM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和大量的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API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，简单灵活的视图编写，</a:t>
            </a:r>
            <a:r>
              <a:rPr lang="zh-CN" altLang="en-US" sz="3600" b="0" i="0" spc="300" dirty="0">
                <a:solidFill>
                  <a:srgbClr val="333333"/>
                </a:solidFill>
                <a:effectLst/>
                <a:latin typeface="得意黑" pitchFamily="2" charset="-122"/>
                <a:ea typeface="得意黑" pitchFamily="2" charset="-122"/>
              </a:rPr>
              <a:t>优雅的网址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，适于快速开发的模板</a:t>
            </a:r>
            <a:r>
              <a:rPr lang="zh-CN" altLang="en-US" sz="3600" spc="600" dirty="0">
                <a:latin typeface="得意黑" pitchFamily="2" charset="-122"/>
                <a:ea typeface="得意黑" pitchFamily="2" charset="-122"/>
              </a:rPr>
              <a:t>，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以及</a:t>
            </a:r>
            <a:r>
              <a:rPr lang="zh-CN" altLang="en-US" sz="3600" b="0" i="0" spc="300" dirty="0">
                <a:solidFill>
                  <a:srgbClr val="333333"/>
                </a:solidFill>
                <a:effectLst/>
                <a:latin typeface="得意黑" pitchFamily="2" charset="-122"/>
                <a:ea typeface="得意黑" pitchFamily="2" charset="-122"/>
              </a:rPr>
              <a:t>自带强大的后台功能，</a:t>
            </a:r>
            <a:r>
              <a:rPr lang="zh-CN" altLang="en-US" sz="3600" spc="600" dirty="0">
                <a:latin typeface="得意黑" pitchFamily="2" charset="-122"/>
                <a:ea typeface="得意黑" pitchFamily="2" charset="-122"/>
              </a:rPr>
              <a:t>这使得它在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Python Web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开发领域有着无法撼动的地位。</a:t>
            </a:r>
            <a:r>
              <a:rPr lang="en-US" altLang="zh-CN" sz="3600" spc="300" dirty="0" err="1">
                <a:latin typeface="得意黑" pitchFamily="2" charset="-122"/>
                <a:ea typeface="得意黑" pitchFamily="2" charset="-122"/>
              </a:rPr>
              <a:t>FireFox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、国家地理杂志等著名网站都在使用 </a:t>
            </a:r>
            <a:r>
              <a:rPr lang="en-US" altLang="zh-CN" sz="3600" spc="300" dirty="0">
                <a:latin typeface="得意黑" pitchFamily="2" charset="-122"/>
                <a:ea typeface="得意黑" pitchFamily="2" charset="-122"/>
              </a:rPr>
              <a:t>Django</a:t>
            </a:r>
            <a:r>
              <a:rPr lang="zh-CN" altLang="en-US" sz="3600" spc="300" dirty="0">
                <a:latin typeface="得意黑" pitchFamily="2" charset="-122"/>
                <a:ea typeface="得意黑" pitchFamily="2" charset="-122"/>
              </a:rPr>
              <a:t>进行开发。</a:t>
            </a:r>
            <a:endParaRPr lang="en-US" altLang="zh-CN" sz="3600" spc="300" dirty="0">
              <a:latin typeface="得意黑" pitchFamily="2" charset="-122"/>
              <a:ea typeface="得意黑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4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2651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17500" dirty="0">
                <a:latin typeface="得意黑" pitchFamily="2" charset="-122"/>
                <a:ea typeface="得意黑" pitchFamily="2" charset="-122"/>
              </a:rPr>
              <a:t>2.</a:t>
            </a:r>
            <a:r>
              <a:rPr lang="zh-CN" altLang="en-US" sz="17500" dirty="0">
                <a:latin typeface="得意黑" pitchFamily="2" charset="-122"/>
                <a:ea typeface="得意黑" pitchFamily="2" charset="-122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37379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err="1">
                <a:latin typeface="得意黑" pitchFamily="2" charset="-122"/>
                <a:ea typeface="得意黑" pitchFamily="2" charset="-122"/>
              </a:rPr>
              <a:t>Virtualenv</a:t>
            </a:r>
            <a:r>
              <a:rPr lang="en-US" altLang="zh-CN" sz="6600" dirty="0"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安装与创建环境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3C26A-2117-EB96-F62D-9C3E27BB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6" y="1832573"/>
            <a:ext cx="11764968" cy="35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>
                <a:latin typeface="得意黑" pitchFamily="2" charset="-122"/>
                <a:ea typeface="得意黑" pitchFamily="2" charset="-122"/>
              </a:rPr>
              <a:t>Django3</a:t>
            </a:r>
            <a:r>
              <a:rPr lang="zh-CN" altLang="en-US" sz="6600" dirty="0">
                <a:latin typeface="得意黑" pitchFamily="2" charset="-122"/>
                <a:ea typeface="得意黑" pitchFamily="2" charset="-122"/>
              </a:rPr>
              <a:t>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0A0E9E-0C9C-BF17-E7C7-CA0A9EEA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8125"/>
            <a:ext cx="10680700" cy="14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406E1A-A539-2592-0513-CCD2A174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6" y="-597087"/>
            <a:ext cx="3262424" cy="2287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2651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17500" dirty="0">
                <a:latin typeface="得意黑" pitchFamily="2" charset="-122"/>
                <a:ea typeface="得意黑" pitchFamily="2" charset="-122"/>
              </a:rPr>
              <a:t>3.</a:t>
            </a:r>
            <a:r>
              <a:rPr lang="zh-CN" altLang="en-US" sz="17500" dirty="0">
                <a:latin typeface="得意黑" pitchFamily="2" charset="-122"/>
                <a:ea typeface="得意黑" pitchFamily="2" charset="-122"/>
              </a:rPr>
              <a:t>项目创建</a:t>
            </a:r>
          </a:p>
        </p:txBody>
      </p:sp>
    </p:spTree>
    <p:extLst>
      <p:ext uri="{BB962C8B-B14F-4D97-AF65-F5344CB8AC3E}">
        <p14:creationId xmlns:p14="http://schemas.microsoft.com/office/powerpoint/2010/main" val="242940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736B49D2-2C2C-47CD-BAD6-6F94063464B7}" vid="{92177E9F-1C0C-4690-9586-1D2C4D2233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PPT_WHITE</Template>
  <TotalTime>220</TotalTime>
  <Words>171</Words>
  <Application>Microsoft Office PowerPoint</Application>
  <PresentationFormat>宽屏</PresentationFormat>
  <Paragraphs>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得意黑</vt:lpstr>
      <vt:lpstr>等线</vt:lpstr>
      <vt:lpstr>Microsoft YaHei</vt:lpstr>
      <vt:lpstr>Microsoft YaHei</vt:lpstr>
      <vt:lpstr>Arial</vt:lpstr>
      <vt:lpstr>Office 主题​​</vt:lpstr>
      <vt:lpstr>Django3：从入门到实战</vt:lpstr>
      <vt:lpstr>前言</vt:lpstr>
      <vt:lpstr>第一讲：Django3的 介绍与安装</vt:lpstr>
      <vt:lpstr>1.介绍</vt:lpstr>
      <vt:lpstr>Django简介</vt:lpstr>
      <vt:lpstr>2.安装</vt:lpstr>
      <vt:lpstr>Virtualenv 安装与创建环境</vt:lpstr>
      <vt:lpstr>Django3安装</vt:lpstr>
      <vt:lpstr>3.项目创建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翊铭</dc:creator>
  <cp:lastModifiedBy>罗 翊铭</cp:lastModifiedBy>
  <cp:revision>3</cp:revision>
  <dcterms:created xsi:type="dcterms:W3CDTF">2023-01-09T10:31:54Z</dcterms:created>
  <dcterms:modified xsi:type="dcterms:W3CDTF">2023-01-10T07:53:21Z</dcterms:modified>
</cp:coreProperties>
</file>