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11" r:id="rId1"/>
    <p:sldMasterId id="2147484223" r:id="rId2"/>
  </p:sldMasterIdLst>
  <p:notesMasterIdLst>
    <p:notesMasterId r:id="rId17"/>
  </p:notesMasterIdLst>
  <p:handoutMasterIdLst>
    <p:handoutMasterId r:id="rId18"/>
  </p:handoutMasterIdLst>
  <p:sldIdLst>
    <p:sldId id="291" r:id="rId3"/>
    <p:sldId id="413" r:id="rId4"/>
    <p:sldId id="435" r:id="rId5"/>
    <p:sldId id="436" r:id="rId6"/>
    <p:sldId id="437" r:id="rId7"/>
    <p:sldId id="438" r:id="rId8"/>
    <p:sldId id="439" r:id="rId9"/>
    <p:sldId id="440" r:id="rId10"/>
    <p:sldId id="441" r:id="rId11"/>
    <p:sldId id="442" r:id="rId12"/>
    <p:sldId id="443" r:id="rId13"/>
    <p:sldId id="444" r:id="rId14"/>
    <p:sldId id="445" r:id="rId15"/>
    <p:sldId id="446" r:id="rId16"/>
  </p:sldIdLst>
  <p:sldSz cx="9144000" cy="6858000" type="screen4x3"/>
  <p:notesSz cx="7099300" cy="10234613"/>
  <p:defaultTextStyle>
    <a:defPPr>
      <a:defRPr lang="pl-PL"/>
    </a:defPPr>
    <a:lvl1pPr algn="l" rtl="0" fontAlgn="base">
      <a:spcBef>
        <a:spcPct val="0"/>
      </a:spcBef>
      <a:spcAft>
        <a:spcPct val="0"/>
      </a:spcAft>
      <a:defRPr kern="1200">
        <a:solidFill>
          <a:schemeClr val="tx1"/>
        </a:solidFill>
        <a:latin typeface="Garamond" pitchFamily="18" charset="0"/>
        <a:ea typeface="+mn-ea"/>
        <a:cs typeface="+mn-cs"/>
      </a:defRPr>
    </a:lvl1pPr>
    <a:lvl2pPr marL="457200" algn="l" rtl="0" fontAlgn="base">
      <a:spcBef>
        <a:spcPct val="0"/>
      </a:spcBef>
      <a:spcAft>
        <a:spcPct val="0"/>
      </a:spcAft>
      <a:defRPr kern="1200">
        <a:solidFill>
          <a:schemeClr val="tx1"/>
        </a:solidFill>
        <a:latin typeface="Garamond" pitchFamily="18" charset="0"/>
        <a:ea typeface="+mn-ea"/>
        <a:cs typeface="+mn-cs"/>
      </a:defRPr>
    </a:lvl2pPr>
    <a:lvl3pPr marL="914400" algn="l" rtl="0" fontAlgn="base">
      <a:spcBef>
        <a:spcPct val="0"/>
      </a:spcBef>
      <a:spcAft>
        <a:spcPct val="0"/>
      </a:spcAft>
      <a:defRPr kern="1200">
        <a:solidFill>
          <a:schemeClr val="tx1"/>
        </a:solidFill>
        <a:latin typeface="Garamond" pitchFamily="18" charset="0"/>
        <a:ea typeface="+mn-ea"/>
        <a:cs typeface="+mn-cs"/>
      </a:defRPr>
    </a:lvl3pPr>
    <a:lvl4pPr marL="1371600" algn="l" rtl="0" fontAlgn="base">
      <a:spcBef>
        <a:spcPct val="0"/>
      </a:spcBef>
      <a:spcAft>
        <a:spcPct val="0"/>
      </a:spcAft>
      <a:defRPr kern="1200">
        <a:solidFill>
          <a:schemeClr val="tx1"/>
        </a:solidFill>
        <a:latin typeface="Garamond" pitchFamily="18" charset="0"/>
        <a:ea typeface="+mn-ea"/>
        <a:cs typeface="+mn-cs"/>
      </a:defRPr>
    </a:lvl4pPr>
    <a:lvl5pPr marL="1828800" algn="l" rtl="0" fontAlgn="base">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2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1207" autoAdjust="0"/>
    <p:restoredTop sz="95059" autoAdjust="0"/>
  </p:normalViewPr>
  <p:slideViewPr>
    <p:cSldViewPr>
      <p:cViewPr varScale="1">
        <p:scale>
          <a:sx n="109" d="100"/>
          <a:sy n="109" d="100"/>
        </p:scale>
        <p:origin x="93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83" d="100"/>
          <a:sy n="83" d="100"/>
        </p:scale>
        <p:origin x="-3036" y="-7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7099300" cy="5453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lgn="ctr"/>
            <a:endParaRPr lang="pl-PL" dirty="0"/>
          </a:p>
        </p:txBody>
      </p:sp>
      <p:sp>
        <p:nvSpPr>
          <p:cNvPr id="45060" name="Rectangle 4"/>
          <p:cNvSpPr>
            <a:spLocks noGrp="1" noChangeArrowheads="1"/>
          </p:cNvSpPr>
          <p:nvPr>
            <p:ph type="ftr" sz="quarter" idx="2"/>
          </p:nvPr>
        </p:nvSpPr>
        <p:spPr bwMode="auto">
          <a:xfrm>
            <a:off x="0" y="9719329"/>
            <a:ext cx="3075424" cy="51306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pl-PL"/>
          </a:p>
        </p:txBody>
      </p:sp>
      <p:sp>
        <p:nvSpPr>
          <p:cNvPr id="45061" name="Rectangle 5"/>
          <p:cNvSpPr>
            <a:spLocks noGrp="1" noChangeArrowheads="1"/>
          </p:cNvSpPr>
          <p:nvPr>
            <p:ph type="sldNum" sz="quarter" idx="3"/>
          </p:nvPr>
        </p:nvSpPr>
        <p:spPr bwMode="auto">
          <a:xfrm>
            <a:off x="4021528" y="9719329"/>
            <a:ext cx="3076599" cy="51306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5AEE7B2C-8B7B-4E41-9BE9-6DFEE0C05302}" type="slidenum">
              <a:rPr lang="pl-PL"/>
              <a:pPr/>
              <a:t>‹#›</a:t>
            </a:fld>
            <a:endParaRPr lang="pl-PL" dirty="0"/>
          </a:p>
        </p:txBody>
      </p:sp>
      <p:cxnSp>
        <p:nvCxnSpPr>
          <p:cNvPr id="6" name="Łącznik prosty 5"/>
          <p:cNvCxnSpPr/>
          <p:nvPr/>
        </p:nvCxnSpPr>
        <p:spPr>
          <a:xfrm>
            <a:off x="0" y="468313"/>
            <a:ext cx="70993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4"/>
          <p:cNvSpPr txBox="1">
            <a:spLocks noChangeArrowheads="1"/>
          </p:cNvSpPr>
          <p:nvPr/>
        </p:nvSpPr>
        <p:spPr bwMode="auto">
          <a:xfrm>
            <a:off x="0" y="9718675"/>
            <a:ext cx="7099300" cy="514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000" dirty="0" smtClean="0">
                <a:latin typeface="+mn-lt"/>
                <a:cs typeface="+mn-cs"/>
              </a:defRPr>
            </a:lvl1pPr>
          </a:lstStyle>
          <a:p>
            <a:pPr lvl="0">
              <a:defRPr/>
            </a:pPr>
            <a:r>
              <a:rPr lang="pl-PL" dirty="0" smtClean="0"/>
              <a:t>Copyright</a:t>
            </a:r>
            <a:r>
              <a:rPr kumimoji="0" lang="en-GB" sz="1000" b="0" i="0" u="none" strike="noStrike" kern="1200" cap="none" spc="0" normalizeH="0" baseline="0" noProof="0" dirty="0" smtClean="0">
                <a:ln>
                  <a:noFill/>
                </a:ln>
                <a:solidFill>
                  <a:schemeClr val="tx1"/>
                </a:solidFill>
                <a:effectLst/>
                <a:uLnTx/>
                <a:uFillTx/>
                <a:latin typeface="+mn-lt"/>
                <a:ea typeface="+mn-ea"/>
                <a:cs typeface="+mn-cs"/>
              </a:rPr>
              <a:t> © </a:t>
            </a:r>
            <a:r>
              <a:rPr kumimoji="0" lang="pl-PL" sz="1000" b="0" i="0" u="none" strike="noStrike" kern="1200" cap="none" spc="0" normalizeH="0" baseline="0" noProof="0" dirty="0" smtClean="0">
                <a:ln>
                  <a:noFill/>
                </a:ln>
                <a:solidFill>
                  <a:schemeClr val="tx1"/>
                </a:solidFill>
                <a:effectLst/>
                <a:uLnTx/>
                <a:uFillTx/>
                <a:latin typeface="+mn-lt"/>
                <a:ea typeface="+mn-ea"/>
                <a:cs typeface="+mn-cs"/>
              </a:rPr>
              <a:t>Uniwersytet Ekonomiczny w Krakowie</a:t>
            </a:r>
            <a:endParaRPr kumimoji="0" lang="en-GB" sz="1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pl-PL"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2"/>
          <p:cNvSpPr txBox="1">
            <a:spLocks noChangeArrowheads="1"/>
          </p:cNvSpPr>
          <p:nvPr/>
        </p:nvSpPr>
        <p:spPr bwMode="auto">
          <a:xfrm>
            <a:off x="0" y="0"/>
            <a:ext cx="7099300" cy="544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dirty="0" smtClean="0">
                <a:latin typeface="+mn-lt"/>
                <a:cs typeface="+mn-cs"/>
              </a:defRPr>
            </a:lvl1pPr>
          </a:lstStyle>
          <a:p>
            <a:pPr lvl="0">
              <a:defRPr/>
            </a:pPr>
            <a:r>
              <a:rPr kumimoji="0" lang="pl-PL" sz="1000" b="1" i="0" u="none" strike="noStrike" kern="1200" cap="none" spc="0" normalizeH="0" baseline="0" noProof="0" dirty="0" smtClean="0">
                <a:ln>
                  <a:noFill/>
                </a:ln>
                <a:solidFill>
                  <a:schemeClr val="tx1"/>
                </a:solidFill>
                <a:effectLst/>
                <a:uLnTx/>
                <a:uFillTx/>
                <a:latin typeface="+mn-lt"/>
                <a:ea typeface="+mn-ea"/>
                <a:cs typeface="+mn-cs"/>
              </a:rPr>
              <a:t>Materiały dla studentów z przedmiotu</a:t>
            </a:r>
            <a:r>
              <a:rPr kumimoji="0" lang="en-GB" sz="1000" b="1" i="0" u="none" strike="noStrike" kern="1200" cap="none" spc="0" normalizeH="0" baseline="0" noProof="0" dirty="0" smtClean="0">
                <a:ln>
                  <a:noFill/>
                </a:ln>
                <a:solidFill>
                  <a:schemeClr val="tx1"/>
                </a:solidFill>
                <a:effectLst/>
                <a:uLnTx/>
                <a:uFillTx/>
                <a:latin typeface="+mn-lt"/>
                <a:ea typeface="+mn-ea"/>
                <a:cs typeface="+mn-cs"/>
              </a:rPr>
              <a:t> </a:t>
            </a:r>
            <a:r>
              <a:rPr lang="pl-PL" i="1" dirty="0" smtClean="0"/>
              <a:t>Wprowadzenie do baz danych</a:t>
            </a:r>
            <a:endParaRPr kumimoji="0" lang="en-GB" sz="1000" b="1" i="1" u="none" strike="noStrike" kern="1200" cap="none" spc="0" normalizeH="0" baseline="0" noProof="0" dirty="0" smtClean="0">
              <a:ln>
                <a:noFill/>
              </a:ln>
              <a:solidFill>
                <a:schemeClr val="tx1"/>
              </a:solidFill>
              <a:effectLst/>
              <a:uLnTx/>
              <a:uFillTx/>
              <a:latin typeface="+mn-lt"/>
              <a:ea typeface="+mn-ea"/>
              <a:cs typeface="+mn-cs"/>
            </a:endParaRPr>
          </a:p>
          <a:p>
            <a:pPr lvl="0">
              <a:defRPr/>
            </a:pPr>
            <a:r>
              <a:rPr kumimoji="0" lang="pl-PL" sz="1000" b="1" i="0" u="none" strike="noStrike" kern="1200" cap="none" spc="0" normalizeH="0" baseline="0" noProof="0" dirty="0" smtClean="0">
                <a:ln>
                  <a:noFill/>
                </a:ln>
                <a:solidFill>
                  <a:schemeClr val="tx1"/>
                </a:solidFill>
                <a:effectLst/>
                <a:uLnTx/>
                <a:uFillTx/>
                <a:latin typeface="+mn-lt"/>
                <a:ea typeface="+mn-ea"/>
                <a:cs typeface="+mn-cs"/>
              </a:rPr>
              <a:t>Relacje</a:t>
            </a:r>
            <a:endParaRPr kumimoji="0" lang="en-GB" sz="1000" b="1" i="0" u="none" strike="noStrike" kern="1200" cap="none" spc="0" normalizeH="0" baseline="0" noProof="0" dirty="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75424" cy="513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pl-PL"/>
          </a:p>
        </p:txBody>
      </p:sp>
      <p:sp>
        <p:nvSpPr>
          <p:cNvPr id="49155" name="Rectangle 3"/>
          <p:cNvSpPr>
            <a:spLocks noGrp="1" noChangeArrowheads="1"/>
          </p:cNvSpPr>
          <p:nvPr>
            <p:ph type="dt" idx="1"/>
          </p:nvPr>
        </p:nvSpPr>
        <p:spPr bwMode="auto">
          <a:xfrm>
            <a:off x="4021528" y="0"/>
            <a:ext cx="3076599" cy="513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pl-PL"/>
          </a:p>
        </p:txBody>
      </p:sp>
      <p:sp>
        <p:nvSpPr>
          <p:cNvPr id="49156" name="Rectangle 4"/>
          <p:cNvSpPr>
            <a:spLocks noGrp="1" noRot="1" noChangeAspect="1" noChangeArrowheads="1" noTextEdit="1"/>
          </p:cNvSpPr>
          <p:nvPr>
            <p:ph type="sldImg" idx="2"/>
          </p:nvPr>
        </p:nvSpPr>
        <p:spPr bwMode="auto">
          <a:xfrm>
            <a:off x="995363" y="768350"/>
            <a:ext cx="5113337" cy="3836988"/>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710166" y="4861888"/>
            <a:ext cx="5678971" cy="46042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p>
        </p:txBody>
      </p:sp>
      <p:sp>
        <p:nvSpPr>
          <p:cNvPr id="49158" name="Rectangle 6"/>
          <p:cNvSpPr>
            <a:spLocks noGrp="1" noChangeArrowheads="1"/>
          </p:cNvSpPr>
          <p:nvPr>
            <p:ph type="ftr" sz="quarter" idx="4"/>
          </p:nvPr>
        </p:nvSpPr>
        <p:spPr bwMode="auto">
          <a:xfrm>
            <a:off x="0" y="9719329"/>
            <a:ext cx="3075424" cy="51306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pl-PL" dirty="0"/>
          </a:p>
        </p:txBody>
      </p:sp>
      <p:sp>
        <p:nvSpPr>
          <p:cNvPr id="49159" name="Rectangle 7"/>
          <p:cNvSpPr>
            <a:spLocks noGrp="1" noChangeArrowheads="1"/>
          </p:cNvSpPr>
          <p:nvPr>
            <p:ph type="sldNum" sz="quarter" idx="5"/>
          </p:nvPr>
        </p:nvSpPr>
        <p:spPr bwMode="auto">
          <a:xfrm>
            <a:off x="4021528" y="9719329"/>
            <a:ext cx="3076599" cy="51306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88C4402D-B936-4E91-8F17-ABB741B4E7D2}" type="slidenum">
              <a:rPr lang="pl-PL"/>
              <a:pPr/>
              <a:t>‹#›</a:t>
            </a:fld>
            <a:endParaRPr lang="pl-PL"/>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XML" TargetMode="External"/><Relationship Id="rId13" Type="http://schemas.openxmlformats.org/officeDocument/2006/relationships/hyperlink" Target="http://en.wikipedia.org/wiki/Application_software" TargetMode="External"/><Relationship Id="rId3" Type="http://schemas.openxmlformats.org/officeDocument/2006/relationships/hyperlink" Target="http://en.wikipedia.org/wiki/Web_feed" TargetMode="External"/><Relationship Id="rId7" Type="http://schemas.openxmlformats.org/officeDocument/2006/relationships/hyperlink" Target="http://en.wikipedia.org/wiki/Web_syndication" TargetMode="External"/><Relationship Id="rId12" Type="http://schemas.openxmlformats.org/officeDocument/2006/relationships/hyperlink" Target="http://en.wikipedia.org/wiki/Web_application" TargetMode="External"/><Relationship Id="rId2" Type="http://schemas.openxmlformats.org/officeDocument/2006/relationships/slide" Target="../slides/slide2.xml"/><Relationship Id="rId16" Type="http://schemas.openxmlformats.org/officeDocument/2006/relationships/hyperlink" Target="http://en.wikipedia.org/wiki/User_interface" TargetMode="External"/><Relationship Id="rId1" Type="http://schemas.openxmlformats.org/officeDocument/2006/relationships/notesMaster" Target="../notesMasters/notesMaster1.xml"/><Relationship Id="rId6" Type="http://schemas.openxmlformats.org/officeDocument/2006/relationships/hyperlink" Target="http://en.wikipedia.org/wiki/Metadata" TargetMode="External"/><Relationship Id="rId11" Type="http://schemas.openxmlformats.org/officeDocument/2006/relationships/hyperlink" Target="http://en.wikipedia.org/wiki/News_aggregator" TargetMode="External"/><Relationship Id="rId5" Type="http://schemas.openxmlformats.org/officeDocument/2006/relationships/hyperlink" Target="http://en.wikipedia.org/wiki/RSS" TargetMode="External"/><Relationship Id="rId15" Type="http://schemas.openxmlformats.org/officeDocument/2006/relationships/hyperlink" Target="http://en.wikipedia.org/wiki/Feed_icon" TargetMode="External"/><Relationship Id="rId10" Type="http://schemas.openxmlformats.org/officeDocument/2006/relationships/hyperlink" Target="http://en.wikipedia.org/wiki/RSS_reader" TargetMode="External"/><Relationship Id="rId4" Type="http://schemas.openxmlformats.org/officeDocument/2006/relationships/hyperlink" Target="http://en.wikipedia.org/wiki/Blog" TargetMode="External"/><Relationship Id="rId9" Type="http://schemas.openxmlformats.org/officeDocument/2006/relationships/hyperlink" Target="http://en.wikipedia.org/wiki/Software" TargetMode="External"/><Relationship Id="rId14" Type="http://schemas.openxmlformats.org/officeDocument/2006/relationships/hyperlink" Target="http://en.wikipedia.org/wiki/Uniform_Resource_Identifier"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22B04B-58CA-482F-803E-0DD9291FA5FC}" type="slidenum">
              <a:rPr lang="pl-PL"/>
              <a:pPr/>
              <a:t>1</a:t>
            </a:fld>
            <a:endParaRPr lang="pl-PL" dirty="0"/>
          </a:p>
        </p:txBody>
      </p:sp>
      <p:sp>
        <p:nvSpPr>
          <p:cNvPr id="197634" name="Rectangle 2"/>
          <p:cNvSpPr>
            <a:spLocks noGrp="1" noRot="1" noChangeAspect="1" noChangeArrowheads="1" noTextEdit="1"/>
          </p:cNvSpPr>
          <p:nvPr>
            <p:ph type="sldImg"/>
          </p:nvPr>
        </p:nvSpPr>
        <p:spPr>
          <a:xfrm>
            <a:off x="996950" y="768350"/>
            <a:ext cx="5114925" cy="3836988"/>
          </a:xfrm>
          <a:ln/>
        </p:spPr>
      </p:sp>
      <p:sp>
        <p:nvSpPr>
          <p:cNvPr id="197635" name="Rectangle 3"/>
          <p:cNvSpPr>
            <a:spLocks noGrp="1" noChangeArrowheads="1"/>
          </p:cNvSpPr>
          <p:nvPr>
            <p:ph type="body" idx="1"/>
          </p:nvPr>
        </p:nvSpPr>
        <p:spPr>
          <a:xfrm>
            <a:off x="947279" y="4859666"/>
            <a:ext cx="5204745" cy="4606464"/>
          </a:xfrm>
        </p:spPr>
        <p:txBody>
          <a:bodyPr/>
          <a:lstStyle/>
          <a:p>
            <a:endParaRPr lang="pl-PL"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lnSpcReduction="10000"/>
          </a:bodyPr>
          <a:lstStyle/>
          <a:p>
            <a:r>
              <a:rPr lang="pl-PL" dirty="0" smtClean="0"/>
              <a:t>http://www.rssy.pl/default.html</a:t>
            </a:r>
          </a:p>
          <a:p>
            <a:r>
              <a:rPr lang="pl-PL" dirty="0" smtClean="0"/>
              <a:t>http://www.w3schools.com/</a:t>
            </a:r>
            <a:r>
              <a:rPr lang="pl-PL" dirty="0" err="1" smtClean="0"/>
              <a:t>rss</a:t>
            </a:r>
            <a:r>
              <a:rPr lang="pl-PL" dirty="0" smtClean="0"/>
              <a:t>/</a:t>
            </a:r>
            <a:r>
              <a:rPr lang="pl-PL" dirty="0" err="1" smtClean="0"/>
              <a:t>rss_intro.asp</a:t>
            </a:r>
            <a:endParaRPr lang="pl-PL" dirty="0" smtClean="0"/>
          </a:p>
          <a:p>
            <a:endParaRPr lang="pl-PL" dirty="0" smtClean="0"/>
          </a:p>
          <a:p>
            <a:r>
              <a:rPr lang="pl-PL" dirty="0" smtClean="0"/>
              <a:t>http://en.wikipedia.org/wiki/RSS</a:t>
            </a:r>
          </a:p>
          <a:p>
            <a:r>
              <a:rPr lang="en-US" b="1" dirty="0" smtClean="0"/>
              <a:t>RSS</a:t>
            </a:r>
            <a:r>
              <a:rPr lang="en-US" dirty="0" smtClean="0"/>
              <a:t> (originally </a:t>
            </a:r>
            <a:r>
              <a:rPr lang="en-US" b="1" dirty="0" smtClean="0"/>
              <a:t>RDF Site Summary</a:t>
            </a:r>
            <a:r>
              <a:rPr lang="en-US" dirty="0" smtClean="0"/>
              <a:t>, often dubbed </a:t>
            </a:r>
            <a:r>
              <a:rPr lang="en-US" i="1" dirty="0" smtClean="0"/>
              <a:t>Really Simple Syndication</a:t>
            </a:r>
            <a:r>
              <a:rPr lang="en-US" dirty="0" smtClean="0"/>
              <a:t>) is a family of </a:t>
            </a:r>
            <a:r>
              <a:rPr lang="en-US" dirty="0" smtClean="0">
                <a:hlinkClick r:id="rId3" tooltip="Web feed"/>
              </a:rPr>
              <a:t>web feed</a:t>
            </a:r>
            <a:r>
              <a:rPr lang="en-US" dirty="0" smtClean="0"/>
              <a:t> formats used to publish frequently updated works—such as </a:t>
            </a:r>
            <a:r>
              <a:rPr lang="en-US" dirty="0" smtClean="0">
                <a:hlinkClick r:id="rId4" tooltip="Blog"/>
              </a:rPr>
              <a:t>blog</a:t>
            </a:r>
            <a:r>
              <a:rPr lang="en-US" dirty="0" smtClean="0"/>
              <a:t> entries, news headlines, audio, and video—in a standardized format.</a:t>
            </a:r>
            <a:r>
              <a:rPr lang="en-US" baseline="30000" dirty="0" smtClean="0">
                <a:hlinkClick r:id="rId5"/>
              </a:rPr>
              <a:t>[2]</a:t>
            </a:r>
            <a:r>
              <a:rPr lang="en-US" dirty="0" smtClean="0"/>
              <a:t> An RSS document (which is called a "feed", "web feed",</a:t>
            </a:r>
            <a:r>
              <a:rPr lang="en-US" baseline="30000" dirty="0" smtClean="0">
                <a:hlinkClick r:id="rId5"/>
              </a:rPr>
              <a:t>[3]</a:t>
            </a:r>
            <a:r>
              <a:rPr lang="en-US" dirty="0" smtClean="0"/>
              <a:t> or "channel") includes full or summarized text, plus </a:t>
            </a:r>
            <a:r>
              <a:rPr lang="en-US" dirty="0" smtClean="0">
                <a:hlinkClick r:id="rId6" tooltip="Metadata"/>
              </a:rPr>
              <a:t>metadata</a:t>
            </a:r>
            <a:r>
              <a:rPr lang="en-US" dirty="0" smtClean="0"/>
              <a:t> such as publishing dates and authorship.</a:t>
            </a:r>
          </a:p>
          <a:p>
            <a:r>
              <a:rPr lang="en-US" dirty="0" smtClean="0"/>
              <a:t>RSS feeds benefit publishers by letting them </a:t>
            </a:r>
            <a:r>
              <a:rPr lang="en-US" dirty="0" smtClean="0">
                <a:hlinkClick r:id="rId7" tooltip="Web syndication"/>
              </a:rPr>
              <a:t>syndicate</a:t>
            </a:r>
            <a:r>
              <a:rPr lang="en-US" dirty="0" smtClean="0"/>
              <a:t> content automatically. A standardized </a:t>
            </a:r>
            <a:r>
              <a:rPr lang="en-US" dirty="0" smtClean="0">
                <a:hlinkClick r:id="rId8" tooltip="XML"/>
              </a:rPr>
              <a:t>XML</a:t>
            </a:r>
            <a:r>
              <a:rPr lang="en-US" dirty="0" smtClean="0"/>
              <a:t> file format allows the information to be published once and viewed by many different programs. They benefit readers who want to subscribe to timely updates from favored websites or to aggregate feeds from many sites into one place.</a:t>
            </a:r>
          </a:p>
          <a:p>
            <a:r>
              <a:rPr lang="en-US" dirty="0" smtClean="0"/>
              <a:t>RSS feeds can be read using </a:t>
            </a:r>
            <a:r>
              <a:rPr lang="en-US" dirty="0" smtClean="0">
                <a:hlinkClick r:id="rId9" tooltip="Software"/>
              </a:rPr>
              <a:t>software</a:t>
            </a:r>
            <a:r>
              <a:rPr lang="en-US" dirty="0" smtClean="0"/>
              <a:t> called an "</a:t>
            </a:r>
            <a:r>
              <a:rPr lang="en-US" dirty="0" smtClean="0">
                <a:hlinkClick r:id="rId10" tooltip="RSS reader"/>
              </a:rPr>
              <a:t>RSS reader</a:t>
            </a:r>
            <a:r>
              <a:rPr lang="en-US" dirty="0" smtClean="0"/>
              <a:t>", "feed reader", or "</a:t>
            </a:r>
            <a:r>
              <a:rPr lang="en-US" dirty="0" smtClean="0">
                <a:hlinkClick r:id="rId11" tooltip="News aggregator"/>
              </a:rPr>
              <a:t>aggregator</a:t>
            </a:r>
            <a:r>
              <a:rPr lang="en-US" dirty="0" smtClean="0"/>
              <a:t>", which can be </a:t>
            </a:r>
            <a:r>
              <a:rPr lang="en-US" dirty="0" smtClean="0">
                <a:hlinkClick r:id="rId12" tooltip="Web application"/>
              </a:rPr>
              <a:t>web-based</a:t>
            </a:r>
            <a:r>
              <a:rPr lang="en-US" dirty="0" smtClean="0"/>
              <a:t>, </a:t>
            </a:r>
            <a:r>
              <a:rPr lang="en-US" dirty="0" smtClean="0">
                <a:hlinkClick r:id="rId13" tooltip="Application software"/>
              </a:rPr>
              <a:t>desktop-based</a:t>
            </a:r>
            <a:r>
              <a:rPr lang="en-US" dirty="0" smtClean="0"/>
              <a:t>, or mobile-device-based. The user subscribes to a feed by entering into the reader the feed's </a:t>
            </a:r>
            <a:r>
              <a:rPr lang="en-US" dirty="0" smtClean="0">
                <a:hlinkClick r:id="rId14" tooltip="Uniform Resource Identifier"/>
              </a:rPr>
              <a:t>URI</a:t>
            </a:r>
            <a:r>
              <a:rPr lang="en-US" dirty="0" smtClean="0"/>
              <a:t> or by clicking a </a:t>
            </a:r>
            <a:r>
              <a:rPr lang="en-US" dirty="0" smtClean="0">
                <a:hlinkClick r:id="rId15" tooltip="Feed icon"/>
              </a:rPr>
              <a:t>feed icon</a:t>
            </a:r>
            <a:r>
              <a:rPr lang="en-US" dirty="0" smtClean="0"/>
              <a:t> in a web browser that initiates the subscription process. The RSS reader checks the user's subscribed feeds regularly for new work, downloads any updates that it finds, and provides a </a:t>
            </a:r>
            <a:r>
              <a:rPr lang="en-US" dirty="0" smtClean="0">
                <a:hlinkClick r:id="rId16" tooltip="User interface"/>
              </a:rPr>
              <a:t>user interface</a:t>
            </a:r>
            <a:r>
              <a:rPr lang="en-US" dirty="0" smtClean="0"/>
              <a:t> to monitor and read the feeds. RSS allows users to avoid manually inspecting all of the websites they are interested in, and instead subscribe to websites such that all new content is pushed onto their browsers when it becomes available.</a:t>
            </a:r>
          </a:p>
          <a:p>
            <a:endParaRPr lang="pl-PL" dirty="0"/>
          </a:p>
        </p:txBody>
      </p:sp>
      <p:sp>
        <p:nvSpPr>
          <p:cNvPr id="4" name="Symbol zastępczy numeru slajdu 3"/>
          <p:cNvSpPr>
            <a:spLocks noGrp="1"/>
          </p:cNvSpPr>
          <p:nvPr>
            <p:ph type="sldNum" sz="quarter" idx="10"/>
          </p:nvPr>
        </p:nvSpPr>
        <p:spPr/>
        <p:txBody>
          <a:bodyPr/>
          <a:lstStyle/>
          <a:p>
            <a:fld id="{88C4402D-B936-4E91-8F17-ABB741B4E7D2}" type="slidenum">
              <a:rPr lang="pl-PL" smtClean="0"/>
              <a:pPr/>
              <a:t>2</a:t>
            </a:fld>
            <a:endParaRPr lang="pl-P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a:p>
        </p:txBody>
      </p:sp>
      <p:sp>
        <p:nvSpPr>
          <p:cNvPr id="4" name="Symbol zastępczy numeru slajdu 3"/>
          <p:cNvSpPr>
            <a:spLocks noGrp="1"/>
          </p:cNvSpPr>
          <p:nvPr>
            <p:ph type="sldNum" sz="quarter" idx="10"/>
          </p:nvPr>
        </p:nvSpPr>
        <p:spPr/>
        <p:txBody>
          <a:bodyPr/>
          <a:lstStyle/>
          <a:p>
            <a:fld id="{88C4402D-B936-4E91-8F17-ABB741B4E7D2}" type="slidenum">
              <a:rPr lang="pl-PL" smtClean="0"/>
              <a:pPr/>
              <a:t>6</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97874F0E-BC3B-4EDF-A997-5330FA2DBB94}" type="datetimeFigureOut">
              <a:rPr lang="pl-PL" smtClean="0"/>
              <a:pPr/>
              <a:t>27.10.2020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97874F0E-BC3B-4EDF-A997-5330FA2DBB94}" type="datetimeFigureOut">
              <a:rPr lang="pl-PL" smtClean="0"/>
              <a:pPr/>
              <a:t>27.10.2020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97874F0E-BC3B-4EDF-A997-5330FA2DBB94}" type="datetimeFigureOut">
              <a:rPr lang="pl-PL" smtClean="0"/>
              <a:pPr/>
              <a:t>27.10.2020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dirty="0"/>
          </a:p>
        </p:txBody>
      </p:sp>
      <p:sp>
        <p:nvSpPr>
          <p:cNvPr id="8" name="Symbol zastępczy numeru slajdu 5"/>
          <p:cNvSpPr>
            <a:spLocks noGrp="1"/>
          </p:cNvSpPr>
          <p:nvPr>
            <p:ph type="sldNum" sz="quarter" idx="12"/>
          </p:nvPr>
        </p:nvSpPr>
        <p:spPr/>
        <p:txBody>
          <a:bodyPr/>
          <a:lstStyle>
            <a:lvl1pPr>
              <a:defRPr smtClean="0"/>
            </a:lvl1pPr>
          </a:lstStyle>
          <a:p>
            <a:fld id="{7E179A1A-A0F5-4001-A6E3-A7675233E5F9}" type="slidenum">
              <a:rPr lang="pl-PL" smtClean="0"/>
              <a:pPr/>
              <a:t>‹#›</a:t>
            </a:fld>
            <a:endParaRPr lang="pl-PL"/>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lajd tytułowy">
    <p:spTree>
      <p:nvGrpSpPr>
        <p:cNvPr id="1" name=""/>
        <p:cNvGrpSpPr/>
        <p:nvPr/>
      </p:nvGrpSpPr>
      <p:grpSpPr>
        <a:xfrm>
          <a:off x="0" y="0"/>
          <a:ext cx="0" cy="0"/>
          <a:chOff x="0" y="0"/>
          <a:chExt cx="0" cy="0"/>
        </a:xfrm>
      </p:grpSpPr>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l-PL" smtClean="0"/>
              <a:t>Kliknij, aby edytować styl wzorca podtytułu</a:t>
            </a:r>
            <a:endParaRPr lang="en-US" dirty="0"/>
          </a:p>
        </p:txBody>
      </p:sp>
      <p:sp>
        <p:nvSpPr>
          <p:cNvPr id="20" name="Tytuł 19"/>
          <p:cNvSpPr>
            <a:spLocks noGrp="1"/>
          </p:cNvSpPr>
          <p:nvPr>
            <p:ph type="title"/>
          </p:nvPr>
        </p:nvSpPr>
        <p:spPr>
          <a:xfrm>
            <a:off x="457200" y="304800"/>
            <a:ext cx="8229600" cy="3267076"/>
          </a:xfrm>
        </p:spPr>
        <p:txBody>
          <a:bodyPr/>
          <a:lstStyle>
            <a:lvl1pPr algn="ctr">
              <a:defRPr sz="5800"/>
            </a:lvl1pPr>
          </a:lstStyle>
          <a:p>
            <a:r>
              <a:rPr lang="pl-PL" smtClean="0"/>
              <a:t>Kliknij, aby edytować styl</a:t>
            </a:r>
            <a:endParaRPr lang="en-US" dirty="0"/>
          </a:p>
        </p:txBody>
      </p:sp>
      <p:sp>
        <p:nvSpPr>
          <p:cNvPr id="7" name="Symbol zastępczy numeru slajdu 26"/>
          <p:cNvSpPr>
            <a:spLocks noGrp="1"/>
          </p:cNvSpPr>
          <p:nvPr>
            <p:ph type="sldNum" sz="quarter" idx="11"/>
          </p:nvPr>
        </p:nvSpPr>
        <p:spPr/>
        <p:txBody>
          <a:bodyPr/>
          <a:lstStyle>
            <a:lvl1pPr>
              <a:defRPr/>
            </a:lvl1pPr>
          </a:lstStyle>
          <a:p>
            <a:fld id="{1934D22F-1F04-4BF8-AF4B-817408F2A286}"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ytuł i zawartość">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GB" noProof="0" dirty="0" err="1" smtClean="0"/>
              <a:t>Kliknij</a:t>
            </a:r>
            <a:r>
              <a:rPr lang="en-GB" noProof="0" dirty="0" smtClean="0"/>
              <a:t>, </a:t>
            </a:r>
            <a:r>
              <a:rPr lang="en-GB" noProof="0" dirty="0" err="1" smtClean="0"/>
              <a:t>aby</a:t>
            </a:r>
            <a:r>
              <a:rPr lang="en-GB" noProof="0" dirty="0" smtClean="0"/>
              <a:t> </a:t>
            </a:r>
            <a:r>
              <a:rPr lang="en-GB" noProof="0" dirty="0" err="1" smtClean="0"/>
              <a:t>edytować</a:t>
            </a:r>
            <a:r>
              <a:rPr lang="en-GB" noProof="0" dirty="0" smtClean="0"/>
              <a:t> </a:t>
            </a:r>
            <a:r>
              <a:rPr lang="en-GB" noProof="0" dirty="0" err="1" smtClean="0"/>
              <a:t>styl</a:t>
            </a:r>
            <a:endParaRPr lang="en-GB" noProof="0" dirty="0"/>
          </a:p>
        </p:txBody>
      </p:sp>
      <p:sp>
        <p:nvSpPr>
          <p:cNvPr id="3" name="Rectangle 3"/>
          <p:cNvSpPr>
            <a:spLocks noGrp="1"/>
          </p:cNvSpPr>
          <p:nvPr>
            <p:ph idx="1"/>
          </p:nvPr>
        </p:nvSpPr>
        <p:spPr/>
        <p:txBody>
          <a:bodyPr/>
          <a:lstStyle/>
          <a:p>
            <a:pPr lvl="0"/>
            <a:r>
              <a:rPr lang="en-GB" noProof="0" dirty="0" err="1" smtClean="0"/>
              <a:t>Kliknij</a:t>
            </a:r>
            <a:r>
              <a:rPr lang="en-GB" noProof="0" dirty="0" smtClean="0"/>
              <a:t>, </a:t>
            </a:r>
            <a:r>
              <a:rPr lang="en-GB" noProof="0" dirty="0" err="1" smtClean="0"/>
              <a:t>aby</a:t>
            </a:r>
            <a:r>
              <a:rPr lang="en-GB" noProof="0" dirty="0" smtClean="0"/>
              <a:t> </a:t>
            </a:r>
            <a:r>
              <a:rPr lang="en-GB" noProof="0" dirty="0" err="1" smtClean="0"/>
              <a:t>edytować</a:t>
            </a:r>
            <a:r>
              <a:rPr lang="en-GB" noProof="0" dirty="0" smtClean="0"/>
              <a:t> style </a:t>
            </a:r>
            <a:r>
              <a:rPr lang="en-GB" noProof="0" dirty="0" err="1" smtClean="0"/>
              <a:t>wzorca</a:t>
            </a:r>
            <a:r>
              <a:rPr lang="en-GB" noProof="0" dirty="0" smtClean="0"/>
              <a:t> </a:t>
            </a:r>
            <a:r>
              <a:rPr lang="en-GB" noProof="0" dirty="0" err="1" smtClean="0"/>
              <a:t>tekstu</a:t>
            </a:r>
            <a:endParaRPr lang="en-GB" noProof="0" dirty="0" smtClean="0"/>
          </a:p>
          <a:p>
            <a:pPr lvl="1"/>
            <a:r>
              <a:rPr lang="en-GB" noProof="0" dirty="0" err="1" smtClean="0"/>
              <a:t>Drugi</a:t>
            </a:r>
            <a:r>
              <a:rPr lang="en-GB" noProof="0" dirty="0" smtClean="0"/>
              <a:t> </a:t>
            </a:r>
            <a:r>
              <a:rPr lang="en-GB" noProof="0" dirty="0" err="1" smtClean="0"/>
              <a:t>poziom</a:t>
            </a:r>
            <a:endParaRPr lang="en-GB" noProof="0" dirty="0" smtClean="0"/>
          </a:p>
          <a:p>
            <a:pPr lvl="2"/>
            <a:r>
              <a:rPr lang="en-GB" noProof="0" dirty="0" err="1" smtClean="0"/>
              <a:t>Trzeci</a:t>
            </a:r>
            <a:r>
              <a:rPr lang="en-GB" noProof="0" dirty="0" smtClean="0"/>
              <a:t> </a:t>
            </a:r>
            <a:r>
              <a:rPr lang="en-GB" noProof="0" dirty="0" err="1" smtClean="0"/>
              <a:t>poziom</a:t>
            </a:r>
            <a:endParaRPr lang="en-GB" noProof="0" dirty="0" smtClean="0"/>
          </a:p>
          <a:p>
            <a:pPr lvl="3"/>
            <a:r>
              <a:rPr lang="en-GB" noProof="0" dirty="0" err="1" smtClean="0"/>
              <a:t>Czwarty</a:t>
            </a:r>
            <a:r>
              <a:rPr lang="en-GB" noProof="0" dirty="0" smtClean="0"/>
              <a:t> </a:t>
            </a:r>
            <a:r>
              <a:rPr lang="en-GB" noProof="0" dirty="0" err="1" smtClean="0"/>
              <a:t>poziom</a:t>
            </a:r>
            <a:endParaRPr lang="en-GB" noProof="0" dirty="0" smtClean="0"/>
          </a:p>
          <a:p>
            <a:pPr lvl="4"/>
            <a:r>
              <a:rPr lang="en-GB" noProof="0" dirty="0" err="1" smtClean="0"/>
              <a:t>Piąty</a:t>
            </a:r>
            <a:r>
              <a:rPr lang="en-GB" noProof="0" dirty="0" smtClean="0"/>
              <a:t> </a:t>
            </a:r>
            <a:r>
              <a:rPr lang="en-GB" noProof="0" dirty="0" err="1" smtClean="0"/>
              <a:t>poziom</a:t>
            </a:r>
            <a:endParaRPr lang="en-GB" noProof="0" dirty="0"/>
          </a:p>
        </p:txBody>
      </p:sp>
      <p:sp>
        <p:nvSpPr>
          <p:cNvPr id="4" name="Rectangle 4"/>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5" name="Rectangle 5"/>
          <p:cNvSpPr>
            <a:spLocks noGrp="1"/>
          </p:cNvSpPr>
          <p:nvPr>
            <p:ph type="ftr" sz="quarter" idx="11"/>
          </p:nvPr>
        </p:nvSpPr>
        <p:spPr/>
        <p:txBody>
          <a:bodyPr/>
          <a:lstStyle>
            <a:lvl1pPr>
              <a:defRPr/>
            </a:lvl1pPr>
          </a:lstStyle>
          <a:p>
            <a:endParaRPr lang="pl-PL"/>
          </a:p>
        </p:txBody>
      </p:sp>
      <p:sp>
        <p:nvSpPr>
          <p:cNvPr id="6" name="Rectangle 6"/>
          <p:cNvSpPr>
            <a:spLocks noGrp="1"/>
          </p:cNvSpPr>
          <p:nvPr>
            <p:ph type="sldNum" sz="quarter" idx="12"/>
          </p:nvPr>
        </p:nvSpPr>
        <p:spPr/>
        <p:txBody>
          <a:bodyPr/>
          <a:lstStyle>
            <a:lvl1pPr>
              <a:defRPr/>
            </a:lvl1pPr>
          </a:lstStyle>
          <a:p>
            <a:fld id="{83D82602-3ACC-4341-B614-755528165B64}"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lstStyle>
            <a:lvl1pPr algn="ctr">
              <a:buNone/>
              <a:defRPr lang="en-US" sz="6000" b="1" dirty="0">
                <a:solidFill>
                  <a:schemeClr val="tx2">
                    <a:shade val="85000"/>
                    <a:satMod val="150000"/>
                  </a:schemeClr>
                </a:solidFill>
              </a:defRPr>
            </a:lvl1pPr>
          </a:lstStyle>
          <a:p>
            <a:r>
              <a:rPr lang="en-GB" noProof="0" dirty="0" err="1" smtClean="0"/>
              <a:t>Kliknij</a:t>
            </a:r>
            <a:r>
              <a:rPr lang="en-GB" noProof="0" dirty="0" smtClean="0"/>
              <a:t>, </a:t>
            </a:r>
            <a:r>
              <a:rPr lang="en-GB" noProof="0" dirty="0" err="1" smtClean="0"/>
              <a:t>aby</a:t>
            </a:r>
            <a:r>
              <a:rPr lang="en-GB" noProof="0" dirty="0" smtClean="0"/>
              <a:t> </a:t>
            </a:r>
            <a:r>
              <a:rPr lang="en-GB" noProof="0" dirty="0" err="1" smtClean="0"/>
              <a:t>edytować</a:t>
            </a:r>
            <a:r>
              <a:rPr lang="en-GB" noProof="0" dirty="0" smtClean="0"/>
              <a:t> </a:t>
            </a:r>
            <a:r>
              <a:rPr lang="en-GB" noProof="0" dirty="0" err="1" smtClean="0"/>
              <a:t>styl</a:t>
            </a:r>
            <a:endParaRPr lang="en-GB" noProof="0"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GB" noProof="0" dirty="0" err="1" smtClean="0"/>
              <a:t>Kliknij</a:t>
            </a:r>
            <a:r>
              <a:rPr lang="en-GB" noProof="0" dirty="0" smtClean="0"/>
              <a:t>, </a:t>
            </a:r>
            <a:r>
              <a:rPr lang="en-GB" noProof="0" dirty="0" err="1" smtClean="0"/>
              <a:t>aby</a:t>
            </a:r>
            <a:r>
              <a:rPr lang="en-GB" noProof="0" dirty="0" smtClean="0"/>
              <a:t> </a:t>
            </a:r>
            <a:r>
              <a:rPr lang="en-GB" noProof="0" dirty="0" err="1" smtClean="0"/>
              <a:t>edytować</a:t>
            </a:r>
            <a:r>
              <a:rPr lang="en-GB" noProof="0" dirty="0" smtClean="0"/>
              <a:t> style </a:t>
            </a:r>
            <a:r>
              <a:rPr lang="en-GB" noProof="0" dirty="0" err="1" smtClean="0"/>
              <a:t>wzorca</a:t>
            </a:r>
            <a:r>
              <a:rPr lang="en-GB" noProof="0" dirty="0" smtClean="0"/>
              <a:t> </a:t>
            </a:r>
            <a:r>
              <a:rPr lang="en-GB" noProof="0" dirty="0" err="1" smtClean="0"/>
              <a:t>tekstu</a:t>
            </a:r>
            <a:endParaRPr lang="en-GB" noProof="0" dirty="0" smtClean="0"/>
          </a:p>
        </p:txBody>
      </p:sp>
      <p:sp>
        <p:nvSpPr>
          <p:cNvPr id="4" name="Rectangle 4"/>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5" name="Rectangle 5"/>
          <p:cNvSpPr>
            <a:spLocks noGrp="1"/>
          </p:cNvSpPr>
          <p:nvPr>
            <p:ph type="ftr" sz="quarter" idx="11"/>
          </p:nvPr>
        </p:nvSpPr>
        <p:spPr/>
        <p:txBody>
          <a:bodyPr/>
          <a:lstStyle>
            <a:lvl1pPr>
              <a:defRPr/>
            </a:lvl1pPr>
          </a:lstStyle>
          <a:p>
            <a:endParaRPr lang="pl-PL"/>
          </a:p>
        </p:txBody>
      </p:sp>
      <p:sp>
        <p:nvSpPr>
          <p:cNvPr id="6" name="Rectangle 6"/>
          <p:cNvSpPr>
            <a:spLocks noGrp="1"/>
          </p:cNvSpPr>
          <p:nvPr>
            <p:ph type="sldNum" sz="quarter" idx="12"/>
          </p:nvPr>
        </p:nvSpPr>
        <p:spPr/>
        <p:txBody>
          <a:bodyPr/>
          <a:lstStyle>
            <a:lvl1pPr>
              <a:defRPr/>
            </a:lvl1pPr>
          </a:lstStyle>
          <a:p>
            <a:fld id="{9A7A7B9F-A4E2-478E-88C0-8808838EDADE}"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Dwa elementy zawartości">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pl-PL" smtClean="0"/>
              <a:t>Kliknij, aby edytować styl</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6" name="Rectangle 5"/>
          <p:cNvSpPr>
            <a:spLocks noGrp="1"/>
          </p:cNvSpPr>
          <p:nvPr>
            <p:ph type="ftr" sz="quarter" idx="11"/>
          </p:nvPr>
        </p:nvSpPr>
        <p:spPr/>
        <p:txBody>
          <a:bodyPr/>
          <a:lstStyle>
            <a:lvl1pPr>
              <a:defRPr/>
            </a:lvl1pPr>
          </a:lstStyle>
          <a:p>
            <a:endParaRPr lang="pl-PL"/>
          </a:p>
        </p:txBody>
      </p:sp>
      <p:sp>
        <p:nvSpPr>
          <p:cNvPr id="7" name="Rectangle 6"/>
          <p:cNvSpPr>
            <a:spLocks noGrp="1"/>
          </p:cNvSpPr>
          <p:nvPr>
            <p:ph type="sldNum" sz="quarter" idx="12"/>
          </p:nvPr>
        </p:nvSpPr>
        <p:spPr/>
        <p:txBody>
          <a:bodyPr/>
          <a:lstStyle>
            <a:lvl1pPr>
              <a:defRPr/>
            </a:lvl1pPr>
          </a:lstStyle>
          <a:p>
            <a:fld id="{316769CD-9C0F-4EAD-A457-AC02690CABB9}"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Porównanie">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pl-PL" smtClean="0"/>
              <a:t>Kliknij, aby edytować styl</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8" name="Rectangle 7"/>
          <p:cNvSpPr>
            <a:spLocks noGrp="1"/>
          </p:cNvSpPr>
          <p:nvPr>
            <p:ph type="ftr" sz="quarter" idx="11"/>
          </p:nvPr>
        </p:nvSpPr>
        <p:spPr/>
        <p:txBody>
          <a:bodyPr/>
          <a:lstStyle>
            <a:lvl1pPr>
              <a:defRPr/>
            </a:lvl1pPr>
          </a:lstStyle>
          <a:p>
            <a:endParaRPr lang="pl-PL"/>
          </a:p>
        </p:txBody>
      </p:sp>
      <p:sp>
        <p:nvSpPr>
          <p:cNvPr id="9" name="Rectangle 8"/>
          <p:cNvSpPr>
            <a:spLocks noGrp="1"/>
          </p:cNvSpPr>
          <p:nvPr>
            <p:ph type="sldNum" sz="quarter" idx="12"/>
          </p:nvPr>
        </p:nvSpPr>
        <p:spPr/>
        <p:txBody>
          <a:bodyPr/>
          <a:lstStyle>
            <a:lvl1pPr>
              <a:defRPr/>
            </a:lvl1pPr>
          </a:lstStyle>
          <a:p>
            <a:fld id="{BF88CAE6-C8BA-4C5E-95DA-70F0F0B51DD2}"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ylko tytuł">
    <p:spTree>
      <p:nvGrpSpPr>
        <p:cNvPr id="1" name=""/>
        <p:cNvGrpSpPr/>
        <p:nvPr/>
      </p:nvGrpSpPr>
      <p:grpSpPr>
        <a:xfrm>
          <a:off x="0" y="0"/>
          <a:ext cx="0" cy="0"/>
          <a:chOff x="0" y="0"/>
          <a:chExt cx="0" cy="0"/>
        </a:xfrm>
      </p:grpSpPr>
      <p:sp>
        <p:nvSpPr>
          <p:cNvPr id="9" name="Tytuł 8"/>
          <p:cNvSpPr>
            <a:spLocks noGrp="1"/>
          </p:cNvSpPr>
          <p:nvPr>
            <p:ph type="title"/>
          </p:nvPr>
        </p:nvSpPr>
        <p:spPr/>
        <p:txBody>
          <a:bodyPr/>
          <a:lstStyle/>
          <a:p>
            <a:r>
              <a:rPr lang="en-GB" noProof="0" dirty="0" err="1" smtClean="0"/>
              <a:t>Kliknij</a:t>
            </a:r>
            <a:r>
              <a:rPr lang="en-GB" noProof="0" dirty="0" smtClean="0"/>
              <a:t>, </a:t>
            </a:r>
            <a:r>
              <a:rPr lang="en-GB" noProof="0" dirty="0" err="1" smtClean="0"/>
              <a:t>aby</a:t>
            </a:r>
            <a:r>
              <a:rPr lang="en-GB" noProof="0" dirty="0" smtClean="0"/>
              <a:t> </a:t>
            </a:r>
            <a:r>
              <a:rPr lang="en-GB" noProof="0" dirty="0" err="1" smtClean="0"/>
              <a:t>edytować</a:t>
            </a:r>
            <a:r>
              <a:rPr lang="en-GB" noProof="0" dirty="0" smtClean="0"/>
              <a:t> </a:t>
            </a:r>
            <a:r>
              <a:rPr lang="en-GB" noProof="0" dirty="0" err="1" smtClean="0"/>
              <a:t>styl</a:t>
            </a:r>
            <a:endParaRPr lang="en-GB" noProof="0" dirty="0"/>
          </a:p>
        </p:txBody>
      </p:sp>
      <p:sp>
        <p:nvSpPr>
          <p:cNvPr id="3" name="Symbol zastępczy daty 5"/>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4" name="Symbol zastępczy numeru slajdu 6"/>
          <p:cNvSpPr>
            <a:spLocks noGrp="1"/>
          </p:cNvSpPr>
          <p:nvPr>
            <p:ph type="sldNum" sz="quarter" idx="11"/>
          </p:nvPr>
        </p:nvSpPr>
        <p:spPr/>
        <p:txBody>
          <a:bodyPr/>
          <a:lstStyle>
            <a:lvl1pPr>
              <a:defRPr/>
            </a:lvl1pPr>
          </a:lstStyle>
          <a:p>
            <a:fld id="{CC9AA8DC-4906-4B66-9C9F-7CEF6B8C3D24}" type="slidenum">
              <a:rPr lang="pl-PL" smtClean="0"/>
              <a:pPr/>
              <a:t>‹#›</a:t>
            </a:fld>
            <a:endParaRPr lang="pl-PL"/>
          </a:p>
        </p:txBody>
      </p:sp>
      <p:sp>
        <p:nvSpPr>
          <p:cNvPr id="5" name="Symbol zastępczy stopki 7"/>
          <p:cNvSpPr>
            <a:spLocks noGrp="1"/>
          </p:cNvSpPr>
          <p:nvPr>
            <p:ph type="ftr" sz="quarter" idx="12"/>
          </p:nvPr>
        </p:nvSpPr>
        <p:spPr/>
        <p:txBody>
          <a:bodyPr/>
          <a:lstStyle>
            <a:lvl1pPr>
              <a:defRPr/>
            </a:lvl1pPr>
          </a:lstStyle>
          <a:p>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4" name="Rectangle 4"/>
          <p:cNvSpPr>
            <a:spLocks noGrp="1"/>
          </p:cNvSpPr>
          <p:nvPr>
            <p:ph type="sldNum" sz="quarter" idx="12"/>
          </p:nvPr>
        </p:nvSpPr>
        <p:spPr/>
        <p:txBody>
          <a:bodyPr/>
          <a:lstStyle>
            <a:lvl1pPr>
              <a:defRPr/>
            </a:lvl1pPr>
          </a:lstStyle>
          <a:p>
            <a:fld id="{8FBA5C85-AAD4-47BE-B152-06EBA5423A95}"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97874F0E-BC3B-4EDF-A997-5330FA2DBB94}" type="datetimeFigureOut">
              <a:rPr lang="pl-PL" smtClean="0"/>
              <a:pPr/>
              <a:t>27.10.2020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lstStyle>
            <a:lvl1pPr algn="ctr">
              <a:defRPr sz="2400" b="1">
                <a:solidFill>
                  <a:schemeClr val="tx2"/>
                </a:solidFill>
                <a:effectLst>
                  <a:outerShdw blurRad="38100" dist="25400" dir="8220000" algn="tr" rotWithShape="0">
                    <a:prstClr val="black">
                      <a:alpha val="35000"/>
                    </a:prstClr>
                  </a:outerShdw>
                </a:effectLst>
              </a:defRPr>
            </a:lvl1pPr>
          </a:lstStyle>
          <a:p>
            <a:r>
              <a:rPr lang="pl-PL" smtClean="0"/>
              <a:t>Kliknij, aby edytować styl</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6" name="Rectangle 5"/>
          <p:cNvSpPr>
            <a:spLocks noGrp="1"/>
          </p:cNvSpPr>
          <p:nvPr>
            <p:ph type="ftr" sz="quarter" idx="11"/>
          </p:nvPr>
        </p:nvSpPr>
        <p:spPr/>
        <p:txBody>
          <a:bodyPr/>
          <a:lstStyle>
            <a:lvl1pPr>
              <a:defRPr/>
            </a:lvl1pPr>
          </a:lstStyle>
          <a:p>
            <a:endParaRPr lang="pl-PL"/>
          </a:p>
        </p:txBody>
      </p:sp>
      <p:sp>
        <p:nvSpPr>
          <p:cNvPr id="7" name="Rectangle 6"/>
          <p:cNvSpPr>
            <a:spLocks noGrp="1"/>
          </p:cNvSpPr>
          <p:nvPr>
            <p:ph type="sldNum" sz="quarter" idx="12"/>
          </p:nvPr>
        </p:nvSpPr>
        <p:spPr/>
        <p:txBody>
          <a:bodyPr/>
          <a:lstStyle>
            <a:lvl1pPr>
              <a:defRPr/>
            </a:lvl1pPr>
          </a:lstStyle>
          <a:p>
            <a:fld id="{D7FE20BB-BCA9-4C44-973E-AC8BB353618C}"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5" name="Rectangle 7"/>
          <p:cNvSpPr/>
          <p:nvPr/>
        </p:nvSpPr>
        <p:spPr>
          <a:xfrm>
            <a:off x="727075" y="1062038"/>
            <a:ext cx="4600575" cy="3978275"/>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anchor="ctr">
            <a:normAutofit/>
          </a:bodyPr>
          <a:lstStyle/>
          <a:p>
            <a:pPr indent="-274320">
              <a:buClr>
                <a:schemeClr val="accent1"/>
              </a:buClr>
              <a:buSzPct val="80000"/>
              <a:buFont typeface="Wingdings 2" pitchFamily="18" charset="2"/>
              <a:buNone/>
              <a:defRPr/>
            </a:pPr>
            <a:endParaRPr lang="en-US" sz="2000"/>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pl-PL" smtClean="0"/>
              <a:t>Kliknij, aby edytować styl</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normAutofit/>
          </a:bodyPr>
          <a:lstStyle>
            <a:lvl1pPr>
              <a:buNone/>
              <a:defRPr sz="3200"/>
            </a:lvl1pPr>
          </a:lstStyle>
          <a:p>
            <a:pPr lvl="0"/>
            <a:r>
              <a:rPr lang="pl-PL" noProof="0" smtClean="0"/>
              <a:t>Kliknij ikonę, aby dodać obraz</a:t>
            </a:r>
            <a:endParaRPr lang="en-US" noProof="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pl-PL" smtClean="0"/>
              <a:t>Kliknij, aby edytować style wzorca tekstu</a:t>
            </a:r>
          </a:p>
        </p:txBody>
      </p:sp>
      <p:sp>
        <p:nvSpPr>
          <p:cNvPr id="6" name="Date Placeholder 5"/>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7" name="Rectangle 6"/>
          <p:cNvSpPr>
            <a:spLocks noGrp="1"/>
          </p:cNvSpPr>
          <p:nvPr>
            <p:ph type="ftr" sz="quarter" idx="11"/>
          </p:nvPr>
        </p:nvSpPr>
        <p:spPr/>
        <p:txBody>
          <a:bodyPr/>
          <a:lstStyle>
            <a:lvl1pPr>
              <a:defRPr/>
            </a:lvl1pPr>
          </a:lstStyle>
          <a:p>
            <a:endParaRPr lang="pl-PL"/>
          </a:p>
        </p:txBody>
      </p:sp>
      <p:sp>
        <p:nvSpPr>
          <p:cNvPr id="8" name="Rectangle 7"/>
          <p:cNvSpPr>
            <a:spLocks noGrp="1"/>
          </p:cNvSpPr>
          <p:nvPr>
            <p:ph type="sldNum" sz="quarter" idx="12"/>
          </p:nvPr>
        </p:nvSpPr>
        <p:spPr/>
        <p:txBody>
          <a:bodyPr/>
          <a:lstStyle>
            <a:lvl1pPr>
              <a:defRPr/>
            </a:lvl1pPr>
          </a:lstStyle>
          <a:p>
            <a:fld id="{BC127F80-EF27-45F7-8D66-F37ADA1D5D32}"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5" name="Footer Placeholder 4"/>
          <p:cNvSpPr>
            <a:spLocks noGrp="1"/>
          </p:cNvSpPr>
          <p:nvPr>
            <p:ph type="ftr" sz="quarter" idx="11"/>
          </p:nvPr>
        </p:nvSpPr>
        <p:spPr/>
        <p:txBody>
          <a:bodyPr/>
          <a:lstStyle>
            <a:lvl1pPr>
              <a:defRPr/>
            </a:lvl1pPr>
          </a:lstStyle>
          <a:p>
            <a:endParaRPr lang="pl-PL"/>
          </a:p>
        </p:txBody>
      </p:sp>
      <p:sp>
        <p:nvSpPr>
          <p:cNvPr id="6" name="Slide Number Placeholder 5"/>
          <p:cNvSpPr>
            <a:spLocks noGrp="1"/>
          </p:cNvSpPr>
          <p:nvPr>
            <p:ph type="sldNum" sz="quarter" idx="12"/>
          </p:nvPr>
        </p:nvSpPr>
        <p:spPr/>
        <p:txBody>
          <a:bodyPr/>
          <a:lstStyle>
            <a:lvl1pPr>
              <a:defRPr/>
            </a:lvl1pPr>
          </a:lstStyle>
          <a:p>
            <a:fld id="{328E9841-B391-4F9A-85E3-312E3B574452}"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Kliknij, aby edytować styl</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pl-PL"/>
          </a:p>
        </p:txBody>
      </p:sp>
      <p:sp>
        <p:nvSpPr>
          <p:cNvPr id="5" name="Footer Placeholder 4"/>
          <p:cNvSpPr>
            <a:spLocks noGrp="1"/>
          </p:cNvSpPr>
          <p:nvPr>
            <p:ph type="ftr" sz="quarter" idx="11"/>
          </p:nvPr>
        </p:nvSpPr>
        <p:spPr/>
        <p:txBody>
          <a:bodyPr/>
          <a:lstStyle>
            <a:lvl1pPr>
              <a:defRPr/>
            </a:lvl1pPr>
          </a:lstStyle>
          <a:p>
            <a:endParaRPr lang="pl-PL"/>
          </a:p>
        </p:txBody>
      </p:sp>
      <p:sp>
        <p:nvSpPr>
          <p:cNvPr id="6" name="Slide Number Placeholder 5"/>
          <p:cNvSpPr>
            <a:spLocks noGrp="1"/>
          </p:cNvSpPr>
          <p:nvPr>
            <p:ph type="sldNum" sz="quarter" idx="12"/>
          </p:nvPr>
        </p:nvSpPr>
        <p:spPr/>
        <p:txBody>
          <a:bodyPr/>
          <a:lstStyle>
            <a:lvl1pPr>
              <a:defRPr/>
            </a:lvl1pPr>
          </a:lstStyle>
          <a:p>
            <a:fld id="{F2A9D78A-F3DC-4F41-94DA-37A002F91882}"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97874F0E-BC3B-4EDF-A997-5330FA2DBB94}" type="datetimeFigureOut">
              <a:rPr lang="pl-PL" smtClean="0"/>
              <a:pPr/>
              <a:t>27.10.2020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97874F0E-BC3B-4EDF-A997-5330FA2DBB94}" type="datetimeFigureOut">
              <a:rPr lang="pl-PL" smtClean="0"/>
              <a:pPr/>
              <a:t>27.10.2020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97874F0E-BC3B-4EDF-A997-5330FA2DBB94}" type="datetimeFigureOut">
              <a:rPr lang="pl-PL" smtClean="0"/>
              <a:pPr/>
              <a:t>27.10.2020</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97874F0E-BC3B-4EDF-A997-5330FA2DBB94}" type="datetimeFigureOut">
              <a:rPr lang="pl-PL" smtClean="0"/>
              <a:pPr/>
              <a:t>27.10.2020</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97874F0E-BC3B-4EDF-A997-5330FA2DBB94}" type="datetimeFigureOut">
              <a:rPr lang="pl-PL" smtClean="0"/>
              <a:pPr/>
              <a:t>27.10.2020</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97874F0E-BC3B-4EDF-A997-5330FA2DBB94}" type="datetimeFigureOut">
              <a:rPr lang="pl-PL" smtClean="0"/>
              <a:pPr/>
              <a:t>27.10.2020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97874F0E-BC3B-4EDF-A997-5330FA2DBB94}" type="datetimeFigureOut">
              <a:rPr lang="pl-PL" smtClean="0"/>
              <a:pPr/>
              <a:t>27.10.2020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20D4B2D9-DB10-4EB9-B7A6-032A6D4E75AC}"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74F0E-BC3B-4EDF-A997-5330FA2DBB94}" type="datetimeFigureOut">
              <a:rPr lang="pl-PL" smtClean="0"/>
              <a:pPr/>
              <a:t>27.10.2020</a:t>
            </a:fld>
            <a:endParaRPr lang="pl-PL" dirty="0"/>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4B2D9-DB10-4EB9-B7A6-032A6D4E75AC}"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21" r:id="rId10"/>
    <p:sldLayoutId id="214748422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vert="horz" wrap="square" lIns="91440" tIns="45720" rIns="91440" bIns="45720" numCol="1" anchor="b" anchorCtr="0" compatLnSpc="1">
            <a:prstTxWarp prst="textNoShape">
              <a:avLst/>
            </a:prstTxWarp>
            <a:normAutofit/>
          </a:bodyPr>
          <a:lstStyle/>
          <a:p>
            <a:pPr lvl="0"/>
            <a:r>
              <a:rPr lang="pl-PL" smtClean="0"/>
              <a:t>Kliknij, aby edytować styl</a:t>
            </a:r>
            <a:endParaRPr lang="en-US" smtClean="0"/>
          </a:p>
        </p:txBody>
      </p:sp>
      <p:sp>
        <p:nvSpPr>
          <p:cNvPr id="1027" name="Rectangle 11"/>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en-US" dirty="0" smtClean="0"/>
          </a:p>
        </p:txBody>
      </p:sp>
      <p:sp>
        <p:nvSpPr>
          <p:cNvPr id="18" name="Rectangle 18"/>
          <p:cNvSpPr>
            <a:spLocks noGrp="1"/>
          </p:cNvSpPr>
          <p:nvPr>
            <p:ph type="ftr" sz="quarter" idx="3"/>
          </p:nvPr>
        </p:nvSpPr>
        <p:spPr>
          <a:xfrm>
            <a:off x="3124200" y="6400800"/>
            <a:ext cx="2895600" cy="476250"/>
          </a:xfrm>
          <a:prstGeom prst="rect">
            <a:avLst/>
          </a:prstGeom>
        </p:spPr>
        <p:txBody>
          <a:bodyPr anchor="b" anchorCtr="0"/>
          <a:lstStyle>
            <a:lvl1pPr algn="ctr">
              <a:defRPr lang="en-US" sz="1200">
                <a:solidFill>
                  <a:schemeClr val="tx2"/>
                </a:solidFill>
                <a:latin typeface="+mn-lt"/>
                <a:ea typeface="+mn-lt"/>
                <a:cs typeface="+mn-lt"/>
              </a:defRPr>
            </a:lvl1pPr>
          </a:lstStyle>
          <a:p>
            <a:endParaRPr lang="pl-PL"/>
          </a:p>
        </p:txBody>
      </p:sp>
      <p:sp>
        <p:nvSpPr>
          <p:cNvPr id="13" name="Rectangle 15"/>
          <p:cNvSpPr>
            <a:spLocks noGrp="1"/>
          </p:cNvSpPr>
          <p:nvPr>
            <p:ph type="sldNum" sz="quarter" idx="4"/>
          </p:nvPr>
        </p:nvSpPr>
        <p:spPr>
          <a:xfrm>
            <a:off x="6553200" y="640397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fld id="{7E179A1A-A0F5-4001-A6E3-A7675233E5F9}" type="slidenum">
              <a:rPr lang="pl-PL" smtClean="0"/>
              <a:pPr/>
              <a:t>‹#›</a:t>
            </a:fld>
            <a:endParaRPr lang="pl-PL"/>
          </a:p>
        </p:txBody>
      </p:sp>
      <p:sp>
        <p:nvSpPr>
          <p:cNvPr id="9" name="pole tekstowe 8"/>
          <p:cNvSpPr txBox="1"/>
          <p:nvPr/>
        </p:nvSpPr>
        <p:spPr>
          <a:xfrm>
            <a:off x="428625" y="6659563"/>
            <a:ext cx="2857500" cy="215900"/>
          </a:xfrm>
          <a:prstGeom prst="rect">
            <a:avLst/>
          </a:prstGeom>
          <a:noFill/>
        </p:spPr>
        <p:txBody>
          <a:bodyPr>
            <a:spAutoFit/>
          </a:bodyPr>
          <a:lstStyle/>
          <a:p>
            <a:pPr>
              <a:defRPr/>
            </a:pPr>
            <a:r>
              <a:rPr lang="pl-PL" sz="800" dirty="0">
                <a:solidFill>
                  <a:schemeClr val="tx2"/>
                </a:solidFill>
                <a:latin typeface="Candara" pitchFamily="34" charset="0"/>
                <a:cs typeface="+mn-cs"/>
              </a:rPr>
              <a:t>© UEK w Krakowie     </a:t>
            </a:r>
            <a:r>
              <a:rPr lang="pl-PL" sz="800" dirty="0" smtClean="0">
                <a:solidFill>
                  <a:schemeClr val="tx2"/>
                </a:solidFill>
                <a:latin typeface="Candara" pitchFamily="34" charset="0"/>
                <a:cs typeface="+mn-cs"/>
              </a:rPr>
              <a:t>Dariusz </a:t>
            </a:r>
            <a:r>
              <a:rPr lang="pl-PL" sz="800" dirty="0" err="1" smtClean="0">
                <a:solidFill>
                  <a:schemeClr val="tx2"/>
                </a:solidFill>
                <a:latin typeface="Candara" pitchFamily="34" charset="0"/>
                <a:cs typeface="+mn-cs"/>
              </a:rPr>
              <a:t>Put</a:t>
            </a:r>
            <a:endParaRPr lang="en-US" sz="800" dirty="0">
              <a:solidFill>
                <a:schemeClr val="tx2"/>
              </a:solidFill>
              <a:latin typeface="Candara" pitchFamily="34" charset="0"/>
              <a:cs typeface="+mn-cs"/>
            </a:endParaRPr>
          </a:p>
        </p:txBody>
      </p:sp>
    </p:spTree>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 id="2147484235" r:id="rId12"/>
  </p:sldLayoutIdLst>
  <p:hf hdr="0" ftr="0" dt="0"/>
  <p:txStyles>
    <p:titleStyle>
      <a:defPPr>
        <a:defRPr sz="4400">
          <a:solidFill>
            <a:schemeClr val="tx2">
              <a:shade val="85000"/>
              <a:satMod val="150000"/>
            </a:schemeClr>
          </a:solidFill>
          <a:latin typeface="+mj-lt"/>
          <a:ea typeface="+mj-ea"/>
          <a:cs typeface="+mj-cs"/>
        </a:defRPr>
      </a:defPPr>
      <a:lvl1pPr algn="l" rtl="0" eaLnBrk="1" fontAlgn="base" hangingPunct="1">
        <a:spcBef>
          <a:spcPct val="0"/>
        </a:spcBef>
        <a:spcAft>
          <a:spcPct val="0"/>
        </a:spcAft>
        <a:defRPr lang="en-US" sz="4800" b="1" kern="1200" dirty="0">
          <a:solidFill>
            <a:srgbClr val="1D2474"/>
          </a:solidFill>
          <a:effectLst>
            <a:outerShdw blurRad="63500" dist="38100" dir="8220000" algn="tl" rotWithShape="0">
              <a:srgbClr val="000000">
                <a:alpha val="30000"/>
              </a:srgbClr>
            </a:outerShdw>
          </a:effectLst>
          <a:latin typeface="+mj-lt"/>
          <a:ea typeface="+mj-lt"/>
          <a:cs typeface="+mj-lt"/>
        </a:defRPr>
      </a:lvl1pPr>
      <a:lvl2pPr algn="l" rtl="0" eaLnBrk="1" fontAlgn="base" hangingPunct="1">
        <a:spcBef>
          <a:spcPct val="0"/>
        </a:spcBef>
        <a:spcAft>
          <a:spcPct val="0"/>
        </a:spcAft>
        <a:defRPr sz="4800" b="1">
          <a:solidFill>
            <a:srgbClr val="1D2474"/>
          </a:solidFill>
          <a:latin typeface="Candara" pitchFamily="34" charset="0"/>
          <a:ea typeface="Candara" pitchFamily="34" charset="0"/>
          <a:cs typeface="Candara" pitchFamily="34" charset="0"/>
        </a:defRPr>
      </a:lvl2pPr>
      <a:lvl3pPr algn="l" rtl="0" eaLnBrk="1" fontAlgn="base" hangingPunct="1">
        <a:spcBef>
          <a:spcPct val="0"/>
        </a:spcBef>
        <a:spcAft>
          <a:spcPct val="0"/>
        </a:spcAft>
        <a:defRPr sz="4800" b="1">
          <a:solidFill>
            <a:srgbClr val="1D2474"/>
          </a:solidFill>
          <a:latin typeface="Candara" pitchFamily="34" charset="0"/>
          <a:ea typeface="Candara" pitchFamily="34" charset="0"/>
          <a:cs typeface="Candara" pitchFamily="34" charset="0"/>
        </a:defRPr>
      </a:lvl3pPr>
      <a:lvl4pPr algn="l" rtl="0" eaLnBrk="1" fontAlgn="base" hangingPunct="1">
        <a:spcBef>
          <a:spcPct val="0"/>
        </a:spcBef>
        <a:spcAft>
          <a:spcPct val="0"/>
        </a:spcAft>
        <a:defRPr sz="4800" b="1">
          <a:solidFill>
            <a:srgbClr val="1D2474"/>
          </a:solidFill>
          <a:latin typeface="Candara" pitchFamily="34" charset="0"/>
          <a:ea typeface="Candara" pitchFamily="34" charset="0"/>
          <a:cs typeface="Candara" pitchFamily="34" charset="0"/>
        </a:defRPr>
      </a:lvl4pPr>
      <a:lvl5pPr algn="l" rtl="0" eaLnBrk="1" fontAlgn="base" hangingPunct="1">
        <a:spcBef>
          <a:spcPct val="0"/>
        </a:spcBef>
        <a:spcAft>
          <a:spcPct val="0"/>
        </a:spcAft>
        <a:defRPr sz="4800" b="1">
          <a:solidFill>
            <a:srgbClr val="1D2474"/>
          </a:solidFill>
          <a:latin typeface="Candara" pitchFamily="34" charset="0"/>
          <a:ea typeface="Candara" pitchFamily="34" charset="0"/>
          <a:cs typeface="Candara" pitchFamily="34" charset="0"/>
        </a:defRPr>
      </a:lvl5pPr>
      <a:lvl6pPr marL="457200" algn="l" rtl="0" eaLnBrk="1" fontAlgn="base" hangingPunct="1">
        <a:spcBef>
          <a:spcPct val="0"/>
        </a:spcBef>
        <a:spcAft>
          <a:spcPct val="0"/>
        </a:spcAft>
        <a:defRPr sz="4800" b="1">
          <a:solidFill>
            <a:srgbClr val="1D2474"/>
          </a:solidFill>
          <a:latin typeface="Candara" pitchFamily="34" charset="0"/>
          <a:ea typeface="Candara" pitchFamily="34" charset="0"/>
          <a:cs typeface="Candara" pitchFamily="34" charset="0"/>
        </a:defRPr>
      </a:lvl6pPr>
      <a:lvl7pPr marL="914400" algn="l" rtl="0" eaLnBrk="1" fontAlgn="base" hangingPunct="1">
        <a:spcBef>
          <a:spcPct val="0"/>
        </a:spcBef>
        <a:spcAft>
          <a:spcPct val="0"/>
        </a:spcAft>
        <a:defRPr sz="4800" b="1">
          <a:solidFill>
            <a:srgbClr val="1D2474"/>
          </a:solidFill>
          <a:latin typeface="Candara" pitchFamily="34" charset="0"/>
          <a:ea typeface="Candara" pitchFamily="34" charset="0"/>
          <a:cs typeface="Candara" pitchFamily="34" charset="0"/>
        </a:defRPr>
      </a:lvl7pPr>
      <a:lvl8pPr marL="1371600" algn="l" rtl="0" eaLnBrk="1" fontAlgn="base" hangingPunct="1">
        <a:spcBef>
          <a:spcPct val="0"/>
        </a:spcBef>
        <a:spcAft>
          <a:spcPct val="0"/>
        </a:spcAft>
        <a:defRPr sz="4800" b="1">
          <a:solidFill>
            <a:srgbClr val="1D2474"/>
          </a:solidFill>
          <a:latin typeface="Candara" pitchFamily="34" charset="0"/>
          <a:ea typeface="Candara" pitchFamily="34" charset="0"/>
          <a:cs typeface="Candara" pitchFamily="34" charset="0"/>
        </a:defRPr>
      </a:lvl8pPr>
      <a:lvl9pPr marL="1828800" algn="l" rtl="0" eaLnBrk="1" fontAlgn="base" hangingPunct="1">
        <a:spcBef>
          <a:spcPct val="0"/>
        </a:spcBef>
        <a:spcAft>
          <a:spcPct val="0"/>
        </a:spcAft>
        <a:defRPr sz="4800" b="1">
          <a:solidFill>
            <a:srgbClr val="1D2474"/>
          </a:solidFill>
          <a:latin typeface="Candara" pitchFamily="34" charset="0"/>
          <a:ea typeface="Candara" pitchFamily="34" charset="0"/>
          <a:cs typeface="Candara" pitchFamily="34" charset="0"/>
        </a:defRPr>
      </a:lvl9pPr>
    </p:titleStyle>
    <p:bodyStyle>
      <a:defPPr>
        <a:defRPr>
          <a:solidFill>
            <a:schemeClr val="tx1"/>
          </a:solidFill>
          <a:latin typeface="+mn-lt"/>
          <a:ea typeface="+mn-ea"/>
          <a:cs typeface="+mn-cs"/>
        </a:defRPr>
      </a:defPPr>
      <a:lvl1pPr marL="273050" indent="-273050" algn="l" rtl="0" eaLnBrk="1" fontAlgn="base" hangingPunct="1">
        <a:spcBef>
          <a:spcPts val="1200"/>
        </a:spcBef>
        <a:spcAft>
          <a:spcPct val="0"/>
        </a:spcAft>
        <a:buClr>
          <a:schemeClr val="accent1"/>
        </a:buClr>
        <a:buSzPct val="80000"/>
        <a:buFont typeface="Wingdings 2" pitchFamily="18" charset="2"/>
        <a:buChar char=""/>
        <a:defRPr sz="2800">
          <a:solidFill>
            <a:schemeClr val="tx1"/>
          </a:solidFill>
          <a:latin typeface="+mn-lt"/>
          <a:ea typeface="+mn-lt"/>
          <a:cs typeface="+mn-lt"/>
        </a:defRPr>
      </a:lvl1pPr>
      <a:lvl2pPr marL="557213" indent="-228600" algn="l" rtl="0" eaLnBrk="1" fontAlgn="base" hangingPunct="1">
        <a:spcBef>
          <a:spcPct val="20000"/>
        </a:spcBef>
        <a:spcAft>
          <a:spcPct val="0"/>
        </a:spcAft>
        <a:buClr>
          <a:schemeClr val="tx2"/>
        </a:buClr>
        <a:buFont typeface="Wingdings 2" pitchFamily="18" charset="2"/>
        <a:buChar char=""/>
        <a:defRPr sz="2200">
          <a:solidFill>
            <a:schemeClr val="tx1"/>
          </a:solidFill>
          <a:latin typeface="+mn-lt"/>
          <a:ea typeface="+mn-lt"/>
          <a:cs typeface="+mn-lt"/>
        </a:defRPr>
      </a:lvl2pPr>
      <a:lvl3pPr marL="812800" indent="-228600" algn="l" rtl="0" eaLnBrk="1" fontAlgn="base" hangingPunct="1">
        <a:spcBef>
          <a:spcPct val="20000"/>
        </a:spcBef>
        <a:spcAft>
          <a:spcPct val="0"/>
        </a:spcAft>
        <a:buClr>
          <a:schemeClr val="accent1"/>
        </a:buClr>
        <a:buFont typeface="Wingdings 2" pitchFamily="18" charset="2"/>
        <a:buChar char=""/>
        <a:defRPr sz="2000">
          <a:solidFill>
            <a:schemeClr val="tx1"/>
          </a:solidFill>
          <a:latin typeface="+mn-lt"/>
          <a:ea typeface="+mn-lt"/>
          <a:cs typeface="+mn-lt"/>
        </a:defRPr>
      </a:lvl3pPr>
      <a:lvl4pPr marL="1068388" indent="-228600" algn="l" rtl="0" eaLnBrk="1" fontAlgn="base" hangingPunct="1">
        <a:spcBef>
          <a:spcPct val="20000"/>
        </a:spcBef>
        <a:spcAft>
          <a:spcPct val="0"/>
        </a:spcAft>
        <a:buClr>
          <a:schemeClr val="tx2"/>
        </a:buClr>
        <a:buFont typeface="Wingdings 2" pitchFamily="18" charset="2"/>
        <a:buChar char=""/>
        <a:defRPr>
          <a:solidFill>
            <a:schemeClr val="tx1"/>
          </a:solidFill>
          <a:latin typeface="+mn-lt"/>
          <a:ea typeface="+mn-lt"/>
          <a:cs typeface="+mn-lt"/>
        </a:defRPr>
      </a:lvl4pPr>
      <a:lvl5pPr marL="1316038" indent="-228600" algn="l" rtl="0" eaLnBrk="1" fontAlgn="base" hangingPunct="1">
        <a:spcBef>
          <a:spcPct val="20000"/>
        </a:spcBef>
        <a:spcAft>
          <a:spcPct val="0"/>
        </a:spcAft>
        <a:buClr>
          <a:schemeClr val="accent1"/>
        </a:buClr>
        <a:buFont typeface="Wingdings 2" pitchFamily="18" charset="2"/>
        <a:buChar char=""/>
        <a:defRPr>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57200" y="1295400"/>
            <a:ext cx="8229600" cy="2286000"/>
          </a:xfrm>
        </p:spPr>
        <p:txBody>
          <a:bodyPr anchor="t">
            <a:noAutofit/>
          </a:bodyPr>
          <a:lstStyle/>
          <a:p>
            <a:r>
              <a:rPr lang="pl-PL" sz="4800" dirty="0" smtClean="0"/>
              <a:t>Od specyfikacji wymagań </a:t>
            </a:r>
            <a:r>
              <a:rPr lang="pl-PL" sz="4400" dirty="0" smtClean="0"/>
              <a:t/>
            </a:r>
            <a:br>
              <a:rPr lang="pl-PL" sz="4400" dirty="0" smtClean="0"/>
            </a:br>
            <a:r>
              <a:rPr lang="pl-PL" sz="4400" dirty="0" smtClean="0"/>
              <a:t>do</a:t>
            </a:r>
            <a:br>
              <a:rPr lang="pl-PL" sz="4400" dirty="0" smtClean="0"/>
            </a:br>
            <a:r>
              <a:rPr lang="pl-PL" sz="4400" dirty="0" smtClean="0"/>
              <a:t>projektu logicznego bazy danych</a:t>
            </a:r>
            <a:br>
              <a:rPr lang="pl-PL" sz="4400" dirty="0" smtClean="0"/>
            </a:br>
            <a:r>
              <a:rPr lang="pl-PL" sz="4400" dirty="0" smtClean="0"/>
              <a:t/>
            </a:r>
            <a:br>
              <a:rPr lang="pl-PL" sz="4400" dirty="0" smtClean="0"/>
            </a:br>
            <a:r>
              <a:rPr lang="pl-PL" sz="2800" dirty="0" smtClean="0"/>
              <a:t>projekt bazy danych </a:t>
            </a:r>
            <a:r>
              <a:rPr lang="pl-PL" sz="2800" smtClean="0"/>
              <a:t>dla uczelni</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10</a:t>
            </a:fld>
            <a:endParaRPr lang="pl-PL"/>
          </a:p>
        </p:txBody>
      </p:sp>
      <p:sp>
        <p:nvSpPr>
          <p:cNvPr id="65" name="AutoShape 2"/>
          <p:cNvSpPr>
            <a:spLocks noChangeShapeType="1"/>
          </p:cNvSpPr>
          <p:nvPr/>
        </p:nvSpPr>
        <p:spPr bwMode="auto">
          <a:xfrm>
            <a:off x="5879175" y="4660711"/>
            <a:ext cx="857283" cy="880218"/>
          </a:xfrm>
          <a:prstGeom prst="bentConnector3">
            <a:avLst>
              <a:gd name="adj1" fmla="val 50000"/>
            </a:avLst>
          </a:prstGeom>
          <a:no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66" name="Rectangle 76"/>
          <p:cNvSpPr>
            <a:spLocks noChangeArrowheads="1"/>
          </p:cNvSpPr>
          <p:nvPr/>
        </p:nvSpPr>
        <p:spPr bwMode="auto">
          <a:xfrm>
            <a:off x="0" y="0"/>
            <a:ext cx="21339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pl-PL" sz="1400"/>
          </a:p>
        </p:txBody>
      </p:sp>
      <p:sp>
        <p:nvSpPr>
          <p:cNvPr id="67" name="pole tekstowe 66"/>
          <p:cNvSpPr txBox="1"/>
          <p:nvPr/>
        </p:nvSpPr>
        <p:spPr>
          <a:xfrm>
            <a:off x="0" y="0"/>
            <a:ext cx="9144000" cy="1200329"/>
          </a:xfrm>
          <a:prstGeom prst="rect">
            <a:avLst/>
          </a:prstGeom>
          <a:noFill/>
        </p:spPr>
        <p:txBody>
          <a:bodyPr wrap="square" rtlCol="0">
            <a:spAutoFit/>
          </a:bodyPr>
          <a:lstStyle/>
          <a:p>
            <a:r>
              <a:rPr lang="pl-PL" dirty="0" smtClean="0">
                <a:solidFill>
                  <a:schemeClr val="accent1">
                    <a:lumMod val="75000"/>
                  </a:schemeClr>
                </a:solidFill>
                <a:latin typeface="Arial" pitchFamily="34" charset="0"/>
                <a:cs typeface="Arial" pitchFamily="34" charset="0"/>
              </a:rPr>
              <a:t>Od stopnia (tytułu) naukowego zależy stawka </a:t>
            </a:r>
            <a:r>
              <a:rPr lang="pl-PL" smtClean="0">
                <a:solidFill>
                  <a:schemeClr val="accent1">
                    <a:lumMod val="75000"/>
                  </a:schemeClr>
                </a:solidFill>
                <a:latin typeface="Arial" pitchFamily="34" charset="0"/>
                <a:cs typeface="Arial" pitchFamily="34" charset="0"/>
              </a:rPr>
              <a:t>za godzinę. </a:t>
            </a:r>
            <a:r>
              <a:rPr lang="pl-PL" dirty="0" smtClean="0">
                <a:solidFill>
                  <a:schemeClr val="accent1">
                    <a:lumMod val="75000"/>
                  </a:schemeClr>
                </a:solidFill>
                <a:latin typeface="Arial" pitchFamily="34" charset="0"/>
                <a:cs typeface="Arial" pitchFamily="34" charset="0"/>
              </a:rPr>
              <a:t>Istniejące stopnie (tytuły) naukowe (w nawiasie podano stawkę za </a:t>
            </a:r>
            <a:r>
              <a:rPr lang="pl-PL" smtClean="0">
                <a:solidFill>
                  <a:schemeClr val="accent1">
                    <a:lumMod val="75000"/>
                  </a:schemeClr>
                </a:solidFill>
                <a:latin typeface="Arial" pitchFamily="34" charset="0"/>
                <a:cs typeface="Arial" pitchFamily="34" charset="0"/>
              </a:rPr>
              <a:t>jedną godzinę): </a:t>
            </a:r>
            <a:r>
              <a:rPr lang="pl-PL" dirty="0" smtClean="0">
                <a:solidFill>
                  <a:schemeClr val="accent1">
                    <a:lumMod val="75000"/>
                  </a:schemeClr>
                </a:solidFill>
                <a:latin typeface="Arial" pitchFamily="34" charset="0"/>
                <a:cs typeface="Arial" pitchFamily="34" charset="0"/>
              </a:rPr>
              <a:t>magister (40), doktor (45), doktor habilitowany (55), profesor nadzwyczajny (60), profesor zwyczajny (65). Nie ma żadnych ograniczeń co do nazw katedr.</a:t>
            </a:r>
          </a:p>
        </p:txBody>
      </p:sp>
      <p:cxnSp>
        <p:nvCxnSpPr>
          <p:cNvPr id="68" name="AutoShape 66"/>
          <p:cNvCxnSpPr>
            <a:cxnSpLocks noChangeShapeType="1"/>
          </p:cNvCxnSpPr>
          <p:nvPr/>
        </p:nvCxnSpPr>
        <p:spPr bwMode="auto">
          <a:xfrm>
            <a:off x="1696212" y="1632024"/>
            <a:ext cx="2543175" cy="0"/>
          </a:xfrm>
          <a:prstGeom prst="straightConnector1">
            <a:avLst/>
          </a:prstGeom>
          <a:noFill/>
          <a:ln w="9525">
            <a:solidFill>
              <a:srgbClr val="000000"/>
            </a:solidFill>
            <a:round/>
            <a:headEnd/>
            <a:tailEnd/>
          </a:ln>
        </p:spPr>
      </p:cxnSp>
      <p:grpSp>
        <p:nvGrpSpPr>
          <p:cNvPr id="69" name="Group 1"/>
          <p:cNvGrpSpPr>
            <a:grpSpLocks noChangeAspect="1"/>
          </p:cNvGrpSpPr>
          <p:nvPr/>
        </p:nvGrpSpPr>
        <p:grpSpPr bwMode="auto">
          <a:xfrm>
            <a:off x="422412" y="1269395"/>
            <a:ext cx="7769521" cy="3745689"/>
            <a:chOff x="95" y="1430"/>
            <a:chExt cx="12235" cy="5898"/>
          </a:xfrm>
        </p:grpSpPr>
        <p:sp>
          <p:nvSpPr>
            <p:cNvPr id="70" name="AutoShape 3"/>
            <p:cNvSpPr>
              <a:spLocks noChangeShapeType="1"/>
            </p:cNvSpPr>
            <p:nvPr/>
          </p:nvSpPr>
          <p:spPr bwMode="auto">
            <a:xfrm rot="10800000" flipV="1">
              <a:off x="8688" y="5076"/>
              <a:ext cx="1350" cy="1394"/>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nvGrpSpPr>
            <p:cNvPr id="71" name="Group 38"/>
            <p:cNvGrpSpPr>
              <a:grpSpLocks/>
            </p:cNvGrpSpPr>
            <p:nvPr/>
          </p:nvGrpSpPr>
          <p:grpSpPr bwMode="auto">
            <a:xfrm>
              <a:off x="95" y="1433"/>
              <a:ext cx="2063" cy="2130"/>
              <a:chOff x="2224" y="3150"/>
              <a:chExt cx="1636" cy="1689"/>
            </a:xfrm>
          </p:grpSpPr>
          <p:sp>
            <p:nvSpPr>
              <p:cNvPr id="92" name="Text Box 40"/>
              <p:cNvSpPr txBox="1">
                <a:spLocks noChangeArrowheads="1"/>
              </p:cNvSpPr>
              <p:nvPr/>
            </p:nvSpPr>
            <p:spPr bwMode="auto">
              <a:xfrm>
                <a:off x="2224" y="3150"/>
                <a:ext cx="1636" cy="333"/>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studenci</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93" name="Text Box 39"/>
              <p:cNvSpPr txBox="1">
                <a:spLocks noChangeArrowheads="1"/>
              </p:cNvSpPr>
              <p:nvPr/>
            </p:nvSpPr>
            <p:spPr bwMode="auto">
              <a:xfrm>
                <a:off x="2224" y="3483"/>
                <a:ext cx="1636" cy="1356"/>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nr_grupy</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72" name="Group 35"/>
            <p:cNvGrpSpPr>
              <a:grpSpLocks/>
            </p:cNvGrpSpPr>
            <p:nvPr/>
          </p:nvGrpSpPr>
          <p:grpSpPr bwMode="auto">
            <a:xfrm>
              <a:off x="2780" y="3253"/>
              <a:ext cx="2514" cy="1799"/>
              <a:chOff x="4359" y="4859"/>
              <a:chExt cx="1995" cy="1428"/>
            </a:xfrm>
          </p:grpSpPr>
          <p:sp>
            <p:nvSpPr>
              <p:cNvPr id="90" name="Text Box 37"/>
              <p:cNvSpPr txBox="1">
                <a:spLocks noChangeArrowheads="1"/>
              </p:cNvSpPr>
              <p:nvPr/>
            </p:nvSpPr>
            <p:spPr bwMode="auto">
              <a:xfrm>
                <a:off x="4359" y="4859"/>
                <a:ext cx="1994"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91" name="Text Box 36"/>
              <p:cNvSpPr txBox="1">
                <a:spLocks noChangeArrowheads="1"/>
              </p:cNvSpPr>
              <p:nvPr/>
            </p:nvSpPr>
            <p:spPr bwMode="auto">
              <a:xfrm>
                <a:off x="4360" y="5194"/>
                <a:ext cx="1994" cy="1093"/>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nazwa_wykladu</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liczba_godzin</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73" name="Group 32"/>
            <p:cNvGrpSpPr>
              <a:grpSpLocks/>
            </p:cNvGrpSpPr>
            <p:nvPr/>
          </p:nvGrpSpPr>
          <p:grpSpPr bwMode="auto">
            <a:xfrm>
              <a:off x="9811" y="4549"/>
              <a:ext cx="2519" cy="2112"/>
              <a:chOff x="9722" y="5905"/>
              <a:chExt cx="1999" cy="1675"/>
            </a:xfrm>
          </p:grpSpPr>
          <p:sp>
            <p:nvSpPr>
              <p:cNvPr id="88" name="Text Box 34"/>
              <p:cNvSpPr txBox="1">
                <a:spLocks noChangeArrowheads="1"/>
              </p:cNvSpPr>
              <p:nvPr/>
            </p:nvSpPr>
            <p:spPr bwMode="auto">
              <a:xfrm>
                <a:off x="9723" y="5905"/>
                <a:ext cx="1998" cy="280"/>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pracownicy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89" name="Text Box 33"/>
              <p:cNvSpPr txBox="1">
                <a:spLocks noChangeArrowheads="1"/>
              </p:cNvSpPr>
              <p:nvPr/>
            </p:nvSpPr>
            <p:spPr bwMode="auto">
              <a:xfrm>
                <a:off x="9722" y="6188"/>
                <a:ext cx="1998" cy="1392"/>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lvl="0" eaLnBrk="0" hangingPunct="0"/>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lang="pl-PL" sz="1400">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PESEL</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74" name="Group 29"/>
            <p:cNvGrpSpPr>
              <a:grpSpLocks/>
            </p:cNvGrpSpPr>
            <p:nvPr/>
          </p:nvGrpSpPr>
          <p:grpSpPr bwMode="auto">
            <a:xfrm>
              <a:off x="5975" y="5860"/>
              <a:ext cx="2926" cy="1471"/>
              <a:chOff x="6791" y="6566"/>
              <a:chExt cx="2324" cy="1167"/>
            </a:xfrm>
          </p:grpSpPr>
          <p:sp>
            <p:nvSpPr>
              <p:cNvPr id="86" name="Text Box 31"/>
              <p:cNvSpPr txBox="1">
                <a:spLocks noChangeArrowheads="1"/>
              </p:cNvSpPr>
              <p:nvPr/>
            </p:nvSpPr>
            <p:spPr bwMode="auto">
              <a:xfrm>
                <a:off x="6791" y="6566"/>
                <a:ext cx="2324" cy="334"/>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wykladowcy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87" name="Text Box 30"/>
              <p:cNvSpPr txBox="1">
                <a:spLocks noChangeArrowheads="1"/>
              </p:cNvSpPr>
              <p:nvPr/>
            </p:nvSpPr>
            <p:spPr bwMode="auto">
              <a:xfrm>
                <a:off x="6791" y="6900"/>
                <a:ext cx="2323" cy="833"/>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stopien_tytul</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katedra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75" name="Group 20"/>
            <p:cNvGrpSpPr>
              <a:grpSpLocks/>
            </p:cNvGrpSpPr>
            <p:nvPr/>
          </p:nvGrpSpPr>
          <p:grpSpPr bwMode="auto">
            <a:xfrm>
              <a:off x="2950" y="6510"/>
              <a:ext cx="1677" cy="818"/>
              <a:chOff x="4487" y="6682"/>
              <a:chExt cx="1329" cy="649"/>
            </a:xfrm>
          </p:grpSpPr>
          <p:sp>
            <p:nvSpPr>
              <p:cNvPr id="84" name="Text Box 22"/>
              <p:cNvSpPr txBox="1">
                <a:spLocks noChangeArrowheads="1"/>
              </p:cNvSpPr>
              <p:nvPr/>
            </p:nvSpPr>
            <p:spPr bwMode="auto">
              <a:xfrm>
                <a:off x="4488" y="6682"/>
                <a:ext cx="1328" cy="334"/>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grupy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85" name="Text Box 21"/>
              <p:cNvSpPr txBox="1">
                <a:spLocks noChangeArrowheads="1"/>
              </p:cNvSpPr>
              <p:nvPr/>
            </p:nvSpPr>
            <p:spPr bwMode="auto">
              <a:xfrm>
                <a:off x="4487" y="7016"/>
                <a:ext cx="1328" cy="31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nr_grupy KP</a:t>
                </a:r>
                <a:endParaRPr kumimoji="0" lang="pl-PL" sz="1400" b="0" i="0" u="none" strike="noStrike" cap="none" normalizeH="0" baseline="0" smtClean="0">
                  <a:ln>
                    <a:noFill/>
                  </a:ln>
                  <a:solidFill>
                    <a:schemeClr val="tx1"/>
                  </a:solidFill>
                  <a:effectLst/>
                  <a:latin typeface="Arial" pitchFamily="34" charset="0"/>
                  <a:cs typeface="Arial" pitchFamily="34" charset="0"/>
                </a:endParaRPr>
              </a:p>
            </p:txBody>
          </p:sp>
        </p:grpSp>
        <p:sp>
          <p:nvSpPr>
            <p:cNvPr id="76" name="AutoShape 19"/>
            <p:cNvSpPr>
              <a:spLocks noChangeShapeType="1"/>
            </p:cNvSpPr>
            <p:nvPr/>
          </p:nvSpPr>
          <p:spPr bwMode="auto">
            <a:xfrm>
              <a:off x="2158" y="3364"/>
              <a:ext cx="771" cy="3781"/>
            </a:xfrm>
            <a:prstGeom prst="bentConnector3">
              <a:avLst>
                <a:gd name="adj1" fmla="val 49935"/>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77" name="Text Box 18"/>
            <p:cNvSpPr txBox="1">
              <a:spLocks noChangeArrowheads="1"/>
            </p:cNvSpPr>
            <p:nvPr/>
          </p:nvSpPr>
          <p:spPr bwMode="auto">
            <a:xfrm>
              <a:off x="2497" y="6824"/>
              <a:ext cx="792" cy="3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78" name="Text Box 16"/>
            <p:cNvSpPr txBox="1">
              <a:spLocks noChangeArrowheads="1"/>
            </p:cNvSpPr>
            <p:nvPr/>
          </p:nvSpPr>
          <p:spPr bwMode="auto">
            <a:xfrm>
              <a:off x="2151" y="3067"/>
              <a:ext cx="459" cy="2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79" name="AutoShape 15"/>
            <p:cNvSpPr>
              <a:spLocks noChangeShapeType="1"/>
            </p:cNvSpPr>
            <p:nvPr/>
          </p:nvSpPr>
          <p:spPr bwMode="auto">
            <a:xfrm flipV="1">
              <a:off x="5296" y="2397"/>
              <a:ext cx="684" cy="1502"/>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nvGrpSpPr>
            <p:cNvPr id="80" name="Group 8"/>
            <p:cNvGrpSpPr>
              <a:grpSpLocks/>
            </p:cNvGrpSpPr>
            <p:nvPr/>
          </p:nvGrpSpPr>
          <p:grpSpPr bwMode="auto">
            <a:xfrm>
              <a:off x="5980" y="1440"/>
              <a:ext cx="2874" cy="1184"/>
              <a:chOff x="6897" y="3244"/>
              <a:chExt cx="2280" cy="940"/>
            </a:xfrm>
          </p:grpSpPr>
          <p:sp>
            <p:nvSpPr>
              <p:cNvPr id="82" name="Text Box 10"/>
              <p:cNvSpPr txBox="1">
                <a:spLocks noChangeArrowheads="1"/>
              </p:cNvSpPr>
              <p:nvPr/>
            </p:nvSpPr>
            <p:spPr bwMode="auto">
              <a:xfrm>
                <a:off x="6897" y="3244"/>
                <a:ext cx="2280"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studenci_wyklady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83" name="Text Box 9"/>
              <p:cNvSpPr txBox="1">
                <a:spLocks noChangeArrowheads="1"/>
              </p:cNvSpPr>
              <p:nvPr/>
            </p:nvSpPr>
            <p:spPr bwMode="auto">
              <a:xfrm>
                <a:off x="6897" y="3579"/>
                <a:ext cx="2280" cy="60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err="1" smtClean="0">
                    <a:latin typeface="Arial" pitchFamily="34" charset="0"/>
                    <a:ea typeface="Times New Roman" pitchFamily="18" charset="0"/>
                    <a:cs typeface="Arial" pitchFamily="34" charset="0"/>
                  </a:rPr>
                  <a:t>i</a:t>
                </a: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81" name="AutoShape 4"/>
            <p:cNvSpPr>
              <a:spLocks noChangeShapeType="1"/>
            </p:cNvSpPr>
            <p:nvPr/>
          </p:nvSpPr>
          <p:spPr bwMode="auto">
            <a:xfrm>
              <a:off x="5296" y="4844"/>
              <a:ext cx="681" cy="1626"/>
            </a:xfrm>
            <a:prstGeom prst="bentConnector3">
              <a:avLst>
                <a:gd name="adj1" fmla="val 49926"/>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sp>
        <p:nvSpPr>
          <p:cNvPr id="94" name="Text Box 18"/>
          <p:cNvSpPr txBox="1">
            <a:spLocks noChangeArrowheads="1"/>
          </p:cNvSpPr>
          <p:nvPr/>
        </p:nvSpPr>
        <p:spPr bwMode="auto">
          <a:xfrm>
            <a:off x="1696212" y="141864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95" name="Text Box 16"/>
          <p:cNvSpPr txBox="1">
            <a:spLocks noChangeArrowheads="1"/>
          </p:cNvSpPr>
          <p:nvPr/>
        </p:nvSpPr>
        <p:spPr bwMode="auto">
          <a:xfrm>
            <a:off x="3817004" y="14160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97" name="Text Box 18"/>
          <p:cNvSpPr txBox="1">
            <a:spLocks noChangeArrowheads="1"/>
          </p:cNvSpPr>
          <p:nvPr/>
        </p:nvSpPr>
        <p:spPr bwMode="auto">
          <a:xfrm>
            <a:off x="3713862" y="2856160"/>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98" name="Text Box 16"/>
          <p:cNvSpPr txBox="1">
            <a:spLocks noChangeArrowheads="1"/>
          </p:cNvSpPr>
          <p:nvPr/>
        </p:nvSpPr>
        <p:spPr bwMode="auto">
          <a:xfrm>
            <a:off x="3713862" y="32162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99" name="Text Box 18"/>
          <p:cNvSpPr txBox="1">
            <a:spLocks noChangeArrowheads="1"/>
          </p:cNvSpPr>
          <p:nvPr/>
        </p:nvSpPr>
        <p:spPr bwMode="auto">
          <a:xfrm>
            <a:off x="3856452" y="4514986"/>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a:latin typeface="Arial" pitchFamily="34" charset="0"/>
                <a:ea typeface="Times New Roman" pitchFamily="18" charset="0"/>
                <a:cs typeface="Arial" pitchFamily="34" charset="0"/>
              </a:rPr>
              <a:t>0</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0" name="Text Box 18"/>
          <p:cNvSpPr txBox="1">
            <a:spLocks noChangeArrowheads="1"/>
          </p:cNvSpPr>
          <p:nvPr/>
        </p:nvSpPr>
        <p:spPr bwMode="auto">
          <a:xfrm>
            <a:off x="6270146" y="339886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1" name="Text Box 18"/>
          <p:cNvSpPr txBox="1">
            <a:spLocks noChangeArrowheads="1"/>
          </p:cNvSpPr>
          <p:nvPr/>
        </p:nvSpPr>
        <p:spPr bwMode="auto">
          <a:xfrm>
            <a:off x="5987848" y="4260316"/>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smtClean="0">
                <a:latin typeface="Arial" pitchFamily="34" charset="0"/>
                <a:ea typeface="Times New Roman" pitchFamily="18" charset="0"/>
                <a:cs typeface="Arial" pitchFamily="34" charset="0"/>
              </a:rPr>
              <a:t>0</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 name="Text Box 18"/>
          <p:cNvSpPr txBox="1">
            <a:spLocks noChangeArrowheads="1"/>
          </p:cNvSpPr>
          <p:nvPr/>
        </p:nvSpPr>
        <p:spPr bwMode="auto">
          <a:xfrm>
            <a:off x="6270146" y="5343078"/>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103" name="Text Box 16"/>
          <p:cNvSpPr txBox="1">
            <a:spLocks noChangeArrowheads="1"/>
          </p:cNvSpPr>
          <p:nvPr/>
        </p:nvSpPr>
        <p:spPr bwMode="auto">
          <a:xfrm>
            <a:off x="5980688" y="4670625"/>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104" name="Text Box 28"/>
          <p:cNvSpPr txBox="1">
            <a:spLocks noChangeArrowheads="1"/>
          </p:cNvSpPr>
          <p:nvPr/>
        </p:nvSpPr>
        <p:spPr bwMode="auto">
          <a:xfrm>
            <a:off x="6593107" y="5134479"/>
            <a:ext cx="1488332" cy="268762"/>
          </a:xfrm>
          <a:prstGeom prst="rect">
            <a:avLst/>
          </a:prstGeom>
          <a:solidFill>
            <a:srgbClr val="FFFFFF"/>
          </a:solidFill>
          <a:ln w="9525">
            <a:solidFill>
              <a:srgbClr val="FF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stopnie_tytuly</a:t>
            </a:r>
            <a:endParaRPr kumimoji="0" lang="pl-PL" sz="1400" b="1" i="0" u="none" strike="noStrike" cap="none" normalizeH="0" baseline="0" dirty="0" smtClean="0">
              <a:ln>
                <a:noFill/>
              </a:ln>
              <a:solidFill>
                <a:srgbClr val="FF0000"/>
              </a:solidFill>
              <a:effectLst/>
              <a:latin typeface="Arial" pitchFamily="34" charset="0"/>
              <a:cs typeface="Arial" pitchFamily="34" charset="0"/>
            </a:endParaRPr>
          </a:p>
        </p:txBody>
      </p:sp>
      <p:sp>
        <p:nvSpPr>
          <p:cNvPr id="105" name="Text Box 27"/>
          <p:cNvSpPr txBox="1">
            <a:spLocks noChangeArrowheads="1"/>
          </p:cNvSpPr>
          <p:nvPr/>
        </p:nvSpPr>
        <p:spPr bwMode="auto">
          <a:xfrm>
            <a:off x="6592307" y="5403241"/>
            <a:ext cx="1488332" cy="446336"/>
          </a:xfrm>
          <a:prstGeom prst="rect">
            <a:avLst/>
          </a:prstGeom>
          <a:solidFill>
            <a:srgbClr val="FFFFFF"/>
          </a:solidFill>
          <a:ln w="9525">
            <a:solidFill>
              <a:srgbClr val="FF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rgbClr val="FF0000"/>
                </a:solidFill>
                <a:effectLst/>
                <a:latin typeface="Arial" pitchFamily="34" charset="0"/>
                <a:ea typeface="Times New Roman" pitchFamily="18" charset="0"/>
                <a:cs typeface="Arial" pitchFamily="34" charset="0"/>
              </a:rPr>
              <a:t>stopien_tytul KP</a:t>
            </a:r>
            <a:endParaRPr kumimoji="0" lang="pl-PL" sz="1400" b="0" i="0" u="none" strike="noStrike" cap="none" normalizeH="0" baseline="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smtClean="0">
                <a:ln>
                  <a:noFill/>
                </a:ln>
                <a:solidFill>
                  <a:srgbClr val="FF0000"/>
                </a:solidFill>
                <a:effectLst/>
                <a:latin typeface="Arial" pitchFamily="34" charset="0"/>
                <a:ea typeface="Times New Roman" pitchFamily="18" charset="0"/>
                <a:cs typeface="Arial" pitchFamily="34" charset="0"/>
              </a:rPr>
              <a:t>stawka</a:t>
            </a:r>
            <a:endParaRPr kumimoji="0" lang="pl-PL" sz="1400" b="0" i="0" u="none" strike="noStrike" cap="none" normalizeH="0" baseline="0" smtClean="0">
              <a:ln>
                <a:noFill/>
              </a:ln>
              <a:solidFill>
                <a:srgbClr val="FF0000"/>
              </a:solidFill>
              <a:effectLst/>
              <a:latin typeface="Arial" pitchFamily="34" charset="0"/>
              <a:cs typeface="Arial" pitchFamily="34" charset="0"/>
            </a:endParaRPr>
          </a:p>
        </p:txBody>
      </p:sp>
      <p:sp>
        <p:nvSpPr>
          <p:cNvPr id="44" name="Text Box 63"/>
          <p:cNvSpPr txBox="1">
            <a:spLocks noChangeArrowheads="1"/>
          </p:cNvSpPr>
          <p:nvPr/>
        </p:nvSpPr>
        <p:spPr bwMode="auto">
          <a:xfrm>
            <a:off x="1691769" y="3352801"/>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rPr>
              <a:t>RK</a:t>
            </a:r>
            <a:endParaRPr kumimoji="0" lang="pl-PL" sz="1400" b="0" i="0" u="none" strike="noStrike" cap="none" normalizeH="0" baseline="0" dirty="0" smtClean="0">
              <a:ln>
                <a:noFill/>
              </a:ln>
              <a:effectLst/>
              <a:latin typeface="Arial" pitchFamily="34" charset="0"/>
            </a:endParaRPr>
          </a:p>
        </p:txBody>
      </p:sp>
      <p:sp>
        <p:nvSpPr>
          <p:cNvPr id="45" name="Text Box 63"/>
          <p:cNvSpPr txBox="1">
            <a:spLocks noChangeArrowheads="1"/>
          </p:cNvSpPr>
          <p:nvPr/>
        </p:nvSpPr>
        <p:spPr bwMode="auto">
          <a:xfrm>
            <a:off x="2793683" y="1415996"/>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smtClean="0">
                <a:ln>
                  <a:noFill/>
                </a:ln>
                <a:effectLst/>
                <a:latin typeface="Arial" pitchFamily="34" charset="0"/>
                <a:ea typeface="Times New Roman" pitchFamily="18" charset="0"/>
              </a:rPr>
              <a:t>K</a:t>
            </a:r>
            <a:endParaRPr kumimoji="0" lang="pl-PL" sz="1400" b="0" i="0" u="none" strike="noStrike" cap="none" normalizeH="0" baseline="0" dirty="0" smtClean="0">
              <a:ln>
                <a:noFill/>
              </a:ln>
              <a:effectLst/>
              <a:latin typeface="Arial" pitchFamily="34" charset="0"/>
            </a:endParaRPr>
          </a:p>
        </p:txBody>
      </p:sp>
      <p:sp>
        <p:nvSpPr>
          <p:cNvPr id="46" name="Text Box 63"/>
          <p:cNvSpPr txBox="1">
            <a:spLocks noChangeArrowheads="1"/>
          </p:cNvSpPr>
          <p:nvPr/>
        </p:nvSpPr>
        <p:spPr bwMode="auto">
          <a:xfrm>
            <a:off x="3961867" y="2205159"/>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latin typeface="Arial" pitchFamily="34" charset="0"/>
              </a:rPr>
              <a:t>R</a:t>
            </a:r>
            <a:endParaRPr kumimoji="0" lang="pl-PL" sz="1400" b="0" i="0" u="none" strike="noStrike" cap="none" normalizeH="0" baseline="0" dirty="0" smtClean="0">
              <a:ln>
                <a:noFill/>
              </a:ln>
              <a:effectLst/>
              <a:latin typeface="Arial" pitchFamily="34" charset="0"/>
            </a:endParaRPr>
          </a:p>
        </p:txBody>
      </p:sp>
      <p:sp>
        <p:nvSpPr>
          <p:cNvPr id="47" name="Text Box 63"/>
          <p:cNvSpPr txBox="1">
            <a:spLocks noChangeArrowheads="1"/>
          </p:cNvSpPr>
          <p:nvPr/>
        </p:nvSpPr>
        <p:spPr bwMode="auto">
          <a:xfrm>
            <a:off x="6172200" y="3810000"/>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smtClean="0">
                <a:ln>
                  <a:noFill/>
                </a:ln>
                <a:effectLst/>
                <a:latin typeface="Arial" pitchFamily="34" charset="0"/>
                <a:ea typeface="Times New Roman" pitchFamily="18" charset="0"/>
              </a:rPr>
              <a:t>K</a:t>
            </a:r>
            <a:endParaRPr kumimoji="0" lang="pl-PL" sz="1400" b="0" i="0" u="none" strike="noStrike" cap="none" normalizeH="0" baseline="0" dirty="0" smtClean="0">
              <a:ln>
                <a:noFill/>
              </a:ln>
              <a:effectLst/>
              <a:latin typeface="Arial" pitchFamily="34" charset="0"/>
            </a:endParaRPr>
          </a:p>
        </p:txBody>
      </p:sp>
      <p:sp>
        <p:nvSpPr>
          <p:cNvPr id="48" name="Text Box 63"/>
          <p:cNvSpPr txBox="1">
            <a:spLocks noChangeArrowheads="1"/>
          </p:cNvSpPr>
          <p:nvPr/>
        </p:nvSpPr>
        <p:spPr bwMode="auto">
          <a:xfrm>
            <a:off x="3961867" y="3810000"/>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latin typeface="Arial" pitchFamily="34" charset="0"/>
              </a:rPr>
              <a:t>R</a:t>
            </a:r>
            <a:endParaRPr kumimoji="0" lang="pl-PL" sz="1400" b="0" i="0" u="none" strike="noStrike" cap="none" normalizeH="0" baseline="0" dirty="0" smtClean="0">
              <a:ln>
                <a:noFill/>
              </a:ln>
              <a:effectLst/>
              <a:latin typeface="Arial" pitchFamily="34" charset="0"/>
            </a:endParaRPr>
          </a:p>
        </p:txBody>
      </p:sp>
      <p:sp>
        <p:nvSpPr>
          <p:cNvPr id="49" name="Text Box 63"/>
          <p:cNvSpPr txBox="1">
            <a:spLocks noChangeArrowheads="1"/>
          </p:cNvSpPr>
          <p:nvPr/>
        </p:nvSpPr>
        <p:spPr bwMode="auto">
          <a:xfrm>
            <a:off x="6324600" y="4953000"/>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rPr>
              <a:t>RK</a:t>
            </a:r>
            <a:endParaRPr kumimoji="0" lang="pl-PL" sz="1400" b="0" i="0" u="none" strike="noStrike" cap="none" normalizeH="0" baseline="0" dirty="0" smtClean="0">
              <a:ln>
                <a:noFill/>
              </a:ln>
              <a:solidFill>
                <a:srgbClr val="FF0000"/>
              </a:solidFill>
              <a:effectLst/>
              <a:latin typeface="Arial" pitchFamily="34" charset="0"/>
            </a:endParaRPr>
          </a:p>
        </p:txBody>
      </p:sp>
      <p:sp>
        <p:nvSpPr>
          <p:cNvPr id="51" name="Text Box 16"/>
          <p:cNvSpPr txBox="1">
            <a:spLocks noChangeArrowheads="1"/>
          </p:cNvSpPr>
          <p:nvPr/>
        </p:nvSpPr>
        <p:spPr bwMode="auto">
          <a:xfrm>
            <a:off x="3514725" y="1668028"/>
            <a:ext cx="608613" cy="2369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20,120</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0" name="pole tekstowe 49"/>
          <p:cNvSpPr txBox="1"/>
          <p:nvPr/>
        </p:nvSpPr>
        <p:spPr>
          <a:xfrm>
            <a:off x="5182874" y="4522432"/>
            <a:ext cx="511182" cy="307777"/>
          </a:xfrm>
          <a:prstGeom prst="rect">
            <a:avLst/>
          </a:prstGeom>
          <a:noFill/>
        </p:spPr>
        <p:txBody>
          <a:bodyPr wrap="square" rtlCol="0">
            <a:spAutoFit/>
          </a:bodyPr>
          <a:lstStyle/>
          <a:p>
            <a:r>
              <a:rPr lang="pl-PL" sz="1400" dirty="0" smtClean="0">
                <a:solidFill>
                  <a:srgbClr val="FF0000"/>
                </a:solidFill>
                <a:latin typeface="Arial" pitchFamily="34" charset="0"/>
                <a:cs typeface="Arial" pitchFamily="34" charset="0"/>
              </a:rPr>
              <a:t>KO</a:t>
            </a:r>
            <a:endParaRPr lang="pl-PL"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diamond(out)">
                                      <p:cBhvr>
                                        <p:cTn id="7" dur="20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additive="base">
                                        <p:cTn id="12" dur="500" fill="hold"/>
                                        <p:tgtEl>
                                          <p:spTgt spid="104"/>
                                        </p:tgtEl>
                                        <p:attrNameLst>
                                          <p:attrName>ppt_x</p:attrName>
                                        </p:attrNameLst>
                                      </p:cBhvr>
                                      <p:tavLst>
                                        <p:tav tm="0">
                                          <p:val>
                                            <p:strVal val="#ppt_x"/>
                                          </p:val>
                                        </p:tav>
                                        <p:tav tm="100000">
                                          <p:val>
                                            <p:strVal val="#ppt_x"/>
                                          </p:val>
                                        </p:tav>
                                      </p:tavLst>
                                    </p:anim>
                                    <p:anim calcmode="lin" valueType="num">
                                      <p:cBhvr additive="base">
                                        <p:cTn id="13" dur="500" fill="hold"/>
                                        <p:tgtEl>
                                          <p:spTgt spid="10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5"/>
                                        </p:tgtEl>
                                        <p:attrNameLst>
                                          <p:attrName>style.visibility</p:attrName>
                                        </p:attrNameLst>
                                      </p:cBhvr>
                                      <p:to>
                                        <p:strVal val="visible"/>
                                      </p:to>
                                    </p:set>
                                    <p:anim calcmode="lin" valueType="num">
                                      <p:cBhvr additive="base">
                                        <p:cTn id="16" dur="500" fill="hold"/>
                                        <p:tgtEl>
                                          <p:spTgt spid="105"/>
                                        </p:tgtEl>
                                        <p:attrNameLst>
                                          <p:attrName>ppt_x</p:attrName>
                                        </p:attrNameLst>
                                      </p:cBhvr>
                                      <p:tavLst>
                                        <p:tav tm="0">
                                          <p:val>
                                            <p:strVal val="#ppt_x"/>
                                          </p:val>
                                        </p:tav>
                                        <p:tav tm="100000">
                                          <p:val>
                                            <p:strVal val="#ppt_x"/>
                                          </p:val>
                                        </p:tav>
                                      </p:tavLst>
                                    </p:anim>
                                    <p:anim calcmode="lin" valueType="num">
                                      <p:cBhvr additive="base">
                                        <p:cTn id="17"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2"/>
                                        </p:tgtEl>
                                        <p:attrNameLst>
                                          <p:attrName>style.visibility</p:attrName>
                                        </p:attrNameLst>
                                      </p:cBhvr>
                                      <p:to>
                                        <p:strVal val="visible"/>
                                      </p:to>
                                    </p:set>
                                    <p:anim calcmode="lin" valueType="num">
                                      <p:cBhvr additive="base">
                                        <p:cTn id="22" dur="500" fill="hold"/>
                                        <p:tgtEl>
                                          <p:spTgt spid="102"/>
                                        </p:tgtEl>
                                        <p:attrNameLst>
                                          <p:attrName>ppt_x</p:attrName>
                                        </p:attrNameLst>
                                      </p:cBhvr>
                                      <p:tavLst>
                                        <p:tav tm="0">
                                          <p:val>
                                            <p:strVal val="#ppt_x"/>
                                          </p:val>
                                        </p:tav>
                                        <p:tav tm="100000">
                                          <p:val>
                                            <p:strVal val="#ppt_x"/>
                                          </p:val>
                                        </p:tav>
                                      </p:tavLst>
                                    </p:anim>
                                    <p:anim calcmode="lin" valueType="num">
                                      <p:cBhvr additive="base">
                                        <p:cTn id="23" dur="500" fill="hold"/>
                                        <p:tgtEl>
                                          <p:spTgt spid="10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03"/>
                                        </p:tgtEl>
                                        <p:attrNameLst>
                                          <p:attrName>style.visibility</p:attrName>
                                        </p:attrNameLst>
                                      </p:cBhvr>
                                      <p:to>
                                        <p:strVal val="visible"/>
                                      </p:to>
                                    </p:set>
                                    <p:anim calcmode="lin" valueType="num">
                                      <p:cBhvr additive="base">
                                        <p:cTn id="26" dur="500" fill="hold"/>
                                        <p:tgtEl>
                                          <p:spTgt spid="103"/>
                                        </p:tgtEl>
                                        <p:attrNameLst>
                                          <p:attrName>ppt_x</p:attrName>
                                        </p:attrNameLst>
                                      </p:cBhvr>
                                      <p:tavLst>
                                        <p:tav tm="0">
                                          <p:val>
                                            <p:strVal val="#ppt_x"/>
                                          </p:val>
                                        </p:tav>
                                        <p:tav tm="100000">
                                          <p:val>
                                            <p:strVal val="#ppt_x"/>
                                          </p:val>
                                        </p:tav>
                                      </p:tavLst>
                                    </p:anim>
                                    <p:anim calcmode="lin" valueType="num">
                                      <p:cBhvr additive="base">
                                        <p:cTn id="27" dur="500" fill="hold"/>
                                        <p:tgtEl>
                                          <p:spTgt spid="10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 calcmode="lin" valueType="num">
                                      <p:cBhvr additive="base">
                                        <p:cTn id="30" dur="500" fill="hold"/>
                                        <p:tgtEl>
                                          <p:spTgt spid="65"/>
                                        </p:tgtEl>
                                        <p:attrNameLst>
                                          <p:attrName>ppt_x</p:attrName>
                                        </p:attrNameLst>
                                      </p:cBhvr>
                                      <p:tavLst>
                                        <p:tav tm="0">
                                          <p:val>
                                            <p:strVal val="#ppt_x"/>
                                          </p:val>
                                        </p:tav>
                                        <p:tav tm="100000">
                                          <p:val>
                                            <p:strVal val="#ppt_x"/>
                                          </p:val>
                                        </p:tav>
                                      </p:tavLst>
                                    </p:anim>
                                    <p:anim calcmode="lin" valueType="num">
                                      <p:cBhvr additive="base">
                                        <p:cTn id="31" dur="500" fill="hold"/>
                                        <p:tgtEl>
                                          <p:spTgt spid="6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additive="base">
                                        <p:cTn id="34" dur="500" fill="hold"/>
                                        <p:tgtEl>
                                          <p:spTgt spid="49"/>
                                        </p:tgtEl>
                                        <p:attrNameLst>
                                          <p:attrName>ppt_x</p:attrName>
                                        </p:attrNameLst>
                                      </p:cBhvr>
                                      <p:tavLst>
                                        <p:tav tm="0">
                                          <p:val>
                                            <p:strVal val="#ppt_x"/>
                                          </p:val>
                                        </p:tav>
                                        <p:tav tm="100000">
                                          <p:val>
                                            <p:strVal val="#ppt_x"/>
                                          </p:val>
                                        </p:tav>
                                      </p:tavLst>
                                    </p:anim>
                                    <p:anim calcmode="lin" valueType="num">
                                      <p:cBhvr additive="base">
                                        <p:cTn id="35" dur="500" fill="hold"/>
                                        <p:tgtEl>
                                          <p:spTgt spid="4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500" fill="hold"/>
                                        <p:tgtEl>
                                          <p:spTgt spid="50"/>
                                        </p:tgtEl>
                                        <p:attrNameLst>
                                          <p:attrName>ppt_x</p:attrName>
                                        </p:attrNameLst>
                                      </p:cBhvr>
                                      <p:tavLst>
                                        <p:tav tm="0">
                                          <p:val>
                                            <p:strVal val="#ppt_x"/>
                                          </p:val>
                                        </p:tav>
                                        <p:tav tm="100000">
                                          <p:val>
                                            <p:strVal val="#ppt_x"/>
                                          </p:val>
                                        </p:tav>
                                      </p:tavLst>
                                    </p:anim>
                                    <p:anim calcmode="lin" valueType="num">
                                      <p:cBhvr additive="base">
                                        <p:cTn id="39"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P spid="102" grpId="0"/>
      <p:bldP spid="103" grpId="0"/>
      <p:bldP spid="104" grpId="0" animBg="1"/>
      <p:bldP spid="105" grpId="0" animBg="1"/>
      <p:bldP spid="49" grpId="0"/>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11</a:t>
            </a:fld>
            <a:endParaRPr lang="pl-PL"/>
          </a:p>
        </p:txBody>
      </p:sp>
      <p:sp>
        <p:nvSpPr>
          <p:cNvPr id="65" name="Rectangle 76"/>
          <p:cNvSpPr>
            <a:spLocks noChangeArrowheads="1"/>
          </p:cNvSpPr>
          <p:nvPr/>
        </p:nvSpPr>
        <p:spPr bwMode="auto">
          <a:xfrm>
            <a:off x="0" y="0"/>
            <a:ext cx="21339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pl-PL" sz="1400"/>
          </a:p>
        </p:txBody>
      </p:sp>
      <p:sp>
        <p:nvSpPr>
          <p:cNvPr id="66" name="pole tekstowe 65"/>
          <p:cNvSpPr txBox="1"/>
          <p:nvPr/>
        </p:nvSpPr>
        <p:spPr>
          <a:xfrm>
            <a:off x="0" y="0"/>
            <a:ext cx="9144000" cy="646331"/>
          </a:xfrm>
          <a:prstGeom prst="rect">
            <a:avLst/>
          </a:prstGeom>
          <a:noFill/>
        </p:spPr>
        <p:txBody>
          <a:bodyPr wrap="square" rtlCol="0">
            <a:spAutoFit/>
          </a:bodyPr>
          <a:lstStyle/>
          <a:p>
            <a:r>
              <a:rPr lang="pl-PL" smtClean="0">
                <a:solidFill>
                  <a:schemeClr val="accent1">
                    <a:lumMod val="75000"/>
                  </a:schemeClr>
                </a:solidFill>
                <a:latin typeface="Arial" pitchFamily="34" charset="0"/>
                <a:cs typeface="Arial" pitchFamily="34" charset="0"/>
              </a:rPr>
              <a:t>Należy </a:t>
            </a:r>
            <a:r>
              <a:rPr lang="pl-PL" dirty="0" smtClean="0">
                <a:solidFill>
                  <a:schemeClr val="accent1">
                    <a:lumMod val="75000"/>
                  </a:schemeClr>
                </a:solidFill>
                <a:latin typeface="Arial" pitchFamily="34" charset="0"/>
                <a:cs typeface="Arial" pitchFamily="34" charset="0"/>
              </a:rPr>
              <a:t>przechowywać oceny studentów</a:t>
            </a:r>
            <a:r>
              <a:rPr lang="pl-PL" smtClean="0">
                <a:solidFill>
                  <a:schemeClr val="accent1">
                    <a:lumMod val="75000"/>
                  </a:schemeClr>
                </a:solidFill>
                <a:latin typeface="Arial" pitchFamily="34" charset="0"/>
                <a:cs typeface="Arial" pitchFamily="34" charset="0"/>
              </a:rPr>
              <a:t>. Podczas rejestracji oceny zapisywane </a:t>
            </a:r>
            <a:r>
              <a:rPr lang="pl-PL" dirty="0" smtClean="0">
                <a:solidFill>
                  <a:schemeClr val="accent1">
                    <a:lumMod val="75000"/>
                  </a:schemeClr>
                </a:solidFill>
                <a:latin typeface="Arial" pitchFamily="34" charset="0"/>
                <a:cs typeface="Arial" pitchFamily="34" charset="0"/>
              </a:rPr>
              <a:t>są dane o studencie, wykładzie, data otrzymania oceny oraz sama ocena.</a:t>
            </a:r>
          </a:p>
        </p:txBody>
      </p:sp>
      <p:cxnSp>
        <p:nvCxnSpPr>
          <p:cNvPr id="67" name="AutoShape 66"/>
          <p:cNvCxnSpPr>
            <a:cxnSpLocks noChangeShapeType="1"/>
          </p:cNvCxnSpPr>
          <p:nvPr/>
        </p:nvCxnSpPr>
        <p:spPr bwMode="auto">
          <a:xfrm>
            <a:off x="1696212" y="1632024"/>
            <a:ext cx="2543175" cy="0"/>
          </a:xfrm>
          <a:prstGeom prst="straightConnector1">
            <a:avLst/>
          </a:prstGeom>
          <a:noFill/>
          <a:ln w="9525">
            <a:solidFill>
              <a:srgbClr val="000000"/>
            </a:solidFill>
            <a:round/>
            <a:headEnd/>
            <a:tailEnd/>
          </a:ln>
        </p:spPr>
      </p:cxnSp>
      <p:grpSp>
        <p:nvGrpSpPr>
          <p:cNvPr id="68" name="Group 1"/>
          <p:cNvGrpSpPr>
            <a:grpSpLocks noChangeAspect="1"/>
          </p:cNvGrpSpPr>
          <p:nvPr/>
        </p:nvGrpSpPr>
        <p:grpSpPr bwMode="auto">
          <a:xfrm>
            <a:off x="422412" y="1269395"/>
            <a:ext cx="7769521" cy="4580182"/>
            <a:chOff x="95" y="1430"/>
            <a:chExt cx="12235" cy="7212"/>
          </a:xfrm>
        </p:grpSpPr>
        <p:sp>
          <p:nvSpPr>
            <p:cNvPr id="69" name="AutoShape 3"/>
            <p:cNvSpPr>
              <a:spLocks noChangeShapeType="1"/>
            </p:cNvSpPr>
            <p:nvPr/>
          </p:nvSpPr>
          <p:spPr bwMode="auto">
            <a:xfrm rot="10800000" flipV="1">
              <a:off x="8688" y="5076"/>
              <a:ext cx="1350" cy="1394"/>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70" name="AutoShape 2"/>
            <p:cNvSpPr>
              <a:spLocks noChangeShapeType="1"/>
            </p:cNvSpPr>
            <p:nvPr/>
          </p:nvSpPr>
          <p:spPr bwMode="auto">
            <a:xfrm>
              <a:off x="8688" y="6770"/>
              <a:ext cx="1350" cy="1386"/>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nvGrpSpPr>
            <p:cNvPr id="71" name="Group 38"/>
            <p:cNvGrpSpPr>
              <a:grpSpLocks/>
            </p:cNvGrpSpPr>
            <p:nvPr/>
          </p:nvGrpSpPr>
          <p:grpSpPr bwMode="auto">
            <a:xfrm>
              <a:off x="95" y="1433"/>
              <a:ext cx="2063" cy="2130"/>
              <a:chOff x="2224" y="3150"/>
              <a:chExt cx="1636" cy="1689"/>
            </a:xfrm>
          </p:grpSpPr>
          <p:sp>
            <p:nvSpPr>
              <p:cNvPr id="95" name="Text Box 40"/>
              <p:cNvSpPr txBox="1">
                <a:spLocks noChangeArrowheads="1"/>
              </p:cNvSpPr>
              <p:nvPr/>
            </p:nvSpPr>
            <p:spPr bwMode="auto">
              <a:xfrm>
                <a:off x="2224" y="3150"/>
                <a:ext cx="1636" cy="333"/>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studenci</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96" name="Text Box 39"/>
              <p:cNvSpPr txBox="1">
                <a:spLocks noChangeArrowheads="1"/>
              </p:cNvSpPr>
              <p:nvPr/>
            </p:nvSpPr>
            <p:spPr bwMode="auto">
              <a:xfrm>
                <a:off x="2224" y="3483"/>
                <a:ext cx="1636" cy="1356"/>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nr_grupy</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72" name="Group 35"/>
            <p:cNvGrpSpPr>
              <a:grpSpLocks/>
            </p:cNvGrpSpPr>
            <p:nvPr/>
          </p:nvGrpSpPr>
          <p:grpSpPr bwMode="auto">
            <a:xfrm>
              <a:off x="2780" y="3253"/>
              <a:ext cx="2514" cy="1799"/>
              <a:chOff x="4359" y="4859"/>
              <a:chExt cx="1995" cy="1428"/>
            </a:xfrm>
          </p:grpSpPr>
          <p:sp>
            <p:nvSpPr>
              <p:cNvPr id="93" name="Text Box 37"/>
              <p:cNvSpPr txBox="1">
                <a:spLocks noChangeArrowheads="1"/>
              </p:cNvSpPr>
              <p:nvPr/>
            </p:nvSpPr>
            <p:spPr bwMode="auto">
              <a:xfrm>
                <a:off x="4359" y="4859"/>
                <a:ext cx="1994"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94" name="Text Box 36"/>
              <p:cNvSpPr txBox="1">
                <a:spLocks noChangeArrowheads="1"/>
              </p:cNvSpPr>
              <p:nvPr/>
            </p:nvSpPr>
            <p:spPr bwMode="auto">
              <a:xfrm>
                <a:off x="4360" y="5194"/>
                <a:ext cx="1994" cy="1093"/>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nazwa_wykladu</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liczba_godzin</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73" name="Group 32"/>
            <p:cNvGrpSpPr>
              <a:grpSpLocks/>
            </p:cNvGrpSpPr>
            <p:nvPr/>
          </p:nvGrpSpPr>
          <p:grpSpPr bwMode="auto">
            <a:xfrm>
              <a:off x="9811" y="4549"/>
              <a:ext cx="2519" cy="2112"/>
              <a:chOff x="9722" y="5905"/>
              <a:chExt cx="1999" cy="1675"/>
            </a:xfrm>
          </p:grpSpPr>
          <p:sp>
            <p:nvSpPr>
              <p:cNvPr id="91" name="Text Box 34"/>
              <p:cNvSpPr txBox="1">
                <a:spLocks noChangeArrowheads="1"/>
              </p:cNvSpPr>
              <p:nvPr/>
            </p:nvSpPr>
            <p:spPr bwMode="auto">
              <a:xfrm>
                <a:off x="9723" y="5905"/>
                <a:ext cx="1998" cy="280"/>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pracownicy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92" name="Text Box 33"/>
              <p:cNvSpPr txBox="1">
                <a:spLocks noChangeArrowheads="1"/>
              </p:cNvSpPr>
              <p:nvPr/>
            </p:nvSpPr>
            <p:spPr bwMode="auto">
              <a:xfrm>
                <a:off x="9722" y="6188"/>
                <a:ext cx="1998" cy="1392"/>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lvl="0" eaLnBrk="0" hangingPunct="0"/>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lang="pl-PL" sz="1400">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PESEL</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74" name="Group 29"/>
            <p:cNvGrpSpPr>
              <a:grpSpLocks/>
            </p:cNvGrpSpPr>
            <p:nvPr/>
          </p:nvGrpSpPr>
          <p:grpSpPr bwMode="auto">
            <a:xfrm>
              <a:off x="5975" y="5860"/>
              <a:ext cx="2926" cy="1471"/>
              <a:chOff x="6791" y="6566"/>
              <a:chExt cx="2324" cy="1167"/>
            </a:xfrm>
          </p:grpSpPr>
          <p:sp>
            <p:nvSpPr>
              <p:cNvPr id="89" name="Text Box 31"/>
              <p:cNvSpPr txBox="1">
                <a:spLocks noChangeArrowheads="1"/>
              </p:cNvSpPr>
              <p:nvPr/>
            </p:nvSpPr>
            <p:spPr bwMode="auto">
              <a:xfrm>
                <a:off x="6791" y="6566"/>
                <a:ext cx="2324" cy="334"/>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wykladowcy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90" name="Text Box 30"/>
              <p:cNvSpPr txBox="1">
                <a:spLocks noChangeArrowheads="1"/>
              </p:cNvSpPr>
              <p:nvPr/>
            </p:nvSpPr>
            <p:spPr bwMode="auto">
              <a:xfrm>
                <a:off x="6791" y="6900"/>
                <a:ext cx="2323" cy="833"/>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stopien_tytul </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katedra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75" name="Group 26"/>
            <p:cNvGrpSpPr>
              <a:grpSpLocks/>
            </p:cNvGrpSpPr>
            <p:nvPr/>
          </p:nvGrpSpPr>
          <p:grpSpPr bwMode="auto">
            <a:xfrm>
              <a:off x="9811" y="7507"/>
              <a:ext cx="2345" cy="1125"/>
              <a:chOff x="9722" y="7897"/>
              <a:chExt cx="1861" cy="894"/>
            </a:xfrm>
          </p:grpSpPr>
          <p:sp>
            <p:nvSpPr>
              <p:cNvPr id="87" name="Text Box 28"/>
              <p:cNvSpPr txBox="1">
                <a:spLocks noChangeArrowheads="1"/>
              </p:cNvSpPr>
              <p:nvPr/>
            </p:nvSpPr>
            <p:spPr bwMode="auto">
              <a:xfrm>
                <a:off x="9723" y="7897"/>
                <a:ext cx="1860" cy="336"/>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stopnie_tytuly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88" name="Text Box 27"/>
              <p:cNvSpPr txBox="1">
                <a:spLocks noChangeArrowheads="1"/>
              </p:cNvSpPr>
              <p:nvPr/>
            </p:nvSpPr>
            <p:spPr bwMode="auto">
              <a:xfrm>
                <a:off x="9722" y="8233"/>
                <a:ext cx="1860" cy="558"/>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stopien_tytul KP</a:t>
                </a:r>
                <a:endParaRPr kumimoji="0" lang="pl-PL" sz="1400" b="0" i="0" u="none" strike="noStrike" cap="none" normalizeH="0" baseline="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stawka</a:t>
                </a:r>
                <a:endParaRPr kumimoji="0" lang="pl-PL" sz="14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76" name="Group 20"/>
            <p:cNvGrpSpPr>
              <a:grpSpLocks/>
            </p:cNvGrpSpPr>
            <p:nvPr/>
          </p:nvGrpSpPr>
          <p:grpSpPr bwMode="auto">
            <a:xfrm>
              <a:off x="2950" y="6510"/>
              <a:ext cx="1677" cy="818"/>
              <a:chOff x="4487" y="6682"/>
              <a:chExt cx="1329" cy="649"/>
            </a:xfrm>
          </p:grpSpPr>
          <p:sp>
            <p:nvSpPr>
              <p:cNvPr id="85" name="Text Box 22"/>
              <p:cNvSpPr txBox="1">
                <a:spLocks noChangeArrowheads="1"/>
              </p:cNvSpPr>
              <p:nvPr/>
            </p:nvSpPr>
            <p:spPr bwMode="auto">
              <a:xfrm>
                <a:off x="4488" y="6682"/>
                <a:ext cx="1328" cy="334"/>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grupy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86" name="Text Box 21"/>
              <p:cNvSpPr txBox="1">
                <a:spLocks noChangeArrowheads="1"/>
              </p:cNvSpPr>
              <p:nvPr/>
            </p:nvSpPr>
            <p:spPr bwMode="auto">
              <a:xfrm>
                <a:off x="4487" y="7016"/>
                <a:ext cx="1328" cy="31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nr_grupy KP</a:t>
                </a:r>
                <a:endParaRPr kumimoji="0" lang="pl-PL" sz="1400" b="0" i="0" u="none" strike="noStrike" cap="none" normalizeH="0" baseline="0" smtClean="0">
                  <a:ln>
                    <a:noFill/>
                  </a:ln>
                  <a:solidFill>
                    <a:schemeClr val="tx1"/>
                  </a:solidFill>
                  <a:effectLst/>
                  <a:latin typeface="Arial" pitchFamily="34" charset="0"/>
                  <a:cs typeface="Arial" pitchFamily="34" charset="0"/>
                </a:endParaRPr>
              </a:p>
            </p:txBody>
          </p:sp>
        </p:grpSp>
        <p:sp>
          <p:nvSpPr>
            <p:cNvPr id="77" name="AutoShape 19"/>
            <p:cNvSpPr>
              <a:spLocks noChangeShapeType="1"/>
            </p:cNvSpPr>
            <p:nvPr/>
          </p:nvSpPr>
          <p:spPr bwMode="auto">
            <a:xfrm>
              <a:off x="2158" y="3364"/>
              <a:ext cx="771" cy="3781"/>
            </a:xfrm>
            <a:prstGeom prst="bentConnector3">
              <a:avLst>
                <a:gd name="adj1" fmla="val 49935"/>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78" name="Text Box 18"/>
            <p:cNvSpPr txBox="1">
              <a:spLocks noChangeArrowheads="1"/>
            </p:cNvSpPr>
            <p:nvPr/>
          </p:nvSpPr>
          <p:spPr bwMode="auto">
            <a:xfrm>
              <a:off x="2497" y="6824"/>
              <a:ext cx="792" cy="3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79" name="Text Box 16"/>
            <p:cNvSpPr txBox="1">
              <a:spLocks noChangeArrowheads="1"/>
            </p:cNvSpPr>
            <p:nvPr/>
          </p:nvSpPr>
          <p:spPr bwMode="auto">
            <a:xfrm>
              <a:off x="2151" y="3067"/>
              <a:ext cx="459" cy="2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0" name="AutoShape 15"/>
            <p:cNvSpPr>
              <a:spLocks noChangeShapeType="1"/>
            </p:cNvSpPr>
            <p:nvPr/>
          </p:nvSpPr>
          <p:spPr bwMode="auto">
            <a:xfrm flipV="1">
              <a:off x="5296" y="2397"/>
              <a:ext cx="684" cy="1502"/>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nvGrpSpPr>
            <p:cNvPr id="81" name="Group 8"/>
            <p:cNvGrpSpPr>
              <a:grpSpLocks/>
            </p:cNvGrpSpPr>
            <p:nvPr/>
          </p:nvGrpSpPr>
          <p:grpSpPr bwMode="auto">
            <a:xfrm>
              <a:off x="5980" y="1440"/>
              <a:ext cx="2874" cy="1184"/>
              <a:chOff x="6897" y="3244"/>
              <a:chExt cx="2280" cy="940"/>
            </a:xfrm>
          </p:grpSpPr>
          <p:sp>
            <p:nvSpPr>
              <p:cNvPr id="83" name="Text Box 10"/>
              <p:cNvSpPr txBox="1">
                <a:spLocks noChangeArrowheads="1"/>
              </p:cNvSpPr>
              <p:nvPr/>
            </p:nvSpPr>
            <p:spPr bwMode="auto">
              <a:xfrm>
                <a:off x="6897" y="3244"/>
                <a:ext cx="2280"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studenci_wyklady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84" name="Text Box 9"/>
              <p:cNvSpPr txBox="1">
                <a:spLocks noChangeArrowheads="1"/>
              </p:cNvSpPr>
              <p:nvPr/>
            </p:nvSpPr>
            <p:spPr bwMode="auto">
              <a:xfrm>
                <a:off x="6897" y="3579"/>
                <a:ext cx="2280" cy="60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err="1" smtClean="0">
                    <a:latin typeface="Arial" pitchFamily="34" charset="0"/>
                    <a:ea typeface="Times New Roman" pitchFamily="18" charset="0"/>
                    <a:cs typeface="Arial" pitchFamily="34" charset="0"/>
                  </a:rPr>
                  <a:t>i</a:t>
                </a: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82" name="AutoShape 4"/>
            <p:cNvSpPr>
              <a:spLocks noChangeShapeType="1"/>
            </p:cNvSpPr>
            <p:nvPr/>
          </p:nvSpPr>
          <p:spPr bwMode="auto">
            <a:xfrm>
              <a:off x="5296" y="4844"/>
              <a:ext cx="681" cy="1626"/>
            </a:xfrm>
            <a:prstGeom prst="bentConnector3">
              <a:avLst>
                <a:gd name="adj1" fmla="val 49926"/>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sp>
        <p:nvSpPr>
          <p:cNvPr id="97" name="Text Box 18"/>
          <p:cNvSpPr txBox="1">
            <a:spLocks noChangeArrowheads="1"/>
          </p:cNvSpPr>
          <p:nvPr/>
        </p:nvSpPr>
        <p:spPr bwMode="auto">
          <a:xfrm>
            <a:off x="1696212" y="141864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98" name="Text Box 16"/>
          <p:cNvSpPr txBox="1">
            <a:spLocks noChangeArrowheads="1"/>
          </p:cNvSpPr>
          <p:nvPr/>
        </p:nvSpPr>
        <p:spPr bwMode="auto">
          <a:xfrm>
            <a:off x="3817004" y="14160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0" name="Text Box 18"/>
          <p:cNvSpPr txBox="1">
            <a:spLocks noChangeArrowheads="1"/>
          </p:cNvSpPr>
          <p:nvPr/>
        </p:nvSpPr>
        <p:spPr bwMode="auto">
          <a:xfrm>
            <a:off x="3713862" y="2856160"/>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1" name="Text Box 16"/>
          <p:cNvSpPr txBox="1">
            <a:spLocks noChangeArrowheads="1"/>
          </p:cNvSpPr>
          <p:nvPr/>
        </p:nvSpPr>
        <p:spPr bwMode="auto">
          <a:xfrm>
            <a:off x="3713862" y="32162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 name="Text Box 18"/>
          <p:cNvSpPr txBox="1">
            <a:spLocks noChangeArrowheads="1"/>
          </p:cNvSpPr>
          <p:nvPr/>
        </p:nvSpPr>
        <p:spPr bwMode="auto">
          <a:xfrm>
            <a:off x="3856452" y="4514986"/>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a:latin typeface="Arial" pitchFamily="34" charset="0"/>
                <a:ea typeface="Times New Roman" pitchFamily="18" charset="0"/>
                <a:cs typeface="Arial" pitchFamily="34" charset="0"/>
              </a:rPr>
              <a:t>0</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 name="Text Box 18"/>
          <p:cNvSpPr txBox="1">
            <a:spLocks noChangeArrowheads="1"/>
          </p:cNvSpPr>
          <p:nvPr/>
        </p:nvSpPr>
        <p:spPr bwMode="auto">
          <a:xfrm>
            <a:off x="6270146" y="339886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 name="Text Box 18"/>
          <p:cNvSpPr txBox="1">
            <a:spLocks noChangeArrowheads="1"/>
          </p:cNvSpPr>
          <p:nvPr/>
        </p:nvSpPr>
        <p:spPr bwMode="auto">
          <a:xfrm>
            <a:off x="5987848" y="4260316"/>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smtClean="0">
                <a:latin typeface="Arial" pitchFamily="34" charset="0"/>
                <a:ea typeface="Times New Roman" pitchFamily="18" charset="0"/>
                <a:cs typeface="Arial" pitchFamily="34" charset="0"/>
              </a:rPr>
              <a:t>0</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 name="Text Box 18"/>
          <p:cNvSpPr txBox="1">
            <a:spLocks noChangeArrowheads="1"/>
          </p:cNvSpPr>
          <p:nvPr/>
        </p:nvSpPr>
        <p:spPr bwMode="auto">
          <a:xfrm>
            <a:off x="6270146" y="5343078"/>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6" name="Text Box 16"/>
          <p:cNvSpPr txBox="1">
            <a:spLocks noChangeArrowheads="1"/>
          </p:cNvSpPr>
          <p:nvPr/>
        </p:nvSpPr>
        <p:spPr bwMode="auto">
          <a:xfrm>
            <a:off x="5980688" y="4670625"/>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7" name="Text Box 13"/>
          <p:cNvSpPr txBox="1">
            <a:spLocks noChangeArrowheads="1"/>
          </p:cNvSpPr>
          <p:nvPr/>
        </p:nvSpPr>
        <p:spPr bwMode="auto">
          <a:xfrm>
            <a:off x="6874892" y="1268760"/>
            <a:ext cx="1801564" cy="268096"/>
          </a:xfrm>
          <a:prstGeom prst="rect">
            <a:avLst/>
          </a:prstGeom>
          <a:solidFill>
            <a:srgbClr val="FFFFFF"/>
          </a:solidFill>
          <a:ln w="9525">
            <a:solidFill>
              <a:srgbClr val="FF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oceny_studentow</a:t>
            </a:r>
            <a:endParaRPr kumimoji="0" lang="pl-PL" sz="1400" b="1" i="0" u="none" strike="noStrike" cap="none" normalizeH="0" baseline="0" dirty="0" smtClean="0">
              <a:ln>
                <a:noFill/>
              </a:ln>
              <a:solidFill>
                <a:srgbClr val="FF0000"/>
              </a:solidFill>
              <a:effectLst/>
              <a:latin typeface="Arial" pitchFamily="34" charset="0"/>
              <a:cs typeface="Arial" pitchFamily="34" charset="0"/>
            </a:endParaRPr>
          </a:p>
        </p:txBody>
      </p:sp>
      <p:sp>
        <p:nvSpPr>
          <p:cNvPr id="108" name="Text Box 12"/>
          <p:cNvSpPr txBox="1">
            <a:spLocks noChangeArrowheads="1"/>
          </p:cNvSpPr>
          <p:nvPr/>
        </p:nvSpPr>
        <p:spPr bwMode="auto">
          <a:xfrm>
            <a:off x="6874892" y="1536856"/>
            <a:ext cx="1801564" cy="876314"/>
          </a:xfrm>
          <a:prstGeom prst="rect">
            <a:avLst/>
          </a:prstGeom>
          <a:solidFill>
            <a:srgbClr val="FFFFFF"/>
          </a:solidFill>
          <a:ln w="9525">
            <a:solidFill>
              <a:srgbClr val="FF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id_studenta</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id_wykladu</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data_egzaminu</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lang="pl-PL" sz="1400" dirty="0" smtClean="0">
                <a:solidFill>
                  <a:srgbClr val="FF0000"/>
                </a:solidFill>
                <a:latin typeface="Arial" pitchFamily="34" charset="0"/>
                <a:ea typeface="Times New Roman" pitchFamily="18" charset="0"/>
                <a:cs typeface="Arial" pitchFamily="34" charset="0"/>
              </a:rPr>
              <a:t>o</a:t>
            </a: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cena</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47" name="Text Box 63"/>
          <p:cNvSpPr txBox="1">
            <a:spLocks noChangeArrowheads="1"/>
          </p:cNvSpPr>
          <p:nvPr/>
        </p:nvSpPr>
        <p:spPr bwMode="auto">
          <a:xfrm>
            <a:off x="1691769" y="3352801"/>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rPr>
              <a:t>RK</a:t>
            </a:r>
            <a:endParaRPr kumimoji="0" lang="pl-PL" sz="1400" b="0" i="0" u="none" strike="noStrike" cap="none" normalizeH="0" baseline="0" dirty="0" smtClean="0">
              <a:ln>
                <a:noFill/>
              </a:ln>
              <a:effectLst/>
              <a:latin typeface="Arial" pitchFamily="34" charset="0"/>
            </a:endParaRPr>
          </a:p>
        </p:txBody>
      </p:sp>
      <p:sp>
        <p:nvSpPr>
          <p:cNvPr id="48" name="Text Box 63"/>
          <p:cNvSpPr txBox="1">
            <a:spLocks noChangeArrowheads="1"/>
          </p:cNvSpPr>
          <p:nvPr/>
        </p:nvSpPr>
        <p:spPr bwMode="auto">
          <a:xfrm>
            <a:off x="2793683" y="1415996"/>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smtClean="0">
                <a:ln>
                  <a:noFill/>
                </a:ln>
                <a:effectLst/>
                <a:latin typeface="Arial" pitchFamily="34" charset="0"/>
                <a:ea typeface="Times New Roman" pitchFamily="18" charset="0"/>
              </a:rPr>
              <a:t>K</a:t>
            </a:r>
            <a:endParaRPr kumimoji="0" lang="pl-PL" sz="1400" b="0" i="0" u="none" strike="noStrike" cap="none" normalizeH="0" baseline="0" dirty="0" smtClean="0">
              <a:ln>
                <a:noFill/>
              </a:ln>
              <a:effectLst/>
              <a:latin typeface="Arial" pitchFamily="34" charset="0"/>
            </a:endParaRPr>
          </a:p>
        </p:txBody>
      </p:sp>
      <p:sp>
        <p:nvSpPr>
          <p:cNvPr id="49" name="Text Box 63"/>
          <p:cNvSpPr txBox="1">
            <a:spLocks noChangeArrowheads="1"/>
          </p:cNvSpPr>
          <p:nvPr/>
        </p:nvSpPr>
        <p:spPr bwMode="auto">
          <a:xfrm>
            <a:off x="3961867" y="2205159"/>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latin typeface="Arial" pitchFamily="34" charset="0"/>
              </a:rPr>
              <a:t>R</a:t>
            </a:r>
            <a:endParaRPr kumimoji="0" lang="pl-PL" sz="1400" b="0" i="0" u="none" strike="noStrike" cap="none" normalizeH="0" baseline="0" dirty="0" smtClean="0">
              <a:ln>
                <a:noFill/>
              </a:ln>
              <a:effectLst/>
              <a:latin typeface="Arial" pitchFamily="34" charset="0"/>
            </a:endParaRPr>
          </a:p>
        </p:txBody>
      </p:sp>
      <p:sp>
        <p:nvSpPr>
          <p:cNvPr id="50" name="Text Box 63"/>
          <p:cNvSpPr txBox="1">
            <a:spLocks noChangeArrowheads="1"/>
          </p:cNvSpPr>
          <p:nvPr/>
        </p:nvSpPr>
        <p:spPr bwMode="auto">
          <a:xfrm>
            <a:off x="6172200" y="3810000"/>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smtClean="0">
                <a:ln>
                  <a:noFill/>
                </a:ln>
                <a:effectLst/>
                <a:latin typeface="Arial" pitchFamily="34" charset="0"/>
                <a:ea typeface="Times New Roman" pitchFamily="18" charset="0"/>
              </a:rPr>
              <a:t>K</a:t>
            </a:r>
            <a:endParaRPr kumimoji="0" lang="pl-PL" sz="1400" b="0" i="0" u="none" strike="noStrike" cap="none" normalizeH="0" baseline="0" dirty="0" smtClean="0">
              <a:ln>
                <a:noFill/>
              </a:ln>
              <a:effectLst/>
              <a:latin typeface="Arial" pitchFamily="34" charset="0"/>
            </a:endParaRPr>
          </a:p>
        </p:txBody>
      </p:sp>
      <p:sp>
        <p:nvSpPr>
          <p:cNvPr id="51" name="Text Box 63"/>
          <p:cNvSpPr txBox="1">
            <a:spLocks noChangeArrowheads="1"/>
          </p:cNvSpPr>
          <p:nvPr/>
        </p:nvSpPr>
        <p:spPr bwMode="auto">
          <a:xfrm>
            <a:off x="3961867" y="3810000"/>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latin typeface="Arial" pitchFamily="34" charset="0"/>
              </a:rPr>
              <a:t>R</a:t>
            </a:r>
            <a:endParaRPr kumimoji="0" lang="pl-PL" sz="1400" b="0" i="0" u="none" strike="noStrike" cap="none" normalizeH="0" baseline="0" dirty="0" smtClean="0">
              <a:ln>
                <a:noFill/>
              </a:ln>
              <a:effectLst/>
              <a:latin typeface="Arial" pitchFamily="34" charset="0"/>
            </a:endParaRPr>
          </a:p>
        </p:txBody>
      </p:sp>
      <p:sp>
        <p:nvSpPr>
          <p:cNvPr id="52" name="Text Box 63"/>
          <p:cNvSpPr txBox="1">
            <a:spLocks noChangeArrowheads="1"/>
          </p:cNvSpPr>
          <p:nvPr/>
        </p:nvSpPr>
        <p:spPr bwMode="auto">
          <a:xfrm>
            <a:off x="6324600" y="4953000"/>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rPr>
              <a:t>RK</a:t>
            </a:r>
            <a:endParaRPr kumimoji="0" lang="pl-PL" sz="1400" b="0" i="0" u="none" strike="noStrike" cap="none" normalizeH="0" baseline="0" dirty="0" smtClean="0">
              <a:ln>
                <a:noFill/>
              </a:ln>
              <a:effectLst/>
              <a:latin typeface="Arial" pitchFamily="34" charset="0"/>
            </a:endParaRPr>
          </a:p>
        </p:txBody>
      </p:sp>
      <p:sp>
        <p:nvSpPr>
          <p:cNvPr id="54" name="Text Box 16"/>
          <p:cNvSpPr txBox="1">
            <a:spLocks noChangeArrowheads="1"/>
          </p:cNvSpPr>
          <p:nvPr/>
        </p:nvSpPr>
        <p:spPr bwMode="auto">
          <a:xfrm>
            <a:off x="3514725" y="1668028"/>
            <a:ext cx="608613" cy="2369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20,120</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diamond(out)">
                                      <p:cBhvr>
                                        <p:cTn id="7" dur="20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7"/>
                                        </p:tgtEl>
                                        <p:attrNameLst>
                                          <p:attrName>style.visibility</p:attrName>
                                        </p:attrNameLst>
                                      </p:cBhvr>
                                      <p:to>
                                        <p:strVal val="visible"/>
                                      </p:to>
                                    </p:set>
                                    <p:anim calcmode="lin" valueType="num">
                                      <p:cBhvr additive="base">
                                        <p:cTn id="12" dur="500" fill="hold"/>
                                        <p:tgtEl>
                                          <p:spTgt spid="107"/>
                                        </p:tgtEl>
                                        <p:attrNameLst>
                                          <p:attrName>ppt_x</p:attrName>
                                        </p:attrNameLst>
                                      </p:cBhvr>
                                      <p:tavLst>
                                        <p:tav tm="0">
                                          <p:val>
                                            <p:strVal val="#ppt_x"/>
                                          </p:val>
                                        </p:tav>
                                        <p:tav tm="100000">
                                          <p:val>
                                            <p:strVal val="#ppt_x"/>
                                          </p:val>
                                        </p:tav>
                                      </p:tavLst>
                                    </p:anim>
                                    <p:anim calcmode="lin" valueType="num">
                                      <p:cBhvr additive="base">
                                        <p:cTn id="13" dur="500" fill="hold"/>
                                        <p:tgtEl>
                                          <p:spTgt spid="10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8"/>
                                        </p:tgtEl>
                                        <p:attrNameLst>
                                          <p:attrName>style.visibility</p:attrName>
                                        </p:attrNameLst>
                                      </p:cBhvr>
                                      <p:to>
                                        <p:strVal val="visible"/>
                                      </p:to>
                                    </p:set>
                                    <p:anim calcmode="lin" valueType="num">
                                      <p:cBhvr additive="base">
                                        <p:cTn id="16" dur="500" fill="hold"/>
                                        <p:tgtEl>
                                          <p:spTgt spid="108"/>
                                        </p:tgtEl>
                                        <p:attrNameLst>
                                          <p:attrName>ppt_x</p:attrName>
                                        </p:attrNameLst>
                                      </p:cBhvr>
                                      <p:tavLst>
                                        <p:tav tm="0">
                                          <p:val>
                                            <p:strVal val="#ppt_x"/>
                                          </p:val>
                                        </p:tav>
                                        <p:tav tm="100000">
                                          <p:val>
                                            <p:strVal val="#ppt_x"/>
                                          </p:val>
                                        </p:tav>
                                      </p:tavLst>
                                    </p:anim>
                                    <p:anim calcmode="lin" valueType="num">
                                      <p:cBhvr additive="base">
                                        <p:cTn id="17"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07" grpId="0" animBg="1"/>
      <p:bldP spid="10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12</a:t>
            </a:fld>
            <a:endParaRPr lang="pl-PL"/>
          </a:p>
        </p:txBody>
      </p:sp>
      <p:sp>
        <p:nvSpPr>
          <p:cNvPr id="74" name="Rectangle 76"/>
          <p:cNvSpPr>
            <a:spLocks noChangeArrowheads="1"/>
          </p:cNvSpPr>
          <p:nvPr/>
        </p:nvSpPr>
        <p:spPr bwMode="auto">
          <a:xfrm>
            <a:off x="0" y="0"/>
            <a:ext cx="21339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pl-PL" sz="1400"/>
          </a:p>
        </p:txBody>
      </p:sp>
      <p:sp>
        <p:nvSpPr>
          <p:cNvPr id="75" name="pole tekstowe 74"/>
          <p:cNvSpPr txBox="1"/>
          <p:nvPr/>
        </p:nvSpPr>
        <p:spPr>
          <a:xfrm>
            <a:off x="0" y="0"/>
            <a:ext cx="9144000" cy="646331"/>
          </a:xfrm>
          <a:prstGeom prst="rect">
            <a:avLst/>
          </a:prstGeom>
          <a:noFill/>
        </p:spPr>
        <p:txBody>
          <a:bodyPr wrap="square" rtlCol="0">
            <a:spAutoFit/>
          </a:bodyPr>
          <a:lstStyle/>
          <a:p>
            <a:r>
              <a:rPr lang="pl-PL" dirty="0" smtClean="0">
                <a:solidFill>
                  <a:schemeClr val="accent1">
                    <a:lumMod val="75000"/>
                  </a:schemeClr>
                </a:solidFill>
                <a:latin typeface="Arial" pitchFamily="34" charset="0"/>
                <a:cs typeface="Arial" pitchFamily="34" charset="0"/>
              </a:rPr>
              <a:t>Istnieje możliwość otrzymania wielu ocen przez tego samego studenta z tego samego wykładu. Każdy taki przypadek musi być jednak zarejestrowany pod inną datą.</a:t>
            </a:r>
          </a:p>
        </p:txBody>
      </p:sp>
      <p:cxnSp>
        <p:nvCxnSpPr>
          <p:cNvPr id="76" name="AutoShape 67"/>
          <p:cNvCxnSpPr>
            <a:cxnSpLocks noChangeShapeType="1"/>
          </p:cNvCxnSpPr>
          <p:nvPr/>
        </p:nvCxnSpPr>
        <p:spPr bwMode="auto">
          <a:xfrm>
            <a:off x="5944684" y="1848048"/>
            <a:ext cx="1019175" cy="0"/>
          </a:xfrm>
          <a:prstGeom prst="straightConnector1">
            <a:avLst/>
          </a:prstGeom>
          <a:noFill/>
          <a:ln w="9525">
            <a:solidFill>
              <a:srgbClr val="FF0000"/>
            </a:solidFill>
            <a:round/>
            <a:headEnd/>
            <a:tailEnd/>
          </a:ln>
        </p:spPr>
      </p:cxnSp>
      <p:cxnSp>
        <p:nvCxnSpPr>
          <p:cNvPr id="77" name="AutoShape 68"/>
          <p:cNvCxnSpPr>
            <a:cxnSpLocks noChangeShapeType="1"/>
          </p:cNvCxnSpPr>
          <p:nvPr/>
        </p:nvCxnSpPr>
        <p:spPr bwMode="auto">
          <a:xfrm>
            <a:off x="5944684" y="1632024"/>
            <a:ext cx="1019175" cy="0"/>
          </a:xfrm>
          <a:prstGeom prst="straightConnector1">
            <a:avLst/>
          </a:prstGeom>
          <a:noFill/>
          <a:ln w="9525">
            <a:solidFill>
              <a:srgbClr val="FF0000"/>
            </a:solidFill>
            <a:round/>
            <a:headEnd/>
            <a:tailEnd/>
          </a:ln>
        </p:spPr>
      </p:cxnSp>
      <p:cxnSp>
        <p:nvCxnSpPr>
          <p:cNvPr id="78" name="AutoShape 66"/>
          <p:cNvCxnSpPr>
            <a:cxnSpLocks noChangeShapeType="1"/>
          </p:cNvCxnSpPr>
          <p:nvPr/>
        </p:nvCxnSpPr>
        <p:spPr bwMode="auto">
          <a:xfrm>
            <a:off x="1696212" y="1632024"/>
            <a:ext cx="2543175" cy="0"/>
          </a:xfrm>
          <a:prstGeom prst="straightConnector1">
            <a:avLst/>
          </a:prstGeom>
          <a:noFill/>
          <a:ln w="9525">
            <a:solidFill>
              <a:srgbClr val="000000"/>
            </a:solidFill>
            <a:round/>
            <a:headEnd/>
            <a:tailEnd/>
          </a:ln>
        </p:spPr>
      </p:cxnSp>
      <p:grpSp>
        <p:nvGrpSpPr>
          <p:cNvPr id="79" name="Group 1"/>
          <p:cNvGrpSpPr>
            <a:grpSpLocks noChangeAspect="1"/>
          </p:cNvGrpSpPr>
          <p:nvPr/>
        </p:nvGrpSpPr>
        <p:grpSpPr bwMode="auto">
          <a:xfrm>
            <a:off x="422412" y="1269395"/>
            <a:ext cx="7769521" cy="4580182"/>
            <a:chOff x="95" y="1430"/>
            <a:chExt cx="12235" cy="7212"/>
          </a:xfrm>
        </p:grpSpPr>
        <p:sp>
          <p:nvSpPr>
            <p:cNvPr id="80" name="AutoShape 3"/>
            <p:cNvSpPr>
              <a:spLocks noChangeShapeType="1"/>
            </p:cNvSpPr>
            <p:nvPr/>
          </p:nvSpPr>
          <p:spPr bwMode="auto">
            <a:xfrm rot="10800000" flipV="1">
              <a:off x="8688" y="5076"/>
              <a:ext cx="1350" cy="1394"/>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81" name="AutoShape 2"/>
            <p:cNvSpPr>
              <a:spLocks noChangeShapeType="1"/>
            </p:cNvSpPr>
            <p:nvPr/>
          </p:nvSpPr>
          <p:spPr bwMode="auto">
            <a:xfrm>
              <a:off x="8688" y="6770"/>
              <a:ext cx="1350" cy="1386"/>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nvGrpSpPr>
            <p:cNvPr id="82" name="Group 38"/>
            <p:cNvGrpSpPr>
              <a:grpSpLocks/>
            </p:cNvGrpSpPr>
            <p:nvPr/>
          </p:nvGrpSpPr>
          <p:grpSpPr bwMode="auto">
            <a:xfrm>
              <a:off x="95" y="1433"/>
              <a:ext cx="2063" cy="2130"/>
              <a:chOff x="2224" y="3150"/>
              <a:chExt cx="1636" cy="1689"/>
            </a:xfrm>
          </p:grpSpPr>
          <p:sp>
            <p:nvSpPr>
              <p:cNvPr id="106" name="Text Box 40"/>
              <p:cNvSpPr txBox="1">
                <a:spLocks noChangeArrowheads="1"/>
              </p:cNvSpPr>
              <p:nvPr/>
            </p:nvSpPr>
            <p:spPr bwMode="auto">
              <a:xfrm>
                <a:off x="2224" y="3150"/>
                <a:ext cx="1636" cy="333"/>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studenci</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7" name="Text Box 39"/>
              <p:cNvSpPr txBox="1">
                <a:spLocks noChangeArrowheads="1"/>
              </p:cNvSpPr>
              <p:nvPr/>
            </p:nvSpPr>
            <p:spPr bwMode="auto">
              <a:xfrm>
                <a:off x="2224" y="3483"/>
                <a:ext cx="1636" cy="1356"/>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nr_grupy</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83" name="Group 35"/>
            <p:cNvGrpSpPr>
              <a:grpSpLocks/>
            </p:cNvGrpSpPr>
            <p:nvPr/>
          </p:nvGrpSpPr>
          <p:grpSpPr bwMode="auto">
            <a:xfrm>
              <a:off x="2780" y="3253"/>
              <a:ext cx="2514" cy="1799"/>
              <a:chOff x="4359" y="4859"/>
              <a:chExt cx="1995" cy="1428"/>
            </a:xfrm>
          </p:grpSpPr>
          <p:sp>
            <p:nvSpPr>
              <p:cNvPr id="104" name="Text Box 37"/>
              <p:cNvSpPr txBox="1">
                <a:spLocks noChangeArrowheads="1"/>
              </p:cNvSpPr>
              <p:nvPr/>
            </p:nvSpPr>
            <p:spPr bwMode="auto">
              <a:xfrm>
                <a:off x="4359" y="4859"/>
                <a:ext cx="1994"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 name="Text Box 36"/>
              <p:cNvSpPr txBox="1">
                <a:spLocks noChangeArrowheads="1"/>
              </p:cNvSpPr>
              <p:nvPr/>
            </p:nvSpPr>
            <p:spPr bwMode="auto">
              <a:xfrm>
                <a:off x="4360" y="5194"/>
                <a:ext cx="1994" cy="1093"/>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nazwa_wykladu</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liczba_godzin</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84" name="Group 32"/>
            <p:cNvGrpSpPr>
              <a:grpSpLocks/>
            </p:cNvGrpSpPr>
            <p:nvPr/>
          </p:nvGrpSpPr>
          <p:grpSpPr bwMode="auto">
            <a:xfrm>
              <a:off x="9811" y="4549"/>
              <a:ext cx="2519" cy="2112"/>
              <a:chOff x="9722" y="5905"/>
              <a:chExt cx="1999" cy="1675"/>
            </a:xfrm>
          </p:grpSpPr>
          <p:sp>
            <p:nvSpPr>
              <p:cNvPr id="102" name="Text Box 34"/>
              <p:cNvSpPr txBox="1">
                <a:spLocks noChangeArrowheads="1"/>
              </p:cNvSpPr>
              <p:nvPr/>
            </p:nvSpPr>
            <p:spPr bwMode="auto">
              <a:xfrm>
                <a:off x="9723" y="5905"/>
                <a:ext cx="1998" cy="280"/>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pracownicy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3" name="Text Box 33"/>
              <p:cNvSpPr txBox="1">
                <a:spLocks noChangeArrowheads="1"/>
              </p:cNvSpPr>
              <p:nvPr/>
            </p:nvSpPr>
            <p:spPr bwMode="auto">
              <a:xfrm>
                <a:off x="9722" y="6188"/>
                <a:ext cx="1998" cy="1392"/>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lvl="0" eaLnBrk="0" hangingPunct="0"/>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lang="pl-PL" sz="1400">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PESEL</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85" name="Group 29"/>
            <p:cNvGrpSpPr>
              <a:grpSpLocks/>
            </p:cNvGrpSpPr>
            <p:nvPr/>
          </p:nvGrpSpPr>
          <p:grpSpPr bwMode="auto">
            <a:xfrm>
              <a:off x="5975" y="5860"/>
              <a:ext cx="2926" cy="1471"/>
              <a:chOff x="6791" y="6566"/>
              <a:chExt cx="2324" cy="1167"/>
            </a:xfrm>
          </p:grpSpPr>
          <p:sp>
            <p:nvSpPr>
              <p:cNvPr id="100" name="Text Box 31"/>
              <p:cNvSpPr txBox="1">
                <a:spLocks noChangeArrowheads="1"/>
              </p:cNvSpPr>
              <p:nvPr/>
            </p:nvSpPr>
            <p:spPr bwMode="auto">
              <a:xfrm>
                <a:off x="6791" y="6566"/>
                <a:ext cx="2324" cy="334"/>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wykladowcy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1" name="Text Box 30"/>
              <p:cNvSpPr txBox="1">
                <a:spLocks noChangeArrowheads="1"/>
              </p:cNvSpPr>
              <p:nvPr/>
            </p:nvSpPr>
            <p:spPr bwMode="auto">
              <a:xfrm>
                <a:off x="6791" y="6900"/>
                <a:ext cx="2323" cy="833"/>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stopien_tytul</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katedra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86" name="Group 26"/>
            <p:cNvGrpSpPr>
              <a:grpSpLocks/>
            </p:cNvGrpSpPr>
            <p:nvPr/>
          </p:nvGrpSpPr>
          <p:grpSpPr bwMode="auto">
            <a:xfrm>
              <a:off x="9811" y="7507"/>
              <a:ext cx="2345" cy="1125"/>
              <a:chOff x="9722" y="7897"/>
              <a:chExt cx="1861" cy="894"/>
            </a:xfrm>
          </p:grpSpPr>
          <p:sp>
            <p:nvSpPr>
              <p:cNvPr id="98" name="Text Box 28"/>
              <p:cNvSpPr txBox="1">
                <a:spLocks noChangeArrowheads="1"/>
              </p:cNvSpPr>
              <p:nvPr/>
            </p:nvSpPr>
            <p:spPr bwMode="auto">
              <a:xfrm>
                <a:off x="9723" y="7897"/>
                <a:ext cx="1860" cy="336"/>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stopnie_tytuly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99" name="Text Box 27"/>
              <p:cNvSpPr txBox="1">
                <a:spLocks noChangeArrowheads="1"/>
              </p:cNvSpPr>
              <p:nvPr/>
            </p:nvSpPr>
            <p:spPr bwMode="auto">
              <a:xfrm>
                <a:off x="9722" y="8233"/>
                <a:ext cx="1860" cy="558"/>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stopien_tytul KP</a:t>
                </a:r>
                <a:endParaRPr kumimoji="0" lang="pl-PL" sz="1400" b="0" i="0" u="none" strike="noStrike" cap="none" normalizeH="0" baseline="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stawka</a:t>
                </a:r>
                <a:endParaRPr kumimoji="0" lang="pl-PL" sz="14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87" name="Group 20"/>
            <p:cNvGrpSpPr>
              <a:grpSpLocks/>
            </p:cNvGrpSpPr>
            <p:nvPr/>
          </p:nvGrpSpPr>
          <p:grpSpPr bwMode="auto">
            <a:xfrm>
              <a:off x="2950" y="6510"/>
              <a:ext cx="1677" cy="818"/>
              <a:chOff x="4487" y="6682"/>
              <a:chExt cx="1329" cy="649"/>
            </a:xfrm>
          </p:grpSpPr>
          <p:sp>
            <p:nvSpPr>
              <p:cNvPr id="96" name="Text Box 22"/>
              <p:cNvSpPr txBox="1">
                <a:spLocks noChangeArrowheads="1"/>
              </p:cNvSpPr>
              <p:nvPr/>
            </p:nvSpPr>
            <p:spPr bwMode="auto">
              <a:xfrm>
                <a:off x="4488" y="6682"/>
                <a:ext cx="1328" cy="334"/>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grupy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97" name="Text Box 21"/>
              <p:cNvSpPr txBox="1">
                <a:spLocks noChangeArrowheads="1"/>
              </p:cNvSpPr>
              <p:nvPr/>
            </p:nvSpPr>
            <p:spPr bwMode="auto">
              <a:xfrm>
                <a:off x="4487" y="7016"/>
                <a:ext cx="1328" cy="31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nr_grupy KP</a:t>
                </a:r>
                <a:endParaRPr kumimoji="0" lang="pl-PL" sz="1400" b="0" i="0" u="none" strike="noStrike" cap="none" normalizeH="0" baseline="0" smtClean="0">
                  <a:ln>
                    <a:noFill/>
                  </a:ln>
                  <a:solidFill>
                    <a:schemeClr val="tx1"/>
                  </a:solidFill>
                  <a:effectLst/>
                  <a:latin typeface="Arial" pitchFamily="34" charset="0"/>
                  <a:cs typeface="Arial" pitchFamily="34" charset="0"/>
                </a:endParaRPr>
              </a:p>
            </p:txBody>
          </p:sp>
        </p:grpSp>
        <p:sp>
          <p:nvSpPr>
            <p:cNvPr id="88" name="AutoShape 19"/>
            <p:cNvSpPr>
              <a:spLocks noChangeShapeType="1"/>
            </p:cNvSpPr>
            <p:nvPr/>
          </p:nvSpPr>
          <p:spPr bwMode="auto">
            <a:xfrm>
              <a:off x="2158" y="3364"/>
              <a:ext cx="771" cy="3781"/>
            </a:xfrm>
            <a:prstGeom prst="bentConnector3">
              <a:avLst>
                <a:gd name="adj1" fmla="val 49935"/>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89" name="Text Box 18"/>
            <p:cNvSpPr txBox="1">
              <a:spLocks noChangeArrowheads="1"/>
            </p:cNvSpPr>
            <p:nvPr/>
          </p:nvSpPr>
          <p:spPr bwMode="auto">
            <a:xfrm>
              <a:off x="2497" y="6824"/>
              <a:ext cx="792" cy="3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90" name="Text Box 16"/>
            <p:cNvSpPr txBox="1">
              <a:spLocks noChangeArrowheads="1"/>
            </p:cNvSpPr>
            <p:nvPr/>
          </p:nvSpPr>
          <p:spPr bwMode="auto">
            <a:xfrm>
              <a:off x="2151" y="3067"/>
              <a:ext cx="459" cy="2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91" name="AutoShape 15"/>
            <p:cNvSpPr>
              <a:spLocks noChangeShapeType="1"/>
            </p:cNvSpPr>
            <p:nvPr/>
          </p:nvSpPr>
          <p:spPr bwMode="auto">
            <a:xfrm flipV="1">
              <a:off x="5296" y="2397"/>
              <a:ext cx="684" cy="1502"/>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nvGrpSpPr>
            <p:cNvPr id="92" name="Group 8"/>
            <p:cNvGrpSpPr>
              <a:grpSpLocks/>
            </p:cNvGrpSpPr>
            <p:nvPr/>
          </p:nvGrpSpPr>
          <p:grpSpPr bwMode="auto">
            <a:xfrm>
              <a:off x="5980" y="1440"/>
              <a:ext cx="2874" cy="1184"/>
              <a:chOff x="6897" y="3244"/>
              <a:chExt cx="2280" cy="940"/>
            </a:xfrm>
          </p:grpSpPr>
          <p:sp>
            <p:nvSpPr>
              <p:cNvPr id="94" name="Text Box 10"/>
              <p:cNvSpPr txBox="1">
                <a:spLocks noChangeArrowheads="1"/>
              </p:cNvSpPr>
              <p:nvPr/>
            </p:nvSpPr>
            <p:spPr bwMode="auto">
              <a:xfrm>
                <a:off x="6897" y="3244"/>
                <a:ext cx="2280"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studenci_wyklady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95" name="Text Box 9"/>
              <p:cNvSpPr txBox="1">
                <a:spLocks noChangeArrowheads="1"/>
              </p:cNvSpPr>
              <p:nvPr/>
            </p:nvSpPr>
            <p:spPr bwMode="auto">
              <a:xfrm>
                <a:off x="6897" y="3579"/>
                <a:ext cx="2280" cy="60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err="1" smtClean="0">
                    <a:latin typeface="Arial" pitchFamily="34" charset="0"/>
                    <a:ea typeface="Times New Roman" pitchFamily="18" charset="0"/>
                    <a:cs typeface="Arial" pitchFamily="34" charset="0"/>
                  </a:rPr>
                  <a:t>i</a:t>
                </a: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93" name="AutoShape 4"/>
            <p:cNvSpPr>
              <a:spLocks noChangeShapeType="1"/>
            </p:cNvSpPr>
            <p:nvPr/>
          </p:nvSpPr>
          <p:spPr bwMode="auto">
            <a:xfrm>
              <a:off x="5296" y="4844"/>
              <a:ext cx="681" cy="1626"/>
            </a:xfrm>
            <a:prstGeom prst="bentConnector3">
              <a:avLst>
                <a:gd name="adj1" fmla="val 49926"/>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sp>
        <p:nvSpPr>
          <p:cNvPr id="108" name="Text Box 18"/>
          <p:cNvSpPr txBox="1">
            <a:spLocks noChangeArrowheads="1"/>
          </p:cNvSpPr>
          <p:nvPr/>
        </p:nvSpPr>
        <p:spPr bwMode="auto">
          <a:xfrm>
            <a:off x="1696212" y="141864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9" name="Text Box 16"/>
          <p:cNvSpPr txBox="1">
            <a:spLocks noChangeArrowheads="1"/>
          </p:cNvSpPr>
          <p:nvPr/>
        </p:nvSpPr>
        <p:spPr bwMode="auto">
          <a:xfrm>
            <a:off x="3817004" y="14160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11" name="Text Box 18"/>
          <p:cNvSpPr txBox="1">
            <a:spLocks noChangeArrowheads="1"/>
          </p:cNvSpPr>
          <p:nvPr/>
        </p:nvSpPr>
        <p:spPr bwMode="auto">
          <a:xfrm>
            <a:off x="3713862" y="2856160"/>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12" name="Text Box 16"/>
          <p:cNvSpPr txBox="1">
            <a:spLocks noChangeArrowheads="1"/>
          </p:cNvSpPr>
          <p:nvPr/>
        </p:nvSpPr>
        <p:spPr bwMode="auto">
          <a:xfrm>
            <a:off x="3713862" y="32162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13" name="Text Box 18"/>
          <p:cNvSpPr txBox="1">
            <a:spLocks noChangeArrowheads="1"/>
          </p:cNvSpPr>
          <p:nvPr/>
        </p:nvSpPr>
        <p:spPr bwMode="auto">
          <a:xfrm>
            <a:off x="3856452" y="4514986"/>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a:latin typeface="Arial" pitchFamily="34" charset="0"/>
                <a:ea typeface="Times New Roman" pitchFamily="18" charset="0"/>
                <a:cs typeface="Arial" pitchFamily="34" charset="0"/>
              </a:rPr>
              <a:t>0</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14" name="Text Box 18"/>
          <p:cNvSpPr txBox="1">
            <a:spLocks noChangeArrowheads="1"/>
          </p:cNvSpPr>
          <p:nvPr/>
        </p:nvSpPr>
        <p:spPr bwMode="auto">
          <a:xfrm>
            <a:off x="6270146" y="339886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15" name="Text Box 18"/>
          <p:cNvSpPr txBox="1">
            <a:spLocks noChangeArrowheads="1"/>
          </p:cNvSpPr>
          <p:nvPr/>
        </p:nvSpPr>
        <p:spPr bwMode="auto">
          <a:xfrm>
            <a:off x="5987848" y="4260316"/>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smtClean="0">
                <a:latin typeface="Arial" pitchFamily="34" charset="0"/>
                <a:ea typeface="Times New Roman" pitchFamily="18" charset="0"/>
                <a:cs typeface="Arial" pitchFamily="34" charset="0"/>
              </a:rPr>
              <a:t>0</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16" name="Text Box 18"/>
          <p:cNvSpPr txBox="1">
            <a:spLocks noChangeArrowheads="1"/>
          </p:cNvSpPr>
          <p:nvPr/>
        </p:nvSpPr>
        <p:spPr bwMode="auto">
          <a:xfrm>
            <a:off x="6270146" y="5343078"/>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 name="Text Box 16"/>
          <p:cNvSpPr txBox="1">
            <a:spLocks noChangeArrowheads="1"/>
          </p:cNvSpPr>
          <p:nvPr/>
        </p:nvSpPr>
        <p:spPr bwMode="auto">
          <a:xfrm>
            <a:off x="5980688" y="4670625"/>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18" name="Text Box 16"/>
          <p:cNvSpPr txBox="1">
            <a:spLocks noChangeArrowheads="1"/>
          </p:cNvSpPr>
          <p:nvPr/>
        </p:nvSpPr>
        <p:spPr bwMode="auto">
          <a:xfrm>
            <a:off x="6556752" y="1417321"/>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119" name="Text Box 18"/>
          <p:cNvSpPr txBox="1">
            <a:spLocks noChangeArrowheads="1"/>
          </p:cNvSpPr>
          <p:nvPr/>
        </p:nvSpPr>
        <p:spPr bwMode="auto">
          <a:xfrm>
            <a:off x="5982114" y="1417321"/>
            <a:ext cx="342486"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120" name="Text Box 13"/>
          <p:cNvSpPr txBox="1">
            <a:spLocks noChangeArrowheads="1"/>
          </p:cNvSpPr>
          <p:nvPr/>
        </p:nvSpPr>
        <p:spPr bwMode="auto">
          <a:xfrm>
            <a:off x="6872319" y="1262226"/>
            <a:ext cx="1801564" cy="268096"/>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oceny_studentow</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21" name="Text Box 12"/>
          <p:cNvSpPr txBox="1">
            <a:spLocks noChangeArrowheads="1"/>
          </p:cNvSpPr>
          <p:nvPr/>
        </p:nvSpPr>
        <p:spPr bwMode="auto">
          <a:xfrm>
            <a:off x="6872319" y="1530322"/>
            <a:ext cx="1801564" cy="876314"/>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id_studenta</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data_egzaminu</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lang="pl-PL" sz="1400" dirty="0" smtClean="0">
                <a:latin typeface="Arial" pitchFamily="34" charset="0"/>
                <a:ea typeface="Times New Roman" pitchFamily="18" charset="0"/>
                <a:cs typeface="Arial" pitchFamily="34" charset="0"/>
              </a:rPr>
              <a:t>o</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cena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22" name="Text Box 13"/>
          <p:cNvSpPr txBox="1">
            <a:spLocks noChangeArrowheads="1"/>
          </p:cNvSpPr>
          <p:nvPr/>
        </p:nvSpPr>
        <p:spPr bwMode="auto">
          <a:xfrm>
            <a:off x="6874892" y="1268760"/>
            <a:ext cx="1801564" cy="268096"/>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oceny_studentow</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23" name="Text Box 12"/>
          <p:cNvSpPr txBox="1">
            <a:spLocks noChangeArrowheads="1"/>
          </p:cNvSpPr>
          <p:nvPr/>
        </p:nvSpPr>
        <p:spPr bwMode="auto">
          <a:xfrm>
            <a:off x="6874892" y="1536856"/>
            <a:ext cx="1801564" cy="876314"/>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KP</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KP</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data_egzaminu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KP</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lang="pl-PL" sz="1400" dirty="0" smtClean="0">
                <a:latin typeface="Arial" pitchFamily="34" charset="0"/>
                <a:ea typeface="Times New Roman" pitchFamily="18" charset="0"/>
                <a:cs typeface="Arial" pitchFamily="34" charset="0"/>
              </a:rPr>
              <a:t>o</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cena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3" name="Text Box 63"/>
          <p:cNvSpPr txBox="1">
            <a:spLocks noChangeArrowheads="1"/>
          </p:cNvSpPr>
          <p:nvPr/>
        </p:nvSpPr>
        <p:spPr bwMode="auto">
          <a:xfrm>
            <a:off x="1691769" y="3352801"/>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rPr>
              <a:t>RK</a:t>
            </a:r>
            <a:endParaRPr kumimoji="0" lang="pl-PL" sz="1400" b="0" i="0" u="none" strike="noStrike" cap="none" normalizeH="0" baseline="0" dirty="0" smtClean="0">
              <a:ln>
                <a:noFill/>
              </a:ln>
              <a:effectLst/>
              <a:latin typeface="Arial" pitchFamily="34" charset="0"/>
            </a:endParaRPr>
          </a:p>
        </p:txBody>
      </p:sp>
      <p:sp>
        <p:nvSpPr>
          <p:cNvPr id="54" name="Text Box 63"/>
          <p:cNvSpPr txBox="1">
            <a:spLocks noChangeArrowheads="1"/>
          </p:cNvSpPr>
          <p:nvPr/>
        </p:nvSpPr>
        <p:spPr bwMode="auto">
          <a:xfrm>
            <a:off x="2793683" y="1415996"/>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smtClean="0">
                <a:ln>
                  <a:noFill/>
                </a:ln>
                <a:effectLst/>
                <a:latin typeface="Arial" pitchFamily="34" charset="0"/>
                <a:ea typeface="Times New Roman" pitchFamily="18" charset="0"/>
              </a:rPr>
              <a:t>K</a:t>
            </a:r>
            <a:endParaRPr kumimoji="0" lang="pl-PL" sz="1400" b="0" i="0" u="none" strike="noStrike" cap="none" normalizeH="0" baseline="0" dirty="0" smtClean="0">
              <a:ln>
                <a:noFill/>
              </a:ln>
              <a:effectLst/>
              <a:latin typeface="Arial" pitchFamily="34" charset="0"/>
            </a:endParaRPr>
          </a:p>
        </p:txBody>
      </p:sp>
      <p:sp>
        <p:nvSpPr>
          <p:cNvPr id="55" name="Text Box 63"/>
          <p:cNvSpPr txBox="1">
            <a:spLocks noChangeArrowheads="1"/>
          </p:cNvSpPr>
          <p:nvPr/>
        </p:nvSpPr>
        <p:spPr bwMode="auto">
          <a:xfrm>
            <a:off x="3961867" y="2205159"/>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latin typeface="Arial" pitchFamily="34" charset="0"/>
              </a:rPr>
              <a:t>R</a:t>
            </a:r>
            <a:endParaRPr kumimoji="0" lang="pl-PL" sz="1400" b="0" i="0" u="none" strike="noStrike" cap="none" normalizeH="0" baseline="0" dirty="0" smtClean="0">
              <a:ln>
                <a:noFill/>
              </a:ln>
              <a:effectLst/>
              <a:latin typeface="Arial" pitchFamily="34" charset="0"/>
            </a:endParaRPr>
          </a:p>
        </p:txBody>
      </p:sp>
      <p:sp>
        <p:nvSpPr>
          <p:cNvPr id="56" name="Text Box 63"/>
          <p:cNvSpPr txBox="1">
            <a:spLocks noChangeArrowheads="1"/>
          </p:cNvSpPr>
          <p:nvPr/>
        </p:nvSpPr>
        <p:spPr bwMode="auto">
          <a:xfrm>
            <a:off x="6172200" y="3810000"/>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smtClean="0">
                <a:ln>
                  <a:noFill/>
                </a:ln>
                <a:effectLst/>
                <a:latin typeface="Arial" pitchFamily="34" charset="0"/>
                <a:ea typeface="Times New Roman" pitchFamily="18" charset="0"/>
              </a:rPr>
              <a:t>K</a:t>
            </a:r>
            <a:endParaRPr kumimoji="0" lang="pl-PL" sz="1400" b="0" i="0" u="none" strike="noStrike" cap="none" normalizeH="0" baseline="0" dirty="0" smtClean="0">
              <a:ln>
                <a:noFill/>
              </a:ln>
              <a:effectLst/>
              <a:latin typeface="Arial" pitchFamily="34" charset="0"/>
            </a:endParaRPr>
          </a:p>
        </p:txBody>
      </p:sp>
      <p:sp>
        <p:nvSpPr>
          <p:cNvPr id="57" name="Text Box 63"/>
          <p:cNvSpPr txBox="1">
            <a:spLocks noChangeArrowheads="1"/>
          </p:cNvSpPr>
          <p:nvPr/>
        </p:nvSpPr>
        <p:spPr bwMode="auto">
          <a:xfrm>
            <a:off x="3961867" y="3810000"/>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latin typeface="Arial" pitchFamily="34" charset="0"/>
              </a:rPr>
              <a:t>R</a:t>
            </a:r>
            <a:endParaRPr kumimoji="0" lang="pl-PL" sz="1400" b="0" i="0" u="none" strike="noStrike" cap="none" normalizeH="0" baseline="0" dirty="0" smtClean="0">
              <a:ln>
                <a:noFill/>
              </a:ln>
              <a:effectLst/>
              <a:latin typeface="Arial" pitchFamily="34" charset="0"/>
            </a:endParaRPr>
          </a:p>
        </p:txBody>
      </p:sp>
      <p:sp>
        <p:nvSpPr>
          <p:cNvPr id="58" name="Text Box 63"/>
          <p:cNvSpPr txBox="1">
            <a:spLocks noChangeArrowheads="1"/>
          </p:cNvSpPr>
          <p:nvPr/>
        </p:nvSpPr>
        <p:spPr bwMode="auto">
          <a:xfrm>
            <a:off x="6324600" y="4953000"/>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rPr>
              <a:t>RK</a:t>
            </a:r>
            <a:endParaRPr kumimoji="0" lang="pl-PL" sz="1400" b="0" i="0" u="none" strike="noStrike" cap="none" normalizeH="0" baseline="0" dirty="0" smtClean="0">
              <a:ln>
                <a:noFill/>
              </a:ln>
              <a:effectLst/>
              <a:latin typeface="Arial" pitchFamily="34" charset="0"/>
            </a:endParaRPr>
          </a:p>
        </p:txBody>
      </p:sp>
      <p:sp>
        <p:nvSpPr>
          <p:cNvPr id="59" name="Text Box 63"/>
          <p:cNvSpPr txBox="1">
            <a:spLocks noChangeArrowheads="1"/>
          </p:cNvSpPr>
          <p:nvPr/>
        </p:nvSpPr>
        <p:spPr bwMode="auto">
          <a:xfrm>
            <a:off x="6365864" y="1417321"/>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solidFill>
                  <a:srgbClr val="FF0000"/>
                </a:solidFill>
                <a:latin typeface="Arial" pitchFamily="34" charset="0"/>
              </a:rPr>
              <a:t>R</a:t>
            </a:r>
            <a:endParaRPr kumimoji="0" lang="pl-PL" sz="1400" b="0" i="0" u="none" strike="noStrike" cap="none" normalizeH="0" baseline="0" dirty="0" smtClean="0">
              <a:ln>
                <a:noFill/>
              </a:ln>
              <a:solidFill>
                <a:srgbClr val="FF0000"/>
              </a:solidFill>
              <a:effectLst/>
              <a:latin typeface="Arial" pitchFamily="34" charset="0"/>
            </a:endParaRPr>
          </a:p>
        </p:txBody>
      </p:sp>
      <p:sp>
        <p:nvSpPr>
          <p:cNvPr id="61" name="Text Box 16"/>
          <p:cNvSpPr txBox="1">
            <a:spLocks noChangeArrowheads="1"/>
          </p:cNvSpPr>
          <p:nvPr/>
        </p:nvSpPr>
        <p:spPr bwMode="auto">
          <a:xfrm>
            <a:off x="3514725" y="1668028"/>
            <a:ext cx="608613" cy="2369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20,120</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60" name="pole tekstowe 59"/>
          <p:cNvSpPr txBox="1"/>
          <p:nvPr/>
        </p:nvSpPr>
        <p:spPr>
          <a:xfrm>
            <a:off x="8029575" y="1504950"/>
            <a:ext cx="609600" cy="523220"/>
          </a:xfrm>
          <a:prstGeom prst="rect">
            <a:avLst/>
          </a:prstGeom>
          <a:noFill/>
        </p:spPr>
        <p:txBody>
          <a:bodyPr wrap="square" rtlCol="0">
            <a:spAutoFit/>
          </a:bodyPr>
          <a:lstStyle/>
          <a:p>
            <a:r>
              <a:rPr lang="pl-PL" sz="1400" dirty="0" smtClean="0">
                <a:latin typeface="Arial" pitchFamily="34" charset="0"/>
                <a:cs typeface="Arial" pitchFamily="34" charset="0"/>
              </a:rPr>
              <a:t>, </a:t>
            </a:r>
            <a:r>
              <a:rPr lang="pl-PL" sz="1400" dirty="0" smtClean="0">
                <a:solidFill>
                  <a:srgbClr val="FF0000"/>
                </a:solidFill>
                <a:latin typeface="Arial" pitchFamily="34" charset="0"/>
                <a:cs typeface="Arial" pitchFamily="34" charset="0"/>
              </a:rPr>
              <a:t>KO</a:t>
            </a:r>
          </a:p>
          <a:p>
            <a:r>
              <a:rPr lang="pl-PL" sz="1400" dirty="0" smtClean="0">
                <a:latin typeface="Arial" pitchFamily="34" charset="0"/>
                <a:cs typeface="Arial" pitchFamily="34" charset="0"/>
              </a:rPr>
              <a:t>, </a:t>
            </a:r>
            <a:r>
              <a:rPr lang="pl-PL" sz="1400" dirty="0" smtClean="0">
                <a:solidFill>
                  <a:srgbClr val="FF0000"/>
                </a:solidFill>
                <a:latin typeface="Arial" pitchFamily="34" charset="0"/>
                <a:cs typeface="Arial" pitchFamily="34" charset="0"/>
              </a:rPr>
              <a:t>KO</a:t>
            </a:r>
            <a:endParaRPr lang="pl-PL" sz="1400"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amond(out)">
                                      <p:cBhvr>
                                        <p:cTn id="7" dur="20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120"/>
                                        </p:tgtEl>
                                      </p:cBhvr>
                                    </p:animEffect>
                                    <p:set>
                                      <p:cBhvr>
                                        <p:cTn id="12" dur="1" fill="hold">
                                          <p:stCondLst>
                                            <p:cond delay="1999"/>
                                          </p:stCondLst>
                                        </p:cTn>
                                        <p:tgtEl>
                                          <p:spTgt spid="120"/>
                                        </p:tgtEl>
                                        <p:attrNameLst>
                                          <p:attrName>style.visibility</p:attrName>
                                        </p:attrNameLst>
                                      </p:cBhvr>
                                      <p:to>
                                        <p:strVal val="hidden"/>
                                      </p:to>
                                    </p:set>
                                  </p:childTnLst>
                                </p:cTn>
                              </p:par>
                              <p:par>
                                <p:cTn id="13" presetID="8" presetClass="exit" presetSubtype="16" fill="hold" grpId="0" nodeType="withEffect">
                                  <p:stCondLst>
                                    <p:cond delay="0"/>
                                  </p:stCondLst>
                                  <p:childTnLst>
                                    <p:animEffect transition="out" filter="diamond(in)">
                                      <p:cBhvr>
                                        <p:cTn id="14" dur="2000"/>
                                        <p:tgtEl>
                                          <p:spTgt spid="121"/>
                                        </p:tgtEl>
                                      </p:cBhvr>
                                    </p:animEffect>
                                    <p:set>
                                      <p:cBhvr>
                                        <p:cTn id="15" dur="1" fill="hold">
                                          <p:stCondLst>
                                            <p:cond delay="1999"/>
                                          </p:stCondLst>
                                        </p:cTn>
                                        <p:tgtEl>
                                          <p:spTgt spid="121"/>
                                        </p:tgtEl>
                                        <p:attrNameLst>
                                          <p:attrName>style.visibility</p:attrName>
                                        </p:attrNameLst>
                                      </p:cBhvr>
                                      <p:to>
                                        <p:strVal val="hidden"/>
                                      </p:to>
                                    </p:set>
                                  </p:childTnLst>
                                </p:cTn>
                              </p:par>
                              <p:par>
                                <p:cTn id="16" presetID="8" presetClass="entr" presetSubtype="16" fill="hold" grpId="0" nodeType="withEffect">
                                  <p:stCondLst>
                                    <p:cond delay="0"/>
                                  </p:stCondLst>
                                  <p:childTnLst>
                                    <p:set>
                                      <p:cBhvr>
                                        <p:cTn id="17" dur="1" fill="hold">
                                          <p:stCondLst>
                                            <p:cond delay="0"/>
                                          </p:stCondLst>
                                        </p:cTn>
                                        <p:tgtEl>
                                          <p:spTgt spid="122"/>
                                        </p:tgtEl>
                                        <p:attrNameLst>
                                          <p:attrName>style.visibility</p:attrName>
                                        </p:attrNameLst>
                                      </p:cBhvr>
                                      <p:to>
                                        <p:strVal val="visible"/>
                                      </p:to>
                                    </p:set>
                                    <p:animEffect transition="in" filter="diamond(in)">
                                      <p:cBhvr>
                                        <p:cTn id="18" dur="2000"/>
                                        <p:tgtEl>
                                          <p:spTgt spid="122"/>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123"/>
                                        </p:tgtEl>
                                        <p:attrNameLst>
                                          <p:attrName>style.visibility</p:attrName>
                                        </p:attrNameLst>
                                      </p:cBhvr>
                                      <p:to>
                                        <p:strVal val="visible"/>
                                      </p:to>
                                    </p:set>
                                    <p:animEffect transition="in" filter="diamond(in)">
                                      <p:cBhvr>
                                        <p:cTn id="21" dur="2000"/>
                                        <p:tgtEl>
                                          <p:spTgt spid="12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9"/>
                                        </p:tgtEl>
                                        <p:attrNameLst>
                                          <p:attrName>style.visibility</p:attrName>
                                        </p:attrNameLst>
                                      </p:cBhvr>
                                      <p:to>
                                        <p:strVal val="visible"/>
                                      </p:to>
                                    </p:set>
                                    <p:anim calcmode="lin" valueType="num">
                                      <p:cBhvr additive="base">
                                        <p:cTn id="26" dur="500" fill="hold"/>
                                        <p:tgtEl>
                                          <p:spTgt spid="119"/>
                                        </p:tgtEl>
                                        <p:attrNameLst>
                                          <p:attrName>ppt_x</p:attrName>
                                        </p:attrNameLst>
                                      </p:cBhvr>
                                      <p:tavLst>
                                        <p:tav tm="0">
                                          <p:val>
                                            <p:strVal val="#ppt_x"/>
                                          </p:val>
                                        </p:tav>
                                        <p:tav tm="100000">
                                          <p:val>
                                            <p:strVal val="#ppt_x"/>
                                          </p:val>
                                        </p:tav>
                                      </p:tavLst>
                                    </p:anim>
                                    <p:anim calcmode="lin" valueType="num">
                                      <p:cBhvr additive="base">
                                        <p:cTn id="27" dur="500" fill="hold"/>
                                        <p:tgtEl>
                                          <p:spTgt spid="11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18"/>
                                        </p:tgtEl>
                                        <p:attrNameLst>
                                          <p:attrName>style.visibility</p:attrName>
                                        </p:attrNameLst>
                                      </p:cBhvr>
                                      <p:to>
                                        <p:strVal val="visible"/>
                                      </p:to>
                                    </p:set>
                                    <p:anim calcmode="lin" valueType="num">
                                      <p:cBhvr additive="base">
                                        <p:cTn id="30" dur="500" fill="hold"/>
                                        <p:tgtEl>
                                          <p:spTgt spid="118"/>
                                        </p:tgtEl>
                                        <p:attrNameLst>
                                          <p:attrName>ppt_x</p:attrName>
                                        </p:attrNameLst>
                                      </p:cBhvr>
                                      <p:tavLst>
                                        <p:tav tm="0">
                                          <p:val>
                                            <p:strVal val="#ppt_x"/>
                                          </p:val>
                                        </p:tav>
                                        <p:tav tm="100000">
                                          <p:val>
                                            <p:strVal val="#ppt_x"/>
                                          </p:val>
                                        </p:tav>
                                      </p:tavLst>
                                    </p:anim>
                                    <p:anim calcmode="lin" valueType="num">
                                      <p:cBhvr additive="base">
                                        <p:cTn id="31" dur="500" fill="hold"/>
                                        <p:tgtEl>
                                          <p:spTgt spid="118"/>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additive="base">
                                        <p:cTn id="34" dur="500" fill="hold"/>
                                        <p:tgtEl>
                                          <p:spTgt spid="77"/>
                                        </p:tgtEl>
                                        <p:attrNameLst>
                                          <p:attrName>ppt_x</p:attrName>
                                        </p:attrNameLst>
                                      </p:cBhvr>
                                      <p:tavLst>
                                        <p:tav tm="0">
                                          <p:val>
                                            <p:strVal val="#ppt_x"/>
                                          </p:val>
                                        </p:tav>
                                        <p:tav tm="100000">
                                          <p:val>
                                            <p:strVal val="#ppt_x"/>
                                          </p:val>
                                        </p:tav>
                                      </p:tavLst>
                                    </p:anim>
                                    <p:anim calcmode="lin" valueType="num">
                                      <p:cBhvr additive="base">
                                        <p:cTn id="35" dur="500" fill="hold"/>
                                        <p:tgtEl>
                                          <p:spTgt spid="77"/>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76"/>
                                        </p:tgtEl>
                                        <p:attrNameLst>
                                          <p:attrName>style.visibility</p:attrName>
                                        </p:attrNameLst>
                                      </p:cBhvr>
                                      <p:to>
                                        <p:strVal val="visible"/>
                                      </p:to>
                                    </p:set>
                                    <p:anim calcmode="lin" valueType="num">
                                      <p:cBhvr additive="base">
                                        <p:cTn id="38" dur="500" fill="hold"/>
                                        <p:tgtEl>
                                          <p:spTgt spid="76"/>
                                        </p:tgtEl>
                                        <p:attrNameLst>
                                          <p:attrName>ppt_x</p:attrName>
                                        </p:attrNameLst>
                                      </p:cBhvr>
                                      <p:tavLst>
                                        <p:tav tm="0">
                                          <p:val>
                                            <p:strVal val="#ppt_x"/>
                                          </p:val>
                                        </p:tav>
                                        <p:tav tm="100000">
                                          <p:val>
                                            <p:strVal val="#ppt_x"/>
                                          </p:val>
                                        </p:tav>
                                      </p:tavLst>
                                    </p:anim>
                                    <p:anim calcmode="lin" valueType="num">
                                      <p:cBhvr additive="base">
                                        <p:cTn id="39" dur="500" fill="hold"/>
                                        <p:tgtEl>
                                          <p:spTgt spid="7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59"/>
                                        </p:tgtEl>
                                        <p:attrNameLst>
                                          <p:attrName>style.visibility</p:attrName>
                                        </p:attrNameLst>
                                      </p:cBhvr>
                                      <p:to>
                                        <p:strVal val="visible"/>
                                      </p:to>
                                    </p:set>
                                    <p:anim calcmode="lin" valueType="num">
                                      <p:cBhvr additive="base">
                                        <p:cTn id="42" dur="500" fill="hold"/>
                                        <p:tgtEl>
                                          <p:spTgt spid="59"/>
                                        </p:tgtEl>
                                        <p:attrNameLst>
                                          <p:attrName>ppt_x</p:attrName>
                                        </p:attrNameLst>
                                      </p:cBhvr>
                                      <p:tavLst>
                                        <p:tav tm="0">
                                          <p:val>
                                            <p:strVal val="#ppt_x"/>
                                          </p:val>
                                        </p:tav>
                                        <p:tav tm="100000">
                                          <p:val>
                                            <p:strVal val="#ppt_x"/>
                                          </p:val>
                                        </p:tav>
                                      </p:tavLst>
                                    </p:anim>
                                    <p:anim calcmode="lin" valueType="num">
                                      <p:cBhvr additive="base">
                                        <p:cTn id="43" dur="500" fill="hold"/>
                                        <p:tgtEl>
                                          <p:spTgt spid="5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 calcmode="lin" valueType="num">
                                      <p:cBhvr additive="base">
                                        <p:cTn id="46" dur="500" fill="hold"/>
                                        <p:tgtEl>
                                          <p:spTgt spid="60"/>
                                        </p:tgtEl>
                                        <p:attrNameLst>
                                          <p:attrName>ppt_x</p:attrName>
                                        </p:attrNameLst>
                                      </p:cBhvr>
                                      <p:tavLst>
                                        <p:tav tm="0">
                                          <p:val>
                                            <p:strVal val="#ppt_x"/>
                                          </p:val>
                                        </p:tav>
                                        <p:tav tm="100000">
                                          <p:val>
                                            <p:strVal val="#ppt_x"/>
                                          </p:val>
                                        </p:tav>
                                      </p:tavLst>
                                    </p:anim>
                                    <p:anim calcmode="lin" valueType="num">
                                      <p:cBhvr additive="base">
                                        <p:cTn id="47"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18" grpId="0"/>
      <p:bldP spid="119" grpId="0"/>
      <p:bldP spid="120" grpId="0" animBg="1"/>
      <p:bldP spid="121" grpId="0" animBg="1"/>
      <p:bldP spid="122" grpId="0" animBg="1"/>
      <p:bldP spid="123" grpId="0" animBg="1"/>
      <p:bldP spid="59" grpId="0"/>
      <p:bldP spid="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13</a:t>
            </a:fld>
            <a:endParaRPr lang="pl-PL"/>
          </a:p>
        </p:txBody>
      </p:sp>
      <p:sp>
        <p:nvSpPr>
          <p:cNvPr id="77" name="Rectangle 76"/>
          <p:cNvSpPr>
            <a:spLocks noChangeArrowheads="1"/>
          </p:cNvSpPr>
          <p:nvPr/>
        </p:nvSpPr>
        <p:spPr bwMode="auto">
          <a:xfrm>
            <a:off x="0" y="0"/>
            <a:ext cx="21339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pl-PL" sz="1400"/>
          </a:p>
        </p:txBody>
      </p:sp>
      <p:sp>
        <p:nvSpPr>
          <p:cNvPr id="78" name="pole tekstowe 77"/>
          <p:cNvSpPr txBox="1"/>
          <p:nvPr/>
        </p:nvSpPr>
        <p:spPr>
          <a:xfrm>
            <a:off x="0" y="0"/>
            <a:ext cx="9144000" cy="369332"/>
          </a:xfrm>
          <a:prstGeom prst="rect">
            <a:avLst/>
          </a:prstGeom>
          <a:noFill/>
        </p:spPr>
        <p:txBody>
          <a:bodyPr wrap="square" rtlCol="0">
            <a:spAutoFit/>
          </a:bodyPr>
          <a:lstStyle/>
          <a:p>
            <a:r>
              <a:rPr lang="pl-PL" dirty="0" smtClean="0">
                <a:solidFill>
                  <a:schemeClr val="accent1">
                    <a:lumMod val="75000"/>
                  </a:schemeClr>
                </a:solidFill>
                <a:latin typeface="Arial" pitchFamily="34" charset="0"/>
                <a:cs typeface="Arial" pitchFamily="34" charset="0"/>
              </a:rPr>
              <a:t>Możliwymi ocenami są: 2, 3, 3.5, 4, 4.5, 5, 5.5.</a:t>
            </a:r>
            <a:endParaRPr lang="pl-PL" b="1" dirty="0" smtClean="0">
              <a:solidFill>
                <a:schemeClr val="accent1">
                  <a:lumMod val="75000"/>
                </a:schemeClr>
              </a:solidFill>
              <a:latin typeface="Arial" pitchFamily="34" charset="0"/>
              <a:cs typeface="Arial" pitchFamily="34" charset="0"/>
            </a:endParaRPr>
          </a:p>
        </p:txBody>
      </p:sp>
      <p:cxnSp>
        <p:nvCxnSpPr>
          <p:cNvPr id="79" name="AutoShape 67"/>
          <p:cNvCxnSpPr>
            <a:cxnSpLocks noChangeShapeType="1"/>
          </p:cNvCxnSpPr>
          <p:nvPr/>
        </p:nvCxnSpPr>
        <p:spPr bwMode="auto">
          <a:xfrm>
            <a:off x="5944684" y="1848048"/>
            <a:ext cx="1019175" cy="0"/>
          </a:xfrm>
          <a:prstGeom prst="straightConnector1">
            <a:avLst/>
          </a:prstGeom>
          <a:noFill/>
          <a:ln w="9525">
            <a:solidFill>
              <a:srgbClr val="000000"/>
            </a:solidFill>
            <a:round/>
            <a:headEnd/>
            <a:tailEnd/>
          </a:ln>
        </p:spPr>
      </p:cxnSp>
      <p:cxnSp>
        <p:nvCxnSpPr>
          <p:cNvPr id="80" name="AutoShape 68"/>
          <p:cNvCxnSpPr>
            <a:cxnSpLocks noChangeShapeType="1"/>
          </p:cNvCxnSpPr>
          <p:nvPr/>
        </p:nvCxnSpPr>
        <p:spPr bwMode="auto">
          <a:xfrm>
            <a:off x="5944684" y="1632024"/>
            <a:ext cx="1019175" cy="0"/>
          </a:xfrm>
          <a:prstGeom prst="straightConnector1">
            <a:avLst/>
          </a:prstGeom>
          <a:noFill/>
          <a:ln w="9525">
            <a:solidFill>
              <a:srgbClr val="000000"/>
            </a:solidFill>
            <a:round/>
            <a:headEnd/>
            <a:tailEnd/>
          </a:ln>
        </p:spPr>
      </p:cxnSp>
      <p:cxnSp>
        <p:nvCxnSpPr>
          <p:cNvPr id="81" name="AutoShape 66"/>
          <p:cNvCxnSpPr>
            <a:cxnSpLocks noChangeShapeType="1"/>
          </p:cNvCxnSpPr>
          <p:nvPr/>
        </p:nvCxnSpPr>
        <p:spPr bwMode="auto">
          <a:xfrm>
            <a:off x="1696212" y="1632024"/>
            <a:ext cx="2543175" cy="0"/>
          </a:xfrm>
          <a:prstGeom prst="straightConnector1">
            <a:avLst/>
          </a:prstGeom>
          <a:noFill/>
          <a:ln w="9525">
            <a:solidFill>
              <a:srgbClr val="000000"/>
            </a:solidFill>
            <a:round/>
            <a:headEnd/>
            <a:tailEnd/>
          </a:ln>
        </p:spPr>
      </p:cxnSp>
      <p:grpSp>
        <p:nvGrpSpPr>
          <p:cNvPr id="82" name="Group 1"/>
          <p:cNvGrpSpPr>
            <a:grpSpLocks noChangeAspect="1"/>
          </p:cNvGrpSpPr>
          <p:nvPr/>
        </p:nvGrpSpPr>
        <p:grpSpPr bwMode="auto">
          <a:xfrm>
            <a:off x="422412" y="1268760"/>
            <a:ext cx="8254044" cy="4580817"/>
            <a:chOff x="95" y="1429"/>
            <a:chExt cx="12998" cy="7213"/>
          </a:xfrm>
        </p:grpSpPr>
        <p:sp>
          <p:nvSpPr>
            <p:cNvPr id="83" name="AutoShape 3"/>
            <p:cNvSpPr>
              <a:spLocks noChangeShapeType="1"/>
            </p:cNvSpPr>
            <p:nvPr/>
          </p:nvSpPr>
          <p:spPr bwMode="auto">
            <a:xfrm rot="10800000" flipV="1">
              <a:off x="8688" y="5076"/>
              <a:ext cx="1350" cy="1394"/>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84" name="AutoShape 2"/>
            <p:cNvSpPr>
              <a:spLocks noChangeShapeType="1"/>
            </p:cNvSpPr>
            <p:nvPr/>
          </p:nvSpPr>
          <p:spPr bwMode="auto">
            <a:xfrm>
              <a:off x="8688" y="6770"/>
              <a:ext cx="1350" cy="1386"/>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nvGrpSpPr>
            <p:cNvPr id="85" name="Group 38"/>
            <p:cNvGrpSpPr>
              <a:grpSpLocks/>
            </p:cNvGrpSpPr>
            <p:nvPr/>
          </p:nvGrpSpPr>
          <p:grpSpPr bwMode="auto">
            <a:xfrm>
              <a:off x="95" y="1433"/>
              <a:ext cx="2063" cy="2130"/>
              <a:chOff x="2224" y="3150"/>
              <a:chExt cx="1636" cy="1689"/>
            </a:xfrm>
          </p:grpSpPr>
          <p:sp>
            <p:nvSpPr>
              <p:cNvPr id="112" name="Text Box 40"/>
              <p:cNvSpPr txBox="1">
                <a:spLocks noChangeArrowheads="1"/>
              </p:cNvSpPr>
              <p:nvPr/>
            </p:nvSpPr>
            <p:spPr bwMode="auto">
              <a:xfrm>
                <a:off x="2224" y="3150"/>
                <a:ext cx="1636" cy="333"/>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studenci</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13" name="Text Box 39"/>
              <p:cNvSpPr txBox="1">
                <a:spLocks noChangeArrowheads="1"/>
              </p:cNvSpPr>
              <p:nvPr/>
            </p:nvSpPr>
            <p:spPr bwMode="auto">
              <a:xfrm>
                <a:off x="2224" y="3483"/>
                <a:ext cx="1636" cy="1356"/>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nr_grupy</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86" name="Group 35"/>
            <p:cNvGrpSpPr>
              <a:grpSpLocks/>
            </p:cNvGrpSpPr>
            <p:nvPr/>
          </p:nvGrpSpPr>
          <p:grpSpPr bwMode="auto">
            <a:xfrm>
              <a:off x="2780" y="3253"/>
              <a:ext cx="2514" cy="1799"/>
              <a:chOff x="4359" y="4859"/>
              <a:chExt cx="1995" cy="1428"/>
            </a:xfrm>
          </p:grpSpPr>
          <p:sp>
            <p:nvSpPr>
              <p:cNvPr id="110" name="Text Box 37"/>
              <p:cNvSpPr txBox="1">
                <a:spLocks noChangeArrowheads="1"/>
              </p:cNvSpPr>
              <p:nvPr/>
            </p:nvSpPr>
            <p:spPr bwMode="auto">
              <a:xfrm>
                <a:off x="4359" y="4859"/>
                <a:ext cx="1994"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11" name="Text Box 36"/>
              <p:cNvSpPr txBox="1">
                <a:spLocks noChangeArrowheads="1"/>
              </p:cNvSpPr>
              <p:nvPr/>
            </p:nvSpPr>
            <p:spPr bwMode="auto">
              <a:xfrm>
                <a:off x="4360" y="5194"/>
                <a:ext cx="1994" cy="1093"/>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nazwa_wykladu</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liczba_godzin</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87" name="Group 32"/>
            <p:cNvGrpSpPr>
              <a:grpSpLocks/>
            </p:cNvGrpSpPr>
            <p:nvPr/>
          </p:nvGrpSpPr>
          <p:grpSpPr bwMode="auto">
            <a:xfrm>
              <a:off x="9811" y="4549"/>
              <a:ext cx="2519" cy="2112"/>
              <a:chOff x="9722" y="5905"/>
              <a:chExt cx="1999" cy="1675"/>
            </a:xfrm>
          </p:grpSpPr>
          <p:sp>
            <p:nvSpPr>
              <p:cNvPr id="108" name="Text Box 34"/>
              <p:cNvSpPr txBox="1">
                <a:spLocks noChangeArrowheads="1"/>
              </p:cNvSpPr>
              <p:nvPr/>
            </p:nvSpPr>
            <p:spPr bwMode="auto">
              <a:xfrm>
                <a:off x="9723" y="5905"/>
                <a:ext cx="1998" cy="280"/>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pracownicy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9" name="Text Box 33"/>
              <p:cNvSpPr txBox="1">
                <a:spLocks noChangeArrowheads="1"/>
              </p:cNvSpPr>
              <p:nvPr/>
            </p:nvSpPr>
            <p:spPr bwMode="auto">
              <a:xfrm>
                <a:off x="9722" y="6188"/>
                <a:ext cx="1998" cy="1392"/>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lvl="0" eaLnBrk="0" hangingPunct="0"/>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lang="pl-PL" sz="1400">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PESEL</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88" name="Group 29"/>
            <p:cNvGrpSpPr>
              <a:grpSpLocks/>
            </p:cNvGrpSpPr>
            <p:nvPr/>
          </p:nvGrpSpPr>
          <p:grpSpPr bwMode="auto">
            <a:xfrm>
              <a:off x="5975" y="5860"/>
              <a:ext cx="2926" cy="1471"/>
              <a:chOff x="6791" y="6566"/>
              <a:chExt cx="2324" cy="1167"/>
            </a:xfrm>
          </p:grpSpPr>
          <p:sp>
            <p:nvSpPr>
              <p:cNvPr id="106" name="Text Box 31"/>
              <p:cNvSpPr txBox="1">
                <a:spLocks noChangeArrowheads="1"/>
              </p:cNvSpPr>
              <p:nvPr/>
            </p:nvSpPr>
            <p:spPr bwMode="auto">
              <a:xfrm>
                <a:off x="6791" y="6566"/>
                <a:ext cx="2324" cy="334"/>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wykladowcy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7" name="Text Box 30"/>
              <p:cNvSpPr txBox="1">
                <a:spLocks noChangeArrowheads="1"/>
              </p:cNvSpPr>
              <p:nvPr/>
            </p:nvSpPr>
            <p:spPr bwMode="auto">
              <a:xfrm>
                <a:off x="6791" y="6900"/>
                <a:ext cx="2323" cy="833"/>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stopien_tytul</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katedra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89" name="Group 26"/>
            <p:cNvGrpSpPr>
              <a:grpSpLocks/>
            </p:cNvGrpSpPr>
            <p:nvPr/>
          </p:nvGrpSpPr>
          <p:grpSpPr bwMode="auto">
            <a:xfrm>
              <a:off x="9811" y="7507"/>
              <a:ext cx="2345" cy="1125"/>
              <a:chOff x="9722" y="7897"/>
              <a:chExt cx="1861" cy="894"/>
            </a:xfrm>
          </p:grpSpPr>
          <p:sp>
            <p:nvSpPr>
              <p:cNvPr id="104" name="Text Box 28"/>
              <p:cNvSpPr txBox="1">
                <a:spLocks noChangeArrowheads="1"/>
              </p:cNvSpPr>
              <p:nvPr/>
            </p:nvSpPr>
            <p:spPr bwMode="auto">
              <a:xfrm>
                <a:off x="9723" y="7897"/>
                <a:ext cx="1860" cy="336"/>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stopnie_tytuly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5" name="Text Box 27"/>
              <p:cNvSpPr txBox="1">
                <a:spLocks noChangeArrowheads="1"/>
              </p:cNvSpPr>
              <p:nvPr/>
            </p:nvSpPr>
            <p:spPr bwMode="auto">
              <a:xfrm>
                <a:off x="9722" y="8233"/>
                <a:ext cx="1860" cy="558"/>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stopien_tytul KP</a:t>
                </a:r>
                <a:endParaRPr kumimoji="0" lang="pl-PL" sz="1400" b="0" i="0" u="none" strike="noStrike" cap="none" normalizeH="0" baseline="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stawka</a:t>
                </a:r>
                <a:endParaRPr kumimoji="0" lang="pl-PL" sz="14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0" name="Group 20"/>
            <p:cNvGrpSpPr>
              <a:grpSpLocks/>
            </p:cNvGrpSpPr>
            <p:nvPr/>
          </p:nvGrpSpPr>
          <p:grpSpPr bwMode="auto">
            <a:xfrm>
              <a:off x="2950" y="6510"/>
              <a:ext cx="1677" cy="818"/>
              <a:chOff x="4487" y="6682"/>
              <a:chExt cx="1329" cy="649"/>
            </a:xfrm>
          </p:grpSpPr>
          <p:sp>
            <p:nvSpPr>
              <p:cNvPr id="102" name="Text Box 22"/>
              <p:cNvSpPr txBox="1">
                <a:spLocks noChangeArrowheads="1"/>
              </p:cNvSpPr>
              <p:nvPr/>
            </p:nvSpPr>
            <p:spPr bwMode="auto">
              <a:xfrm>
                <a:off x="4488" y="6682"/>
                <a:ext cx="1328" cy="334"/>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grupy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3" name="Text Box 21"/>
              <p:cNvSpPr txBox="1">
                <a:spLocks noChangeArrowheads="1"/>
              </p:cNvSpPr>
              <p:nvPr/>
            </p:nvSpPr>
            <p:spPr bwMode="auto">
              <a:xfrm>
                <a:off x="4487" y="7016"/>
                <a:ext cx="1328" cy="31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nr_grupy KP</a:t>
                </a:r>
                <a:endParaRPr kumimoji="0" lang="pl-PL" sz="1400" b="0" i="0" u="none" strike="noStrike" cap="none" normalizeH="0" baseline="0" smtClean="0">
                  <a:ln>
                    <a:noFill/>
                  </a:ln>
                  <a:solidFill>
                    <a:schemeClr val="tx1"/>
                  </a:solidFill>
                  <a:effectLst/>
                  <a:latin typeface="Arial" pitchFamily="34" charset="0"/>
                  <a:cs typeface="Arial" pitchFamily="34" charset="0"/>
                </a:endParaRPr>
              </a:p>
            </p:txBody>
          </p:sp>
        </p:grpSp>
        <p:sp>
          <p:nvSpPr>
            <p:cNvPr id="91" name="AutoShape 19"/>
            <p:cNvSpPr>
              <a:spLocks noChangeShapeType="1"/>
            </p:cNvSpPr>
            <p:nvPr/>
          </p:nvSpPr>
          <p:spPr bwMode="auto">
            <a:xfrm>
              <a:off x="2158" y="3364"/>
              <a:ext cx="771" cy="3781"/>
            </a:xfrm>
            <a:prstGeom prst="bentConnector3">
              <a:avLst>
                <a:gd name="adj1" fmla="val 49935"/>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92" name="Text Box 18"/>
            <p:cNvSpPr txBox="1">
              <a:spLocks noChangeArrowheads="1"/>
            </p:cNvSpPr>
            <p:nvPr/>
          </p:nvSpPr>
          <p:spPr bwMode="auto">
            <a:xfrm>
              <a:off x="2497" y="6824"/>
              <a:ext cx="792" cy="3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93" name="Text Box 16"/>
            <p:cNvSpPr txBox="1">
              <a:spLocks noChangeArrowheads="1"/>
            </p:cNvSpPr>
            <p:nvPr/>
          </p:nvSpPr>
          <p:spPr bwMode="auto">
            <a:xfrm>
              <a:off x="2151" y="3067"/>
              <a:ext cx="459" cy="2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94" name="AutoShape 15"/>
            <p:cNvSpPr>
              <a:spLocks noChangeShapeType="1"/>
            </p:cNvSpPr>
            <p:nvPr/>
          </p:nvSpPr>
          <p:spPr bwMode="auto">
            <a:xfrm flipV="1">
              <a:off x="5296" y="2397"/>
              <a:ext cx="684" cy="1502"/>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nvGrpSpPr>
            <p:cNvPr id="95" name="Group 11"/>
            <p:cNvGrpSpPr>
              <a:grpSpLocks/>
            </p:cNvGrpSpPr>
            <p:nvPr/>
          </p:nvGrpSpPr>
          <p:grpSpPr bwMode="auto">
            <a:xfrm>
              <a:off x="10256" y="1427"/>
              <a:ext cx="2837" cy="1801"/>
              <a:chOff x="9873" y="3244"/>
              <a:chExt cx="2251" cy="1430"/>
            </a:xfrm>
          </p:grpSpPr>
          <p:sp>
            <p:nvSpPr>
              <p:cNvPr id="100" name="Text Box 13"/>
              <p:cNvSpPr txBox="1">
                <a:spLocks noChangeArrowheads="1"/>
              </p:cNvSpPr>
              <p:nvPr/>
            </p:nvSpPr>
            <p:spPr bwMode="auto">
              <a:xfrm>
                <a:off x="9873" y="3244"/>
                <a:ext cx="2251"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oceny_studentow</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1" name="Text Box 12"/>
              <p:cNvSpPr txBox="1">
                <a:spLocks noChangeArrowheads="1"/>
              </p:cNvSpPr>
              <p:nvPr/>
            </p:nvSpPr>
            <p:spPr bwMode="auto">
              <a:xfrm>
                <a:off x="9873" y="3579"/>
                <a:ext cx="2251" cy="109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data_egzaminu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lang="pl-PL" sz="1400" dirty="0" smtClean="0">
                    <a:latin typeface="Arial" pitchFamily="34" charset="0"/>
                    <a:ea typeface="Times New Roman" pitchFamily="18" charset="0"/>
                    <a:cs typeface="Arial" pitchFamily="34" charset="0"/>
                  </a:rPr>
                  <a:t>o</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cena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6" name="Group 8"/>
            <p:cNvGrpSpPr>
              <a:grpSpLocks/>
            </p:cNvGrpSpPr>
            <p:nvPr/>
          </p:nvGrpSpPr>
          <p:grpSpPr bwMode="auto">
            <a:xfrm>
              <a:off x="5980" y="1440"/>
              <a:ext cx="2874" cy="1184"/>
              <a:chOff x="6897" y="3244"/>
              <a:chExt cx="2280" cy="940"/>
            </a:xfrm>
          </p:grpSpPr>
          <p:sp>
            <p:nvSpPr>
              <p:cNvPr id="98" name="Text Box 10"/>
              <p:cNvSpPr txBox="1">
                <a:spLocks noChangeArrowheads="1"/>
              </p:cNvSpPr>
              <p:nvPr/>
            </p:nvSpPr>
            <p:spPr bwMode="auto">
              <a:xfrm>
                <a:off x="6897" y="3244"/>
                <a:ext cx="2280"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studenci_wyklady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99" name="Text Box 9"/>
              <p:cNvSpPr txBox="1">
                <a:spLocks noChangeArrowheads="1"/>
              </p:cNvSpPr>
              <p:nvPr/>
            </p:nvSpPr>
            <p:spPr bwMode="auto">
              <a:xfrm>
                <a:off x="6897" y="3579"/>
                <a:ext cx="2280" cy="60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err="1" smtClean="0">
                    <a:latin typeface="Arial" pitchFamily="34" charset="0"/>
                    <a:ea typeface="Times New Roman" pitchFamily="18" charset="0"/>
                    <a:cs typeface="Arial" pitchFamily="34" charset="0"/>
                  </a:rPr>
                  <a:t>i</a:t>
                </a: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97" name="AutoShape 4"/>
            <p:cNvSpPr>
              <a:spLocks noChangeShapeType="1"/>
            </p:cNvSpPr>
            <p:nvPr/>
          </p:nvSpPr>
          <p:spPr bwMode="auto">
            <a:xfrm>
              <a:off x="5296" y="4844"/>
              <a:ext cx="681" cy="1626"/>
            </a:xfrm>
            <a:prstGeom prst="bentConnector3">
              <a:avLst>
                <a:gd name="adj1" fmla="val 49926"/>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sp>
        <p:nvSpPr>
          <p:cNvPr id="114" name="Text Box 18"/>
          <p:cNvSpPr txBox="1">
            <a:spLocks noChangeArrowheads="1"/>
          </p:cNvSpPr>
          <p:nvPr/>
        </p:nvSpPr>
        <p:spPr bwMode="auto">
          <a:xfrm>
            <a:off x="1696212" y="141864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15" name="Text Box 16"/>
          <p:cNvSpPr txBox="1">
            <a:spLocks noChangeArrowheads="1"/>
          </p:cNvSpPr>
          <p:nvPr/>
        </p:nvSpPr>
        <p:spPr bwMode="auto">
          <a:xfrm>
            <a:off x="3817004" y="14160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 name="Text Box 18"/>
          <p:cNvSpPr txBox="1">
            <a:spLocks noChangeArrowheads="1"/>
          </p:cNvSpPr>
          <p:nvPr/>
        </p:nvSpPr>
        <p:spPr bwMode="auto">
          <a:xfrm>
            <a:off x="3713862" y="2856160"/>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18" name="Text Box 16"/>
          <p:cNvSpPr txBox="1">
            <a:spLocks noChangeArrowheads="1"/>
          </p:cNvSpPr>
          <p:nvPr/>
        </p:nvSpPr>
        <p:spPr bwMode="auto">
          <a:xfrm>
            <a:off x="3713862" y="32162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19" name="Text Box 18"/>
          <p:cNvSpPr txBox="1">
            <a:spLocks noChangeArrowheads="1"/>
          </p:cNvSpPr>
          <p:nvPr/>
        </p:nvSpPr>
        <p:spPr bwMode="auto">
          <a:xfrm>
            <a:off x="3856452" y="4514986"/>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a:latin typeface="Arial" pitchFamily="34" charset="0"/>
                <a:ea typeface="Times New Roman" pitchFamily="18" charset="0"/>
                <a:cs typeface="Arial" pitchFamily="34" charset="0"/>
              </a:rPr>
              <a:t>0</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 name="Text Box 18"/>
          <p:cNvSpPr txBox="1">
            <a:spLocks noChangeArrowheads="1"/>
          </p:cNvSpPr>
          <p:nvPr/>
        </p:nvSpPr>
        <p:spPr bwMode="auto">
          <a:xfrm>
            <a:off x="6270146" y="339886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21" name="Text Box 18"/>
          <p:cNvSpPr txBox="1">
            <a:spLocks noChangeArrowheads="1"/>
          </p:cNvSpPr>
          <p:nvPr/>
        </p:nvSpPr>
        <p:spPr bwMode="auto">
          <a:xfrm>
            <a:off x="5987848" y="4260316"/>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smtClean="0">
                <a:latin typeface="Arial" pitchFamily="34" charset="0"/>
                <a:ea typeface="Times New Roman" pitchFamily="18" charset="0"/>
                <a:cs typeface="Arial" pitchFamily="34" charset="0"/>
              </a:rPr>
              <a:t>0</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22" name="Text Box 18"/>
          <p:cNvSpPr txBox="1">
            <a:spLocks noChangeArrowheads="1"/>
          </p:cNvSpPr>
          <p:nvPr/>
        </p:nvSpPr>
        <p:spPr bwMode="auto">
          <a:xfrm>
            <a:off x="6270146" y="5343078"/>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23" name="Text Box 16"/>
          <p:cNvSpPr txBox="1">
            <a:spLocks noChangeArrowheads="1"/>
          </p:cNvSpPr>
          <p:nvPr/>
        </p:nvSpPr>
        <p:spPr bwMode="auto">
          <a:xfrm>
            <a:off x="5980688" y="4670625"/>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24" name="Text Box 18"/>
          <p:cNvSpPr txBox="1">
            <a:spLocks noChangeArrowheads="1"/>
          </p:cNvSpPr>
          <p:nvPr/>
        </p:nvSpPr>
        <p:spPr bwMode="auto">
          <a:xfrm>
            <a:off x="6306150" y="2748148"/>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125" name="Text Box 16"/>
          <p:cNvSpPr txBox="1">
            <a:spLocks noChangeArrowheads="1"/>
          </p:cNvSpPr>
          <p:nvPr/>
        </p:nvSpPr>
        <p:spPr bwMode="auto">
          <a:xfrm>
            <a:off x="6556752" y="14160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26" name="Text Box 18"/>
          <p:cNvSpPr txBox="1">
            <a:spLocks noChangeArrowheads="1"/>
          </p:cNvSpPr>
          <p:nvPr/>
        </p:nvSpPr>
        <p:spPr bwMode="auto">
          <a:xfrm>
            <a:off x="5982114" y="141864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27" name="Text Box 16"/>
          <p:cNvSpPr txBox="1">
            <a:spLocks noChangeArrowheads="1"/>
          </p:cNvSpPr>
          <p:nvPr/>
        </p:nvSpPr>
        <p:spPr bwMode="auto">
          <a:xfrm>
            <a:off x="6556752" y="2100076"/>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128" name="Text Box 25"/>
          <p:cNvSpPr txBox="1">
            <a:spLocks noChangeArrowheads="1"/>
          </p:cNvSpPr>
          <p:nvPr/>
        </p:nvSpPr>
        <p:spPr bwMode="auto">
          <a:xfrm>
            <a:off x="5434023" y="2546537"/>
            <a:ext cx="880143" cy="267025"/>
          </a:xfrm>
          <a:prstGeom prst="rect">
            <a:avLst/>
          </a:prstGeom>
          <a:solidFill>
            <a:srgbClr val="FFFFFF"/>
          </a:solidFill>
          <a:ln w="9525">
            <a:solidFill>
              <a:srgbClr val="FF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oceny</a:t>
            </a:r>
            <a:endParaRPr kumimoji="0" lang="pl-PL" sz="1400" b="1" i="0" u="none" strike="noStrike" cap="none" normalizeH="0" baseline="0" dirty="0" smtClean="0">
              <a:ln>
                <a:noFill/>
              </a:ln>
              <a:solidFill>
                <a:srgbClr val="FF0000"/>
              </a:solidFill>
              <a:effectLst/>
              <a:latin typeface="Arial" pitchFamily="34" charset="0"/>
              <a:cs typeface="Arial" pitchFamily="34" charset="0"/>
            </a:endParaRPr>
          </a:p>
        </p:txBody>
      </p:sp>
      <p:sp>
        <p:nvSpPr>
          <p:cNvPr id="129" name="Text Box 24"/>
          <p:cNvSpPr txBox="1">
            <a:spLocks noChangeArrowheads="1"/>
          </p:cNvSpPr>
          <p:nvPr/>
        </p:nvSpPr>
        <p:spPr bwMode="auto">
          <a:xfrm>
            <a:off x="5434023" y="2813562"/>
            <a:ext cx="880143" cy="251834"/>
          </a:xfrm>
          <a:prstGeom prst="rect">
            <a:avLst/>
          </a:prstGeom>
          <a:solidFill>
            <a:srgbClr val="FFFFFF"/>
          </a:solidFill>
          <a:ln w="9525">
            <a:solidFill>
              <a:srgbClr val="FF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ocena KP</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130" name="AutoShape 5"/>
          <p:cNvSpPr>
            <a:spLocks noChangeShapeType="1"/>
          </p:cNvSpPr>
          <p:nvPr/>
        </p:nvSpPr>
        <p:spPr bwMode="auto">
          <a:xfrm rot="10800000" flipV="1">
            <a:off x="6314166" y="2298856"/>
            <a:ext cx="560726" cy="640794"/>
          </a:xfrm>
          <a:prstGeom prst="bentConnector3">
            <a:avLst>
              <a:gd name="adj1" fmla="val 49944"/>
            </a:avLst>
          </a:prstGeom>
          <a:no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131" name="Text Box 16"/>
          <p:cNvSpPr txBox="1">
            <a:spLocks noChangeArrowheads="1"/>
          </p:cNvSpPr>
          <p:nvPr/>
        </p:nvSpPr>
        <p:spPr bwMode="auto">
          <a:xfrm>
            <a:off x="7420014" y="2186391"/>
            <a:ext cx="345733" cy="2555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KO</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58" name="Text Box 63"/>
          <p:cNvSpPr txBox="1">
            <a:spLocks noChangeArrowheads="1"/>
          </p:cNvSpPr>
          <p:nvPr/>
        </p:nvSpPr>
        <p:spPr bwMode="auto">
          <a:xfrm>
            <a:off x="1691769" y="3352801"/>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rPr>
              <a:t>RK</a:t>
            </a:r>
            <a:endParaRPr kumimoji="0" lang="pl-PL" sz="1400" b="0" i="0" u="none" strike="noStrike" cap="none" normalizeH="0" baseline="0" dirty="0" smtClean="0">
              <a:ln>
                <a:noFill/>
              </a:ln>
              <a:effectLst/>
              <a:latin typeface="Arial" pitchFamily="34" charset="0"/>
            </a:endParaRPr>
          </a:p>
        </p:txBody>
      </p:sp>
      <p:sp>
        <p:nvSpPr>
          <p:cNvPr id="59" name="Text Box 63"/>
          <p:cNvSpPr txBox="1">
            <a:spLocks noChangeArrowheads="1"/>
          </p:cNvSpPr>
          <p:nvPr/>
        </p:nvSpPr>
        <p:spPr bwMode="auto">
          <a:xfrm>
            <a:off x="2793683" y="1415996"/>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smtClean="0">
                <a:ln>
                  <a:noFill/>
                </a:ln>
                <a:effectLst/>
                <a:latin typeface="Arial" pitchFamily="34" charset="0"/>
                <a:ea typeface="Times New Roman" pitchFamily="18" charset="0"/>
              </a:rPr>
              <a:t>K</a:t>
            </a:r>
            <a:endParaRPr kumimoji="0" lang="pl-PL" sz="1400" b="0" i="0" u="none" strike="noStrike" cap="none" normalizeH="0" baseline="0" dirty="0" smtClean="0">
              <a:ln>
                <a:noFill/>
              </a:ln>
              <a:effectLst/>
              <a:latin typeface="Arial" pitchFamily="34" charset="0"/>
            </a:endParaRPr>
          </a:p>
        </p:txBody>
      </p:sp>
      <p:sp>
        <p:nvSpPr>
          <p:cNvPr id="60" name="Text Box 63"/>
          <p:cNvSpPr txBox="1">
            <a:spLocks noChangeArrowheads="1"/>
          </p:cNvSpPr>
          <p:nvPr/>
        </p:nvSpPr>
        <p:spPr bwMode="auto">
          <a:xfrm>
            <a:off x="3961867" y="2205159"/>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latin typeface="Arial" pitchFamily="34" charset="0"/>
              </a:rPr>
              <a:t>R</a:t>
            </a:r>
            <a:endParaRPr kumimoji="0" lang="pl-PL" sz="1400" b="0" i="0" u="none" strike="noStrike" cap="none" normalizeH="0" baseline="0" dirty="0" smtClean="0">
              <a:ln>
                <a:noFill/>
              </a:ln>
              <a:effectLst/>
              <a:latin typeface="Arial" pitchFamily="34" charset="0"/>
            </a:endParaRPr>
          </a:p>
        </p:txBody>
      </p:sp>
      <p:sp>
        <p:nvSpPr>
          <p:cNvPr id="61" name="Text Box 63"/>
          <p:cNvSpPr txBox="1">
            <a:spLocks noChangeArrowheads="1"/>
          </p:cNvSpPr>
          <p:nvPr/>
        </p:nvSpPr>
        <p:spPr bwMode="auto">
          <a:xfrm>
            <a:off x="6172200" y="3810000"/>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smtClean="0">
                <a:ln>
                  <a:noFill/>
                </a:ln>
                <a:effectLst/>
                <a:latin typeface="Arial" pitchFamily="34" charset="0"/>
                <a:ea typeface="Times New Roman" pitchFamily="18" charset="0"/>
              </a:rPr>
              <a:t>K</a:t>
            </a:r>
            <a:endParaRPr kumimoji="0" lang="pl-PL" sz="1400" b="0" i="0" u="none" strike="noStrike" cap="none" normalizeH="0" baseline="0" dirty="0" smtClean="0">
              <a:ln>
                <a:noFill/>
              </a:ln>
              <a:effectLst/>
              <a:latin typeface="Arial" pitchFamily="34" charset="0"/>
            </a:endParaRPr>
          </a:p>
        </p:txBody>
      </p:sp>
      <p:sp>
        <p:nvSpPr>
          <p:cNvPr id="62" name="Text Box 63"/>
          <p:cNvSpPr txBox="1">
            <a:spLocks noChangeArrowheads="1"/>
          </p:cNvSpPr>
          <p:nvPr/>
        </p:nvSpPr>
        <p:spPr bwMode="auto">
          <a:xfrm>
            <a:off x="3961867" y="3810000"/>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latin typeface="Arial" pitchFamily="34" charset="0"/>
              </a:rPr>
              <a:t>R</a:t>
            </a:r>
            <a:endParaRPr kumimoji="0" lang="pl-PL" sz="1400" b="0" i="0" u="none" strike="noStrike" cap="none" normalizeH="0" baseline="0" dirty="0" smtClean="0">
              <a:ln>
                <a:noFill/>
              </a:ln>
              <a:effectLst/>
              <a:latin typeface="Arial" pitchFamily="34" charset="0"/>
            </a:endParaRPr>
          </a:p>
        </p:txBody>
      </p:sp>
      <p:sp>
        <p:nvSpPr>
          <p:cNvPr id="63" name="Text Box 63"/>
          <p:cNvSpPr txBox="1">
            <a:spLocks noChangeArrowheads="1"/>
          </p:cNvSpPr>
          <p:nvPr/>
        </p:nvSpPr>
        <p:spPr bwMode="auto">
          <a:xfrm>
            <a:off x="6324600" y="4953000"/>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rPr>
              <a:t>RK</a:t>
            </a:r>
            <a:endParaRPr kumimoji="0" lang="pl-PL" sz="1400" b="0" i="0" u="none" strike="noStrike" cap="none" normalizeH="0" baseline="0" dirty="0" smtClean="0">
              <a:ln>
                <a:noFill/>
              </a:ln>
              <a:effectLst/>
              <a:latin typeface="Arial" pitchFamily="34" charset="0"/>
            </a:endParaRPr>
          </a:p>
        </p:txBody>
      </p:sp>
      <p:sp>
        <p:nvSpPr>
          <p:cNvPr id="64" name="Text Box 63"/>
          <p:cNvSpPr txBox="1">
            <a:spLocks noChangeArrowheads="1"/>
          </p:cNvSpPr>
          <p:nvPr/>
        </p:nvSpPr>
        <p:spPr bwMode="auto">
          <a:xfrm>
            <a:off x="6365864" y="1417321"/>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latin typeface="Arial" pitchFamily="34" charset="0"/>
              </a:rPr>
              <a:t>R</a:t>
            </a:r>
            <a:endParaRPr kumimoji="0" lang="pl-PL" sz="1400" b="0" i="0" u="none" strike="noStrike" cap="none" normalizeH="0" baseline="0" dirty="0" smtClean="0">
              <a:ln>
                <a:noFill/>
              </a:ln>
              <a:effectLst/>
              <a:latin typeface="Arial" pitchFamily="34" charset="0"/>
            </a:endParaRPr>
          </a:p>
        </p:txBody>
      </p:sp>
      <p:sp>
        <p:nvSpPr>
          <p:cNvPr id="65" name="Text Box 63"/>
          <p:cNvSpPr txBox="1">
            <a:spLocks noChangeArrowheads="1"/>
          </p:cNvSpPr>
          <p:nvPr/>
        </p:nvSpPr>
        <p:spPr bwMode="auto">
          <a:xfrm>
            <a:off x="6618254" y="2449661"/>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rPr>
              <a:t>RR</a:t>
            </a:r>
            <a:endParaRPr kumimoji="0" lang="pl-PL" sz="1400" b="0" i="0" u="none" strike="noStrike" cap="none" normalizeH="0" baseline="0" dirty="0" smtClean="0">
              <a:ln>
                <a:noFill/>
              </a:ln>
              <a:solidFill>
                <a:srgbClr val="FF0000"/>
              </a:solidFill>
              <a:effectLst/>
              <a:latin typeface="Arial" pitchFamily="34" charset="0"/>
            </a:endParaRPr>
          </a:p>
        </p:txBody>
      </p:sp>
      <p:sp>
        <p:nvSpPr>
          <p:cNvPr id="67" name="Text Box 16"/>
          <p:cNvSpPr txBox="1">
            <a:spLocks noChangeArrowheads="1"/>
          </p:cNvSpPr>
          <p:nvPr/>
        </p:nvSpPr>
        <p:spPr bwMode="auto">
          <a:xfrm>
            <a:off x="3514725" y="1668028"/>
            <a:ext cx="608613" cy="2369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20,120</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amond(out)">
                                      <p:cBhvr>
                                        <p:cTn id="7" dur="20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8"/>
                                        </p:tgtEl>
                                        <p:attrNameLst>
                                          <p:attrName>style.visibility</p:attrName>
                                        </p:attrNameLst>
                                      </p:cBhvr>
                                      <p:to>
                                        <p:strVal val="visible"/>
                                      </p:to>
                                    </p:set>
                                    <p:anim calcmode="lin" valueType="num">
                                      <p:cBhvr additive="base">
                                        <p:cTn id="12" dur="500" fill="hold"/>
                                        <p:tgtEl>
                                          <p:spTgt spid="128"/>
                                        </p:tgtEl>
                                        <p:attrNameLst>
                                          <p:attrName>ppt_x</p:attrName>
                                        </p:attrNameLst>
                                      </p:cBhvr>
                                      <p:tavLst>
                                        <p:tav tm="0">
                                          <p:val>
                                            <p:strVal val="#ppt_x"/>
                                          </p:val>
                                        </p:tav>
                                        <p:tav tm="100000">
                                          <p:val>
                                            <p:strVal val="#ppt_x"/>
                                          </p:val>
                                        </p:tav>
                                      </p:tavLst>
                                    </p:anim>
                                    <p:anim calcmode="lin" valueType="num">
                                      <p:cBhvr additive="base">
                                        <p:cTn id="13" dur="500" fill="hold"/>
                                        <p:tgtEl>
                                          <p:spTgt spid="12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9"/>
                                        </p:tgtEl>
                                        <p:attrNameLst>
                                          <p:attrName>style.visibility</p:attrName>
                                        </p:attrNameLst>
                                      </p:cBhvr>
                                      <p:to>
                                        <p:strVal val="visible"/>
                                      </p:to>
                                    </p:set>
                                    <p:anim calcmode="lin" valueType="num">
                                      <p:cBhvr additive="base">
                                        <p:cTn id="16" dur="500" fill="hold"/>
                                        <p:tgtEl>
                                          <p:spTgt spid="129"/>
                                        </p:tgtEl>
                                        <p:attrNameLst>
                                          <p:attrName>ppt_x</p:attrName>
                                        </p:attrNameLst>
                                      </p:cBhvr>
                                      <p:tavLst>
                                        <p:tav tm="0">
                                          <p:val>
                                            <p:strVal val="#ppt_x"/>
                                          </p:val>
                                        </p:tav>
                                        <p:tav tm="100000">
                                          <p:val>
                                            <p:strVal val="#ppt_x"/>
                                          </p:val>
                                        </p:tav>
                                      </p:tavLst>
                                    </p:anim>
                                    <p:anim calcmode="lin" valueType="num">
                                      <p:cBhvr additive="base">
                                        <p:cTn id="17" dur="500" fill="hold"/>
                                        <p:tgtEl>
                                          <p:spTgt spid="12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27"/>
                                        </p:tgtEl>
                                        <p:attrNameLst>
                                          <p:attrName>style.visibility</p:attrName>
                                        </p:attrNameLst>
                                      </p:cBhvr>
                                      <p:to>
                                        <p:strVal val="visible"/>
                                      </p:to>
                                    </p:set>
                                    <p:anim calcmode="lin" valueType="num">
                                      <p:cBhvr additive="base">
                                        <p:cTn id="20" dur="500" fill="hold"/>
                                        <p:tgtEl>
                                          <p:spTgt spid="127"/>
                                        </p:tgtEl>
                                        <p:attrNameLst>
                                          <p:attrName>ppt_x</p:attrName>
                                        </p:attrNameLst>
                                      </p:cBhvr>
                                      <p:tavLst>
                                        <p:tav tm="0">
                                          <p:val>
                                            <p:strVal val="#ppt_x"/>
                                          </p:val>
                                        </p:tav>
                                        <p:tav tm="100000">
                                          <p:val>
                                            <p:strVal val="#ppt_x"/>
                                          </p:val>
                                        </p:tav>
                                      </p:tavLst>
                                    </p:anim>
                                    <p:anim calcmode="lin" valueType="num">
                                      <p:cBhvr additive="base">
                                        <p:cTn id="21" dur="500" fill="hold"/>
                                        <p:tgtEl>
                                          <p:spTgt spid="12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24"/>
                                        </p:tgtEl>
                                        <p:attrNameLst>
                                          <p:attrName>style.visibility</p:attrName>
                                        </p:attrNameLst>
                                      </p:cBhvr>
                                      <p:to>
                                        <p:strVal val="visible"/>
                                      </p:to>
                                    </p:set>
                                    <p:anim calcmode="lin" valueType="num">
                                      <p:cBhvr additive="base">
                                        <p:cTn id="24" dur="500" fill="hold"/>
                                        <p:tgtEl>
                                          <p:spTgt spid="124"/>
                                        </p:tgtEl>
                                        <p:attrNameLst>
                                          <p:attrName>ppt_x</p:attrName>
                                        </p:attrNameLst>
                                      </p:cBhvr>
                                      <p:tavLst>
                                        <p:tav tm="0">
                                          <p:val>
                                            <p:strVal val="#ppt_x"/>
                                          </p:val>
                                        </p:tav>
                                        <p:tav tm="100000">
                                          <p:val>
                                            <p:strVal val="#ppt_x"/>
                                          </p:val>
                                        </p:tav>
                                      </p:tavLst>
                                    </p:anim>
                                    <p:anim calcmode="lin" valueType="num">
                                      <p:cBhvr additive="base">
                                        <p:cTn id="25" dur="500" fill="hold"/>
                                        <p:tgtEl>
                                          <p:spTgt spid="12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30"/>
                                        </p:tgtEl>
                                        <p:attrNameLst>
                                          <p:attrName>style.visibility</p:attrName>
                                        </p:attrNameLst>
                                      </p:cBhvr>
                                      <p:to>
                                        <p:strVal val="visible"/>
                                      </p:to>
                                    </p:set>
                                    <p:anim calcmode="lin" valueType="num">
                                      <p:cBhvr additive="base">
                                        <p:cTn id="28" dur="500" fill="hold"/>
                                        <p:tgtEl>
                                          <p:spTgt spid="130"/>
                                        </p:tgtEl>
                                        <p:attrNameLst>
                                          <p:attrName>ppt_x</p:attrName>
                                        </p:attrNameLst>
                                      </p:cBhvr>
                                      <p:tavLst>
                                        <p:tav tm="0">
                                          <p:val>
                                            <p:strVal val="#ppt_x"/>
                                          </p:val>
                                        </p:tav>
                                        <p:tav tm="100000">
                                          <p:val>
                                            <p:strVal val="#ppt_x"/>
                                          </p:val>
                                        </p:tav>
                                      </p:tavLst>
                                    </p:anim>
                                    <p:anim calcmode="lin" valueType="num">
                                      <p:cBhvr additive="base">
                                        <p:cTn id="29" dur="500" fill="hold"/>
                                        <p:tgtEl>
                                          <p:spTgt spid="13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1"/>
                                        </p:tgtEl>
                                        <p:attrNameLst>
                                          <p:attrName>style.visibility</p:attrName>
                                        </p:attrNameLst>
                                      </p:cBhvr>
                                      <p:to>
                                        <p:strVal val="visible"/>
                                      </p:to>
                                    </p:set>
                                    <p:anim calcmode="lin" valueType="num">
                                      <p:cBhvr additive="base">
                                        <p:cTn id="32" dur="500" fill="hold"/>
                                        <p:tgtEl>
                                          <p:spTgt spid="131"/>
                                        </p:tgtEl>
                                        <p:attrNameLst>
                                          <p:attrName>ppt_x</p:attrName>
                                        </p:attrNameLst>
                                      </p:cBhvr>
                                      <p:tavLst>
                                        <p:tav tm="0">
                                          <p:val>
                                            <p:strVal val="#ppt_x"/>
                                          </p:val>
                                        </p:tav>
                                        <p:tav tm="100000">
                                          <p:val>
                                            <p:strVal val="#ppt_x"/>
                                          </p:val>
                                        </p:tav>
                                      </p:tavLst>
                                    </p:anim>
                                    <p:anim calcmode="lin" valueType="num">
                                      <p:cBhvr additive="base">
                                        <p:cTn id="33" dur="500" fill="hold"/>
                                        <p:tgtEl>
                                          <p:spTgt spid="13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additive="base">
                                        <p:cTn id="36" dur="500" fill="hold"/>
                                        <p:tgtEl>
                                          <p:spTgt spid="65"/>
                                        </p:tgtEl>
                                        <p:attrNameLst>
                                          <p:attrName>ppt_x</p:attrName>
                                        </p:attrNameLst>
                                      </p:cBhvr>
                                      <p:tavLst>
                                        <p:tav tm="0">
                                          <p:val>
                                            <p:strVal val="#ppt_x"/>
                                          </p:val>
                                        </p:tav>
                                        <p:tav tm="100000">
                                          <p:val>
                                            <p:strVal val="#ppt_x"/>
                                          </p:val>
                                        </p:tav>
                                      </p:tavLst>
                                    </p:anim>
                                    <p:anim calcmode="lin" valueType="num">
                                      <p:cBhvr additive="base">
                                        <p:cTn id="37"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124" grpId="0"/>
      <p:bldP spid="127" grpId="0"/>
      <p:bldP spid="128" grpId="0" animBg="1"/>
      <p:bldP spid="129" grpId="0" animBg="1"/>
      <p:bldP spid="130" grpId="0" animBg="1"/>
      <p:bldP spid="131" grpId="0"/>
      <p:bldP spid="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14</a:t>
            </a:fld>
            <a:endParaRPr lang="pl-PL"/>
          </a:p>
        </p:txBody>
      </p:sp>
      <p:sp>
        <p:nvSpPr>
          <p:cNvPr id="83" name="Rectangle 76"/>
          <p:cNvSpPr>
            <a:spLocks noChangeArrowheads="1"/>
          </p:cNvSpPr>
          <p:nvPr/>
        </p:nvSpPr>
        <p:spPr bwMode="auto">
          <a:xfrm>
            <a:off x="0" y="0"/>
            <a:ext cx="21339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pl-PL" sz="1400"/>
          </a:p>
        </p:txBody>
      </p:sp>
      <p:sp>
        <p:nvSpPr>
          <p:cNvPr id="84" name="pole tekstowe 83"/>
          <p:cNvSpPr txBox="1"/>
          <p:nvPr/>
        </p:nvSpPr>
        <p:spPr>
          <a:xfrm>
            <a:off x="0" y="211654"/>
            <a:ext cx="9144000" cy="369332"/>
          </a:xfrm>
          <a:prstGeom prst="rect">
            <a:avLst/>
          </a:prstGeom>
          <a:noFill/>
        </p:spPr>
        <p:txBody>
          <a:bodyPr wrap="square" rtlCol="0">
            <a:spAutoFit/>
          </a:bodyPr>
          <a:lstStyle/>
          <a:p>
            <a:pPr algn="ctr"/>
            <a:r>
              <a:rPr lang="pl-PL" b="1" dirty="0" smtClean="0">
                <a:solidFill>
                  <a:schemeClr val="accent1">
                    <a:lumMod val="75000"/>
                  </a:schemeClr>
                </a:solidFill>
                <a:latin typeface="Arial" pitchFamily="34" charset="0"/>
                <a:cs typeface="Arial" pitchFamily="34" charset="0"/>
              </a:rPr>
              <a:t>Końcowa wersja projektu bazy danych </a:t>
            </a:r>
            <a:r>
              <a:rPr lang="pl-PL" b="1" smtClean="0">
                <a:solidFill>
                  <a:schemeClr val="accent1">
                    <a:lumMod val="75000"/>
                  </a:schemeClr>
                </a:solidFill>
                <a:latin typeface="Arial" pitchFamily="34" charset="0"/>
                <a:cs typeface="Arial" pitchFamily="34" charset="0"/>
              </a:rPr>
              <a:t>dla uczelni</a:t>
            </a:r>
            <a:endParaRPr lang="pl-PL" b="1" dirty="0" smtClean="0">
              <a:solidFill>
                <a:schemeClr val="accent1">
                  <a:lumMod val="75000"/>
                </a:schemeClr>
              </a:solidFill>
              <a:latin typeface="Arial" pitchFamily="34" charset="0"/>
              <a:cs typeface="Arial" pitchFamily="34" charset="0"/>
            </a:endParaRPr>
          </a:p>
        </p:txBody>
      </p:sp>
      <p:sp>
        <p:nvSpPr>
          <p:cNvPr id="85" name="Rectangle 76"/>
          <p:cNvSpPr>
            <a:spLocks noChangeArrowheads="1"/>
          </p:cNvSpPr>
          <p:nvPr/>
        </p:nvSpPr>
        <p:spPr bwMode="auto">
          <a:xfrm>
            <a:off x="0" y="0"/>
            <a:ext cx="21339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
            <a:endParaRPr lang="pl-PL" sz="1400">
              <a:latin typeface="Arial" pitchFamily="34" charset="0"/>
              <a:cs typeface="Arial" pitchFamily="34" charset="0"/>
            </a:endParaRPr>
          </a:p>
        </p:txBody>
      </p:sp>
      <p:sp>
        <p:nvSpPr>
          <p:cNvPr id="86" name="Rectangle 42"/>
          <p:cNvSpPr>
            <a:spLocks noChangeArrowheads="1"/>
          </p:cNvSpPr>
          <p:nvPr/>
        </p:nvSpPr>
        <p:spPr bwMode="auto">
          <a:xfrm>
            <a:off x="0" y="-153889"/>
            <a:ext cx="221214"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36000"/>
            <a:endParaRPr lang="pl-PL" sz="1400">
              <a:latin typeface="Arial" pitchFamily="34" charset="0"/>
              <a:cs typeface="Arial" pitchFamily="34" charset="0"/>
            </a:endParaRPr>
          </a:p>
        </p:txBody>
      </p:sp>
      <p:cxnSp>
        <p:nvCxnSpPr>
          <p:cNvPr id="87" name="AutoShape 67"/>
          <p:cNvCxnSpPr>
            <a:cxnSpLocks noChangeShapeType="1"/>
          </p:cNvCxnSpPr>
          <p:nvPr/>
        </p:nvCxnSpPr>
        <p:spPr bwMode="auto">
          <a:xfrm>
            <a:off x="5944684" y="1848048"/>
            <a:ext cx="1019175" cy="0"/>
          </a:xfrm>
          <a:prstGeom prst="straightConnector1">
            <a:avLst/>
          </a:prstGeom>
          <a:noFill/>
          <a:ln w="9525">
            <a:solidFill>
              <a:srgbClr val="000000"/>
            </a:solidFill>
            <a:round/>
            <a:headEnd/>
            <a:tailEnd/>
          </a:ln>
        </p:spPr>
      </p:cxnSp>
      <p:cxnSp>
        <p:nvCxnSpPr>
          <p:cNvPr id="88" name="AutoShape 68"/>
          <p:cNvCxnSpPr>
            <a:cxnSpLocks noChangeShapeType="1"/>
          </p:cNvCxnSpPr>
          <p:nvPr/>
        </p:nvCxnSpPr>
        <p:spPr bwMode="auto">
          <a:xfrm>
            <a:off x="5944684" y="1632024"/>
            <a:ext cx="1019175" cy="0"/>
          </a:xfrm>
          <a:prstGeom prst="straightConnector1">
            <a:avLst/>
          </a:prstGeom>
          <a:noFill/>
          <a:ln w="9525">
            <a:solidFill>
              <a:srgbClr val="000000"/>
            </a:solidFill>
            <a:round/>
            <a:headEnd/>
            <a:tailEnd/>
          </a:ln>
        </p:spPr>
      </p:cxnSp>
      <p:cxnSp>
        <p:nvCxnSpPr>
          <p:cNvPr id="89" name="AutoShape 66"/>
          <p:cNvCxnSpPr>
            <a:cxnSpLocks noChangeShapeType="1"/>
          </p:cNvCxnSpPr>
          <p:nvPr/>
        </p:nvCxnSpPr>
        <p:spPr bwMode="auto">
          <a:xfrm>
            <a:off x="1696212" y="1632024"/>
            <a:ext cx="2543175" cy="0"/>
          </a:xfrm>
          <a:prstGeom prst="straightConnector1">
            <a:avLst/>
          </a:prstGeom>
          <a:noFill/>
          <a:ln w="9525">
            <a:solidFill>
              <a:srgbClr val="000000"/>
            </a:solidFill>
            <a:round/>
            <a:headEnd/>
            <a:tailEnd/>
          </a:ln>
        </p:spPr>
      </p:cxnSp>
      <p:grpSp>
        <p:nvGrpSpPr>
          <p:cNvPr id="90" name="Group 1"/>
          <p:cNvGrpSpPr>
            <a:grpSpLocks noChangeAspect="1"/>
          </p:cNvGrpSpPr>
          <p:nvPr/>
        </p:nvGrpSpPr>
        <p:grpSpPr bwMode="auto">
          <a:xfrm>
            <a:off x="422412" y="1268760"/>
            <a:ext cx="8254044" cy="4580817"/>
            <a:chOff x="95" y="1429"/>
            <a:chExt cx="12998" cy="7213"/>
          </a:xfrm>
        </p:grpSpPr>
        <p:sp>
          <p:nvSpPr>
            <p:cNvPr id="91" name="AutoShape 3"/>
            <p:cNvSpPr>
              <a:spLocks noChangeShapeType="1"/>
            </p:cNvSpPr>
            <p:nvPr/>
          </p:nvSpPr>
          <p:spPr bwMode="auto">
            <a:xfrm rot="10800000" flipV="1">
              <a:off x="8688" y="5076"/>
              <a:ext cx="1350" cy="1394"/>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92" name="AutoShape 2"/>
            <p:cNvSpPr>
              <a:spLocks noChangeShapeType="1"/>
            </p:cNvSpPr>
            <p:nvPr/>
          </p:nvSpPr>
          <p:spPr bwMode="auto">
            <a:xfrm>
              <a:off x="8688" y="6770"/>
              <a:ext cx="1350" cy="1386"/>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nvGrpSpPr>
            <p:cNvPr id="93" name="Group 38"/>
            <p:cNvGrpSpPr>
              <a:grpSpLocks/>
            </p:cNvGrpSpPr>
            <p:nvPr/>
          </p:nvGrpSpPr>
          <p:grpSpPr bwMode="auto">
            <a:xfrm>
              <a:off x="95" y="1433"/>
              <a:ext cx="2063" cy="2130"/>
              <a:chOff x="2224" y="3150"/>
              <a:chExt cx="1636" cy="1689"/>
            </a:xfrm>
          </p:grpSpPr>
          <p:sp>
            <p:nvSpPr>
              <p:cNvPr id="124" name="Text Box 40"/>
              <p:cNvSpPr txBox="1">
                <a:spLocks noChangeArrowheads="1"/>
              </p:cNvSpPr>
              <p:nvPr/>
            </p:nvSpPr>
            <p:spPr bwMode="auto">
              <a:xfrm>
                <a:off x="2224" y="3150"/>
                <a:ext cx="1636" cy="333"/>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studenci</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25" name="Text Box 39"/>
              <p:cNvSpPr txBox="1">
                <a:spLocks noChangeArrowheads="1"/>
              </p:cNvSpPr>
              <p:nvPr/>
            </p:nvSpPr>
            <p:spPr bwMode="auto">
              <a:xfrm>
                <a:off x="2224" y="3483"/>
                <a:ext cx="1636" cy="1356"/>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nr_grupy</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4" name="Group 35"/>
            <p:cNvGrpSpPr>
              <a:grpSpLocks/>
            </p:cNvGrpSpPr>
            <p:nvPr/>
          </p:nvGrpSpPr>
          <p:grpSpPr bwMode="auto">
            <a:xfrm>
              <a:off x="2780" y="3253"/>
              <a:ext cx="2514" cy="1799"/>
              <a:chOff x="4359" y="4859"/>
              <a:chExt cx="1995" cy="1428"/>
            </a:xfrm>
          </p:grpSpPr>
          <p:sp>
            <p:nvSpPr>
              <p:cNvPr id="122" name="Text Box 37"/>
              <p:cNvSpPr txBox="1">
                <a:spLocks noChangeArrowheads="1"/>
              </p:cNvSpPr>
              <p:nvPr/>
            </p:nvSpPr>
            <p:spPr bwMode="auto">
              <a:xfrm>
                <a:off x="4359" y="4859"/>
                <a:ext cx="1994"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23" name="Text Box 36"/>
              <p:cNvSpPr txBox="1">
                <a:spLocks noChangeArrowheads="1"/>
              </p:cNvSpPr>
              <p:nvPr/>
            </p:nvSpPr>
            <p:spPr bwMode="auto">
              <a:xfrm>
                <a:off x="4360" y="5194"/>
                <a:ext cx="1994" cy="1093"/>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nazwa_wykladu</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liczba_godzin</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5" name="Group 32"/>
            <p:cNvGrpSpPr>
              <a:grpSpLocks/>
            </p:cNvGrpSpPr>
            <p:nvPr/>
          </p:nvGrpSpPr>
          <p:grpSpPr bwMode="auto">
            <a:xfrm>
              <a:off x="9811" y="4549"/>
              <a:ext cx="2519" cy="2112"/>
              <a:chOff x="9722" y="5905"/>
              <a:chExt cx="1999" cy="1675"/>
            </a:xfrm>
          </p:grpSpPr>
          <p:sp>
            <p:nvSpPr>
              <p:cNvPr id="120" name="Text Box 34"/>
              <p:cNvSpPr txBox="1">
                <a:spLocks noChangeArrowheads="1"/>
              </p:cNvSpPr>
              <p:nvPr/>
            </p:nvSpPr>
            <p:spPr bwMode="auto">
              <a:xfrm>
                <a:off x="9723" y="5905"/>
                <a:ext cx="1998" cy="280"/>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pracownicy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21" name="Text Box 33"/>
              <p:cNvSpPr txBox="1">
                <a:spLocks noChangeArrowheads="1"/>
              </p:cNvSpPr>
              <p:nvPr/>
            </p:nvSpPr>
            <p:spPr bwMode="auto">
              <a:xfrm>
                <a:off x="9722" y="6188"/>
                <a:ext cx="1998" cy="1392"/>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lvl="0" eaLnBrk="0" hangingPunct="0"/>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lang="pl-PL" sz="1400">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PESEL</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6" name="Group 29"/>
            <p:cNvGrpSpPr>
              <a:grpSpLocks/>
            </p:cNvGrpSpPr>
            <p:nvPr/>
          </p:nvGrpSpPr>
          <p:grpSpPr bwMode="auto">
            <a:xfrm>
              <a:off x="5975" y="5860"/>
              <a:ext cx="2926" cy="1471"/>
              <a:chOff x="6791" y="6566"/>
              <a:chExt cx="2324" cy="1167"/>
            </a:xfrm>
          </p:grpSpPr>
          <p:sp>
            <p:nvSpPr>
              <p:cNvPr id="118" name="Text Box 31"/>
              <p:cNvSpPr txBox="1">
                <a:spLocks noChangeArrowheads="1"/>
              </p:cNvSpPr>
              <p:nvPr/>
            </p:nvSpPr>
            <p:spPr bwMode="auto">
              <a:xfrm>
                <a:off x="6791" y="6566"/>
                <a:ext cx="2324" cy="334"/>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wykladowcy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19" name="Text Box 30"/>
              <p:cNvSpPr txBox="1">
                <a:spLocks noChangeArrowheads="1"/>
              </p:cNvSpPr>
              <p:nvPr/>
            </p:nvSpPr>
            <p:spPr bwMode="auto">
              <a:xfrm>
                <a:off x="6791" y="6900"/>
                <a:ext cx="2323" cy="833"/>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stopien_tytul</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katedra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7" name="Group 26"/>
            <p:cNvGrpSpPr>
              <a:grpSpLocks/>
            </p:cNvGrpSpPr>
            <p:nvPr/>
          </p:nvGrpSpPr>
          <p:grpSpPr bwMode="auto">
            <a:xfrm>
              <a:off x="9811" y="7507"/>
              <a:ext cx="2345" cy="1125"/>
              <a:chOff x="9722" y="7897"/>
              <a:chExt cx="1861" cy="894"/>
            </a:xfrm>
          </p:grpSpPr>
          <p:sp>
            <p:nvSpPr>
              <p:cNvPr id="116" name="Text Box 28"/>
              <p:cNvSpPr txBox="1">
                <a:spLocks noChangeArrowheads="1"/>
              </p:cNvSpPr>
              <p:nvPr/>
            </p:nvSpPr>
            <p:spPr bwMode="auto">
              <a:xfrm>
                <a:off x="9723" y="7897"/>
                <a:ext cx="1860" cy="336"/>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stopnie_tytuly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17" name="Text Box 27"/>
              <p:cNvSpPr txBox="1">
                <a:spLocks noChangeArrowheads="1"/>
              </p:cNvSpPr>
              <p:nvPr/>
            </p:nvSpPr>
            <p:spPr bwMode="auto">
              <a:xfrm>
                <a:off x="9722" y="8233"/>
                <a:ext cx="1860" cy="558"/>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stopien_tytul KP</a:t>
                </a:r>
                <a:endParaRPr kumimoji="0" lang="pl-PL" sz="1400" b="0" i="0" u="none" strike="noStrike" cap="none" normalizeH="0" baseline="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stawka</a:t>
                </a:r>
                <a:endParaRPr kumimoji="0" lang="pl-PL" sz="14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8" name="Group 23"/>
            <p:cNvGrpSpPr>
              <a:grpSpLocks/>
            </p:cNvGrpSpPr>
            <p:nvPr/>
          </p:nvGrpSpPr>
          <p:grpSpPr bwMode="auto">
            <a:xfrm>
              <a:off x="7987" y="3433"/>
              <a:ext cx="1386" cy="816"/>
              <a:chOff x="8001" y="5103"/>
              <a:chExt cx="1100" cy="649"/>
            </a:xfrm>
          </p:grpSpPr>
          <p:sp>
            <p:nvSpPr>
              <p:cNvPr id="114" name="Text Box 25"/>
              <p:cNvSpPr txBox="1">
                <a:spLocks noChangeArrowheads="1"/>
              </p:cNvSpPr>
              <p:nvPr/>
            </p:nvSpPr>
            <p:spPr bwMode="auto">
              <a:xfrm>
                <a:off x="8001" y="5103"/>
                <a:ext cx="1100" cy="334"/>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oceny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15" name="Text Box 24"/>
              <p:cNvSpPr txBox="1">
                <a:spLocks noChangeArrowheads="1"/>
              </p:cNvSpPr>
              <p:nvPr/>
            </p:nvSpPr>
            <p:spPr bwMode="auto">
              <a:xfrm>
                <a:off x="8001" y="5437"/>
                <a:ext cx="1100" cy="31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ocena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9" name="Group 20"/>
            <p:cNvGrpSpPr>
              <a:grpSpLocks/>
            </p:cNvGrpSpPr>
            <p:nvPr/>
          </p:nvGrpSpPr>
          <p:grpSpPr bwMode="auto">
            <a:xfrm>
              <a:off x="2950" y="6510"/>
              <a:ext cx="1677" cy="818"/>
              <a:chOff x="4487" y="6682"/>
              <a:chExt cx="1329" cy="649"/>
            </a:xfrm>
          </p:grpSpPr>
          <p:sp>
            <p:nvSpPr>
              <p:cNvPr id="112" name="Text Box 22"/>
              <p:cNvSpPr txBox="1">
                <a:spLocks noChangeArrowheads="1"/>
              </p:cNvSpPr>
              <p:nvPr/>
            </p:nvSpPr>
            <p:spPr bwMode="auto">
              <a:xfrm>
                <a:off x="4488" y="6682"/>
                <a:ext cx="1328" cy="334"/>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grupy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13" name="Text Box 21"/>
              <p:cNvSpPr txBox="1">
                <a:spLocks noChangeArrowheads="1"/>
              </p:cNvSpPr>
              <p:nvPr/>
            </p:nvSpPr>
            <p:spPr bwMode="auto">
              <a:xfrm>
                <a:off x="4487" y="7016"/>
                <a:ext cx="1328" cy="31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nr_grupy KP</a:t>
                </a:r>
                <a:endParaRPr kumimoji="0" lang="pl-PL" sz="1400" b="0" i="0" u="none" strike="noStrike" cap="none" normalizeH="0" baseline="0" smtClean="0">
                  <a:ln>
                    <a:noFill/>
                  </a:ln>
                  <a:solidFill>
                    <a:schemeClr val="tx1"/>
                  </a:solidFill>
                  <a:effectLst/>
                  <a:latin typeface="Arial" pitchFamily="34" charset="0"/>
                  <a:cs typeface="Arial" pitchFamily="34" charset="0"/>
                </a:endParaRPr>
              </a:p>
            </p:txBody>
          </p:sp>
        </p:grpSp>
        <p:sp>
          <p:nvSpPr>
            <p:cNvPr id="100" name="AutoShape 19"/>
            <p:cNvSpPr>
              <a:spLocks noChangeShapeType="1"/>
            </p:cNvSpPr>
            <p:nvPr/>
          </p:nvSpPr>
          <p:spPr bwMode="auto">
            <a:xfrm>
              <a:off x="2158" y="3364"/>
              <a:ext cx="771" cy="3781"/>
            </a:xfrm>
            <a:prstGeom prst="bentConnector3">
              <a:avLst>
                <a:gd name="adj1" fmla="val 49935"/>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101" name="Text Box 18"/>
            <p:cNvSpPr txBox="1">
              <a:spLocks noChangeArrowheads="1"/>
            </p:cNvSpPr>
            <p:nvPr/>
          </p:nvSpPr>
          <p:spPr bwMode="auto">
            <a:xfrm>
              <a:off x="2497" y="6824"/>
              <a:ext cx="792" cy="3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 name="Text Box 16"/>
            <p:cNvSpPr txBox="1">
              <a:spLocks noChangeArrowheads="1"/>
            </p:cNvSpPr>
            <p:nvPr/>
          </p:nvSpPr>
          <p:spPr bwMode="auto">
            <a:xfrm>
              <a:off x="2151" y="3067"/>
              <a:ext cx="459" cy="2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 name="AutoShape 15"/>
            <p:cNvSpPr>
              <a:spLocks noChangeShapeType="1"/>
            </p:cNvSpPr>
            <p:nvPr/>
          </p:nvSpPr>
          <p:spPr bwMode="auto">
            <a:xfrm flipV="1">
              <a:off x="5296" y="2397"/>
              <a:ext cx="684" cy="1502"/>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nvGrpSpPr>
            <p:cNvPr id="104" name="Group 11"/>
            <p:cNvGrpSpPr>
              <a:grpSpLocks/>
            </p:cNvGrpSpPr>
            <p:nvPr/>
          </p:nvGrpSpPr>
          <p:grpSpPr bwMode="auto">
            <a:xfrm>
              <a:off x="10256" y="1427"/>
              <a:ext cx="2837" cy="1801"/>
              <a:chOff x="9873" y="3244"/>
              <a:chExt cx="2251" cy="1430"/>
            </a:xfrm>
          </p:grpSpPr>
          <p:sp>
            <p:nvSpPr>
              <p:cNvPr id="110" name="Text Box 13"/>
              <p:cNvSpPr txBox="1">
                <a:spLocks noChangeArrowheads="1"/>
              </p:cNvSpPr>
              <p:nvPr/>
            </p:nvSpPr>
            <p:spPr bwMode="auto">
              <a:xfrm>
                <a:off x="9873" y="3244"/>
                <a:ext cx="2251"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oceny_studentow</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11" name="Text Box 12"/>
              <p:cNvSpPr txBox="1">
                <a:spLocks noChangeArrowheads="1"/>
              </p:cNvSpPr>
              <p:nvPr/>
            </p:nvSpPr>
            <p:spPr bwMode="auto">
              <a:xfrm>
                <a:off x="9873" y="3579"/>
                <a:ext cx="2251" cy="109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data_egzaminu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lang="pl-PL" sz="1400" dirty="0" smtClean="0">
                    <a:latin typeface="Arial" pitchFamily="34" charset="0"/>
                    <a:ea typeface="Times New Roman" pitchFamily="18" charset="0"/>
                    <a:cs typeface="Arial" pitchFamily="34" charset="0"/>
                  </a:rPr>
                  <a:t>o</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cena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5" name="Group 8"/>
            <p:cNvGrpSpPr>
              <a:grpSpLocks/>
            </p:cNvGrpSpPr>
            <p:nvPr/>
          </p:nvGrpSpPr>
          <p:grpSpPr bwMode="auto">
            <a:xfrm>
              <a:off x="5980" y="1440"/>
              <a:ext cx="2874" cy="1184"/>
              <a:chOff x="6897" y="3244"/>
              <a:chExt cx="2280" cy="940"/>
            </a:xfrm>
          </p:grpSpPr>
          <p:sp>
            <p:nvSpPr>
              <p:cNvPr id="108" name="Text Box 10"/>
              <p:cNvSpPr txBox="1">
                <a:spLocks noChangeArrowheads="1"/>
              </p:cNvSpPr>
              <p:nvPr/>
            </p:nvSpPr>
            <p:spPr bwMode="auto">
              <a:xfrm>
                <a:off x="6897" y="3244"/>
                <a:ext cx="2280"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studenci_wyklady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9" name="Text Box 9"/>
              <p:cNvSpPr txBox="1">
                <a:spLocks noChangeArrowheads="1"/>
              </p:cNvSpPr>
              <p:nvPr/>
            </p:nvSpPr>
            <p:spPr bwMode="auto">
              <a:xfrm>
                <a:off x="6897" y="3579"/>
                <a:ext cx="2280" cy="60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err="1" smtClean="0">
                    <a:latin typeface="Arial" pitchFamily="34" charset="0"/>
                    <a:ea typeface="Times New Roman" pitchFamily="18" charset="0"/>
                    <a:cs typeface="Arial" pitchFamily="34" charset="0"/>
                  </a:rPr>
                  <a:t>i</a:t>
                </a: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06" name="AutoShape 5"/>
            <p:cNvSpPr>
              <a:spLocks noChangeShapeType="1"/>
            </p:cNvSpPr>
            <p:nvPr/>
          </p:nvSpPr>
          <p:spPr bwMode="auto">
            <a:xfrm rot="10800000" flipV="1">
              <a:off x="9373" y="3051"/>
              <a:ext cx="883" cy="1009"/>
            </a:xfrm>
            <a:prstGeom prst="bentConnector3">
              <a:avLst>
                <a:gd name="adj1" fmla="val 49944"/>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107" name="AutoShape 4"/>
            <p:cNvSpPr>
              <a:spLocks noChangeShapeType="1"/>
            </p:cNvSpPr>
            <p:nvPr/>
          </p:nvSpPr>
          <p:spPr bwMode="auto">
            <a:xfrm>
              <a:off x="5296" y="4844"/>
              <a:ext cx="681" cy="1626"/>
            </a:xfrm>
            <a:prstGeom prst="bentConnector3">
              <a:avLst>
                <a:gd name="adj1" fmla="val 49926"/>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sp>
        <p:nvSpPr>
          <p:cNvPr id="126" name="Text Box 18"/>
          <p:cNvSpPr txBox="1">
            <a:spLocks noChangeArrowheads="1"/>
          </p:cNvSpPr>
          <p:nvPr/>
        </p:nvSpPr>
        <p:spPr bwMode="auto">
          <a:xfrm>
            <a:off x="1696212" y="141864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27" name="Text Box 16"/>
          <p:cNvSpPr txBox="1">
            <a:spLocks noChangeArrowheads="1"/>
          </p:cNvSpPr>
          <p:nvPr/>
        </p:nvSpPr>
        <p:spPr bwMode="auto">
          <a:xfrm>
            <a:off x="3817004" y="14160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29" name="Text Box 18"/>
          <p:cNvSpPr txBox="1">
            <a:spLocks noChangeArrowheads="1"/>
          </p:cNvSpPr>
          <p:nvPr/>
        </p:nvSpPr>
        <p:spPr bwMode="auto">
          <a:xfrm>
            <a:off x="3713862" y="2856160"/>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30" name="Text Box 16"/>
          <p:cNvSpPr txBox="1">
            <a:spLocks noChangeArrowheads="1"/>
          </p:cNvSpPr>
          <p:nvPr/>
        </p:nvSpPr>
        <p:spPr bwMode="auto">
          <a:xfrm>
            <a:off x="3713862" y="32162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31" name="Text Box 18"/>
          <p:cNvSpPr txBox="1">
            <a:spLocks noChangeArrowheads="1"/>
          </p:cNvSpPr>
          <p:nvPr/>
        </p:nvSpPr>
        <p:spPr bwMode="auto">
          <a:xfrm>
            <a:off x="3856452" y="4514986"/>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a:latin typeface="Arial" pitchFamily="34" charset="0"/>
                <a:ea typeface="Times New Roman" pitchFamily="18" charset="0"/>
                <a:cs typeface="Arial" pitchFamily="34" charset="0"/>
              </a:rPr>
              <a:t>0</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32" name="Text Box 18"/>
          <p:cNvSpPr txBox="1">
            <a:spLocks noChangeArrowheads="1"/>
          </p:cNvSpPr>
          <p:nvPr/>
        </p:nvSpPr>
        <p:spPr bwMode="auto">
          <a:xfrm>
            <a:off x="6270146" y="339886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33" name="Text Box 18"/>
          <p:cNvSpPr txBox="1">
            <a:spLocks noChangeArrowheads="1"/>
          </p:cNvSpPr>
          <p:nvPr/>
        </p:nvSpPr>
        <p:spPr bwMode="auto">
          <a:xfrm>
            <a:off x="5987848" y="4260316"/>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smtClean="0">
                <a:latin typeface="Arial" pitchFamily="34" charset="0"/>
                <a:ea typeface="Times New Roman" pitchFamily="18" charset="0"/>
                <a:cs typeface="Arial" pitchFamily="34" charset="0"/>
              </a:rPr>
              <a:t>0</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34" name="Text Box 18"/>
          <p:cNvSpPr txBox="1">
            <a:spLocks noChangeArrowheads="1"/>
          </p:cNvSpPr>
          <p:nvPr/>
        </p:nvSpPr>
        <p:spPr bwMode="auto">
          <a:xfrm>
            <a:off x="6270146" y="5343078"/>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35" name="Text Box 16"/>
          <p:cNvSpPr txBox="1">
            <a:spLocks noChangeArrowheads="1"/>
          </p:cNvSpPr>
          <p:nvPr/>
        </p:nvSpPr>
        <p:spPr bwMode="auto">
          <a:xfrm>
            <a:off x="5980688" y="4670625"/>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36" name="Text Box 18"/>
          <p:cNvSpPr txBox="1">
            <a:spLocks noChangeArrowheads="1"/>
          </p:cNvSpPr>
          <p:nvPr/>
        </p:nvSpPr>
        <p:spPr bwMode="auto">
          <a:xfrm>
            <a:off x="6306150" y="2748148"/>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37" name="Text Box 16"/>
          <p:cNvSpPr txBox="1">
            <a:spLocks noChangeArrowheads="1"/>
          </p:cNvSpPr>
          <p:nvPr/>
        </p:nvSpPr>
        <p:spPr bwMode="auto">
          <a:xfrm>
            <a:off x="6556752" y="14160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38" name="Text Box 18"/>
          <p:cNvSpPr txBox="1">
            <a:spLocks noChangeArrowheads="1"/>
          </p:cNvSpPr>
          <p:nvPr/>
        </p:nvSpPr>
        <p:spPr bwMode="auto">
          <a:xfrm>
            <a:off x="5982114" y="141864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39" name="Text Box 16"/>
          <p:cNvSpPr txBox="1">
            <a:spLocks noChangeArrowheads="1"/>
          </p:cNvSpPr>
          <p:nvPr/>
        </p:nvSpPr>
        <p:spPr bwMode="auto">
          <a:xfrm>
            <a:off x="6556752" y="2100076"/>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60" name="Text Box 63"/>
          <p:cNvSpPr txBox="1">
            <a:spLocks noChangeArrowheads="1"/>
          </p:cNvSpPr>
          <p:nvPr/>
        </p:nvSpPr>
        <p:spPr bwMode="auto">
          <a:xfrm>
            <a:off x="1691769" y="3352801"/>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rPr>
              <a:t>RK</a:t>
            </a:r>
            <a:endParaRPr kumimoji="0" lang="pl-PL" sz="1400" b="0" i="0" u="none" strike="noStrike" cap="none" normalizeH="0" baseline="0" dirty="0" smtClean="0">
              <a:ln>
                <a:noFill/>
              </a:ln>
              <a:effectLst/>
              <a:latin typeface="Arial" pitchFamily="34" charset="0"/>
            </a:endParaRPr>
          </a:p>
        </p:txBody>
      </p:sp>
      <p:sp>
        <p:nvSpPr>
          <p:cNvPr id="61" name="Text Box 63"/>
          <p:cNvSpPr txBox="1">
            <a:spLocks noChangeArrowheads="1"/>
          </p:cNvSpPr>
          <p:nvPr/>
        </p:nvSpPr>
        <p:spPr bwMode="auto">
          <a:xfrm>
            <a:off x="2793683" y="1415996"/>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smtClean="0">
                <a:ln>
                  <a:noFill/>
                </a:ln>
                <a:effectLst/>
                <a:latin typeface="Arial" pitchFamily="34" charset="0"/>
                <a:ea typeface="Times New Roman" pitchFamily="18" charset="0"/>
              </a:rPr>
              <a:t>K</a:t>
            </a:r>
            <a:endParaRPr kumimoji="0" lang="pl-PL" sz="1400" b="0" i="0" u="none" strike="noStrike" cap="none" normalizeH="0" baseline="0" dirty="0" smtClean="0">
              <a:ln>
                <a:noFill/>
              </a:ln>
              <a:effectLst/>
              <a:latin typeface="Arial" pitchFamily="34" charset="0"/>
            </a:endParaRPr>
          </a:p>
        </p:txBody>
      </p:sp>
      <p:sp>
        <p:nvSpPr>
          <p:cNvPr id="62" name="Text Box 63"/>
          <p:cNvSpPr txBox="1">
            <a:spLocks noChangeArrowheads="1"/>
          </p:cNvSpPr>
          <p:nvPr/>
        </p:nvSpPr>
        <p:spPr bwMode="auto">
          <a:xfrm>
            <a:off x="3961867" y="2205159"/>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latin typeface="Arial" pitchFamily="34" charset="0"/>
              </a:rPr>
              <a:t>R</a:t>
            </a:r>
            <a:endParaRPr kumimoji="0" lang="pl-PL" sz="1400" b="0" i="0" u="none" strike="noStrike" cap="none" normalizeH="0" baseline="0" dirty="0" smtClean="0">
              <a:ln>
                <a:noFill/>
              </a:ln>
              <a:effectLst/>
              <a:latin typeface="Arial" pitchFamily="34" charset="0"/>
            </a:endParaRPr>
          </a:p>
        </p:txBody>
      </p:sp>
      <p:sp>
        <p:nvSpPr>
          <p:cNvPr id="63" name="Text Box 63"/>
          <p:cNvSpPr txBox="1">
            <a:spLocks noChangeArrowheads="1"/>
          </p:cNvSpPr>
          <p:nvPr/>
        </p:nvSpPr>
        <p:spPr bwMode="auto">
          <a:xfrm>
            <a:off x="6172200" y="3810000"/>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smtClean="0">
                <a:ln>
                  <a:noFill/>
                </a:ln>
                <a:effectLst/>
                <a:latin typeface="Arial" pitchFamily="34" charset="0"/>
                <a:ea typeface="Times New Roman" pitchFamily="18" charset="0"/>
              </a:rPr>
              <a:t>K</a:t>
            </a:r>
            <a:endParaRPr kumimoji="0" lang="pl-PL" sz="1400" b="0" i="0" u="none" strike="noStrike" cap="none" normalizeH="0" baseline="0" dirty="0" smtClean="0">
              <a:ln>
                <a:noFill/>
              </a:ln>
              <a:effectLst/>
              <a:latin typeface="Arial" pitchFamily="34" charset="0"/>
            </a:endParaRPr>
          </a:p>
        </p:txBody>
      </p:sp>
      <p:sp>
        <p:nvSpPr>
          <p:cNvPr id="64" name="Text Box 63"/>
          <p:cNvSpPr txBox="1">
            <a:spLocks noChangeArrowheads="1"/>
          </p:cNvSpPr>
          <p:nvPr/>
        </p:nvSpPr>
        <p:spPr bwMode="auto">
          <a:xfrm>
            <a:off x="3961867" y="3810000"/>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latin typeface="Arial" pitchFamily="34" charset="0"/>
              </a:rPr>
              <a:t>R</a:t>
            </a:r>
            <a:endParaRPr kumimoji="0" lang="pl-PL" sz="1400" b="0" i="0" u="none" strike="noStrike" cap="none" normalizeH="0" baseline="0" dirty="0" smtClean="0">
              <a:ln>
                <a:noFill/>
              </a:ln>
              <a:effectLst/>
              <a:latin typeface="Arial" pitchFamily="34" charset="0"/>
            </a:endParaRPr>
          </a:p>
        </p:txBody>
      </p:sp>
      <p:sp>
        <p:nvSpPr>
          <p:cNvPr id="65" name="Text Box 63"/>
          <p:cNvSpPr txBox="1">
            <a:spLocks noChangeArrowheads="1"/>
          </p:cNvSpPr>
          <p:nvPr/>
        </p:nvSpPr>
        <p:spPr bwMode="auto">
          <a:xfrm>
            <a:off x="6324600" y="4953000"/>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rPr>
              <a:t>RK</a:t>
            </a:r>
            <a:endParaRPr kumimoji="0" lang="pl-PL" sz="1400" b="0" i="0" u="none" strike="noStrike" cap="none" normalizeH="0" baseline="0" dirty="0" smtClean="0">
              <a:ln>
                <a:noFill/>
              </a:ln>
              <a:effectLst/>
              <a:latin typeface="Arial" pitchFamily="34" charset="0"/>
            </a:endParaRPr>
          </a:p>
        </p:txBody>
      </p:sp>
      <p:sp>
        <p:nvSpPr>
          <p:cNvPr id="66" name="Text Box 63"/>
          <p:cNvSpPr txBox="1">
            <a:spLocks noChangeArrowheads="1"/>
          </p:cNvSpPr>
          <p:nvPr/>
        </p:nvSpPr>
        <p:spPr bwMode="auto">
          <a:xfrm>
            <a:off x="6365864" y="1417321"/>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latin typeface="Arial" pitchFamily="34" charset="0"/>
              </a:rPr>
              <a:t>R</a:t>
            </a:r>
            <a:endParaRPr kumimoji="0" lang="pl-PL" sz="1400" b="0" i="0" u="none" strike="noStrike" cap="none" normalizeH="0" baseline="0" dirty="0" smtClean="0">
              <a:ln>
                <a:noFill/>
              </a:ln>
              <a:effectLst/>
              <a:latin typeface="Arial" pitchFamily="34" charset="0"/>
            </a:endParaRPr>
          </a:p>
        </p:txBody>
      </p:sp>
      <p:sp>
        <p:nvSpPr>
          <p:cNvPr id="67" name="Text Box 63"/>
          <p:cNvSpPr txBox="1">
            <a:spLocks noChangeArrowheads="1"/>
          </p:cNvSpPr>
          <p:nvPr/>
        </p:nvSpPr>
        <p:spPr bwMode="auto">
          <a:xfrm>
            <a:off x="6618254" y="2449661"/>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rPr>
              <a:t>RR</a:t>
            </a:r>
            <a:endParaRPr kumimoji="0" lang="pl-PL" sz="1400" b="0" i="0" u="none" strike="noStrike" cap="none" normalizeH="0" baseline="0" dirty="0" smtClean="0">
              <a:ln>
                <a:noFill/>
              </a:ln>
              <a:effectLst/>
              <a:latin typeface="Arial" pitchFamily="34" charset="0"/>
            </a:endParaRPr>
          </a:p>
        </p:txBody>
      </p:sp>
      <p:sp>
        <p:nvSpPr>
          <p:cNvPr id="68" name="Text Box 16"/>
          <p:cNvSpPr txBox="1">
            <a:spLocks noChangeArrowheads="1"/>
          </p:cNvSpPr>
          <p:nvPr/>
        </p:nvSpPr>
        <p:spPr bwMode="auto">
          <a:xfrm>
            <a:off x="3514725" y="1668028"/>
            <a:ext cx="608613" cy="2369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20,120</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ymbol zastępczy numeru slajdu 3"/>
          <p:cNvSpPr>
            <a:spLocks noGrp="1"/>
          </p:cNvSpPr>
          <p:nvPr>
            <p:ph type="sldNum" sz="quarter" idx="12"/>
          </p:nvPr>
        </p:nvSpPr>
        <p:spPr>
          <a:xfrm>
            <a:off x="6553200" y="6403975"/>
            <a:ext cx="2133600" cy="476250"/>
          </a:xfrm>
        </p:spPr>
        <p:txBody>
          <a:bodyPr/>
          <a:lstStyle/>
          <a:p>
            <a:fld id="{83D82602-3ACC-4341-B614-755528165B64}" type="slidenum">
              <a:rPr lang="pl-PL" smtClean="0"/>
              <a:pPr/>
              <a:t>2</a:t>
            </a:fld>
            <a:endParaRPr lang="pl-PL" dirty="0"/>
          </a:p>
        </p:txBody>
      </p:sp>
      <p:sp>
        <p:nvSpPr>
          <p:cNvPr id="8" name="Rectangle 76"/>
          <p:cNvSpPr>
            <a:spLocks noChangeArrowheads="1"/>
          </p:cNvSpPr>
          <p:nvPr/>
        </p:nvSpPr>
        <p:spPr bwMode="auto">
          <a:xfrm>
            <a:off x="0" y="0"/>
            <a:ext cx="21339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00"/>
            <a:endParaRPr lang="pl-PL" sz="1400">
              <a:latin typeface="Arial" pitchFamily="34" charset="0"/>
              <a:cs typeface="Arial" pitchFamily="34" charset="0"/>
            </a:endParaRPr>
          </a:p>
        </p:txBody>
      </p:sp>
      <p:sp>
        <p:nvSpPr>
          <p:cNvPr id="9" name="pole tekstowe 8"/>
          <p:cNvSpPr txBox="1"/>
          <p:nvPr/>
        </p:nvSpPr>
        <p:spPr>
          <a:xfrm>
            <a:off x="0" y="0"/>
            <a:ext cx="9144000" cy="646331"/>
          </a:xfrm>
          <a:prstGeom prst="rect">
            <a:avLst/>
          </a:prstGeom>
          <a:noFill/>
        </p:spPr>
        <p:txBody>
          <a:bodyPr wrap="square" rtlCol="0">
            <a:spAutoFit/>
          </a:bodyPr>
          <a:lstStyle/>
          <a:p>
            <a:pPr marL="36000"/>
            <a:r>
              <a:rPr lang="pl-PL" smtClean="0">
                <a:solidFill>
                  <a:schemeClr val="accent1">
                    <a:lumMod val="75000"/>
                  </a:schemeClr>
                </a:solidFill>
                <a:latin typeface="Arial" pitchFamily="34" charset="0"/>
                <a:cs typeface="Arial" pitchFamily="34" charset="0"/>
              </a:rPr>
              <a:t>Uczelnia </a:t>
            </a:r>
            <a:r>
              <a:rPr lang="pl-PL" dirty="0" smtClean="0">
                <a:solidFill>
                  <a:schemeClr val="accent1">
                    <a:lumMod val="75000"/>
                  </a:schemeClr>
                </a:solidFill>
                <a:latin typeface="Arial" pitchFamily="34" charset="0"/>
                <a:cs typeface="Arial" pitchFamily="34" charset="0"/>
              </a:rPr>
              <a:t>przechowuje dane o studentach: nazwisko, imię, wiek i numer grupy dziekańskiej.</a:t>
            </a:r>
          </a:p>
        </p:txBody>
      </p:sp>
      <p:grpSp>
        <p:nvGrpSpPr>
          <p:cNvPr id="11" name="Group 38"/>
          <p:cNvGrpSpPr>
            <a:grpSpLocks/>
          </p:cNvGrpSpPr>
          <p:nvPr/>
        </p:nvGrpSpPr>
        <p:grpSpPr bwMode="auto">
          <a:xfrm>
            <a:off x="422412" y="1276492"/>
            <a:ext cx="1310055" cy="1351446"/>
            <a:chOff x="2224" y="3351"/>
            <a:chExt cx="1636" cy="1689"/>
          </a:xfrm>
        </p:grpSpPr>
        <p:sp>
          <p:nvSpPr>
            <p:cNvPr id="12" name="Text Box 40"/>
            <p:cNvSpPr txBox="1">
              <a:spLocks noChangeArrowheads="1"/>
            </p:cNvSpPr>
            <p:nvPr/>
          </p:nvSpPr>
          <p:spPr bwMode="auto">
            <a:xfrm>
              <a:off x="2224" y="3351"/>
              <a:ext cx="1636" cy="333"/>
            </a:xfrm>
            <a:prstGeom prst="rect">
              <a:avLst/>
            </a:prstGeom>
            <a:solidFill>
              <a:srgbClr val="FFFFFF"/>
            </a:solidFill>
            <a:ln w="9525">
              <a:solidFill>
                <a:srgbClr val="FF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studenci</a:t>
              </a:r>
              <a:endParaRPr kumimoji="0" lang="pl-PL" sz="1400" b="1" i="0" u="none" strike="noStrike" cap="none" normalizeH="0" baseline="0" dirty="0" smtClean="0">
                <a:ln>
                  <a:noFill/>
                </a:ln>
                <a:solidFill>
                  <a:srgbClr val="FF0000"/>
                </a:solidFill>
                <a:effectLst/>
                <a:latin typeface="Arial" pitchFamily="34" charset="0"/>
                <a:cs typeface="Arial" pitchFamily="34" charset="0"/>
              </a:endParaRPr>
            </a:p>
          </p:txBody>
        </p:sp>
        <p:sp>
          <p:nvSpPr>
            <p:cNvPr id="13" name="Text Box 39"/>
            <p:cNvSpPr txBox="1">
              <a:spLocks noChangeArrowheads="1"/>
            </p:cNvSpPr>
            <p:nvPr/>
          </p:nvSpPr>
          <p:spPr bwMode="auto">
            <a:xfrm>
              <a:off x="2224" y="3684"/>
              <a:ext cx="1636" cy="1356"/>
            </a:xfrm>
            <a:prstGeom prst="rect">
              <a:avLst/>
            </a:prstGeom>
            <a:solidFill>
              <a:srgbClr val="FFFFFF"/>
            </a:solidFill>
            <a:ln w="9525">
              <a:solidFill>
                <a:srgbClr val="FF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id_studenta</a:t>
              </a: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imie</a:t>
              </a: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nr_grupy</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ou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3</a:t>
            </a:fld>
            <a:endParaRPr lang="pl-PL"/>
          </a:p>
        </p:txBody>
      </p:sp>
      <p:sp>
        <p:nvSpPr>
          <p:cNvPr id="6" name="Rectangle 76"/>
          <p:cNvSpPr>
            <a:spLocks noChangeArrowheads="1"/>
          </p:cNvSpPr>
          <p:nvPr/>
        </p:nvSpPr>
        <p:spPr bwMode="auto">
          <a:xfrm>
            <a:off x="0" y="0"/>
            <a:ext cx="21339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pl-PL" sz="1400"/>
          </a:p>
        </p:txBody>
      </p:sp>
      <p:sp>
        <p:nvSpPr>
          <p:cNvPr id="15" name="Rectangle 76"/>
          <p:cNvSpPr>
            <a:spLocks noChangeArrowheads="1"/>
          </p:cNvSpPr>
          <p:nvPr/>
        </p:nvSpPr>
        <p:spPr bwMode="auto">
          <a:xfrm>
            <a:off x="0" y="0"/>
            <a:ext cx="21339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pl-PL" sz="1400"/>
          </a:p>
        </p:txBody>
      </p:sp>
      <p:sp>
        <p:nvSpPr>
          <p:cNvPr id="16" name="pole tekstowe 15"/>
          <p:cNvSpPr txBox="1"/>
          <p:nvPr/>
        </p:nvSpPr>
        <p:spPr>
          <a:xfrm>
            <a:off x="0" y="0"/>
            <a:ext cx="9144000" cy="646331"/>
          </a:xfrm>
          <a:prstGeom prst="rect">
            <a:avLst/>
          </a:prstGeom>
          <a:noFill/>
        </p:spPr>
        <p:txBody>
          <a:bodyPr wrap="square" rtlCol="0">
            <a:spAutoFit/>
          </a:bodyPr>
          <a:lstStyle/>
          <a:p>
            <a:r>
              <a:rPr lang="pl-PL" smtClean="0">
                <a:solidFill>
                  <a:schemeClr val="accent1">
                    <a:lumMod val="75000"/>
                  </a:schemeClr>
                </a:solidFill>
                <a:latin typeface="Arial" pitchFamily="34" charset="0"/>
                <a:cs typeface="Arial" pitchFamily="34" charset="0"/>
              </a:rPr>
              <a:t>Aktualnie istnieją następujące numery grup: DMIe1011, DMZm1003, ZMZm2001, ZMIe2001.</a:t>
            </a:r>
            <a:endParaRPr lang="pl-PL" dirty="0" smtClean="0">
              <a:solidFill>
                <a:schemeClr val="accent1">
                  <a:lumMod val="75000"/>
                </a:schemeClr>
              </a:solidFill>
              <a:latin typeface="Arial" pitchFamily="34" charset="0"/>
              <a:cs typeface="Arial" pitchFamily="34" charset="0"/>
            </a:endParaRPr>
          </a:p>
        </p:txBody>
      </p:sp>
      <p:grpSp>
        <p:nvGrpSpPr>
          <p:cNvPr id="18" name="Group 20"/>
          <p:cNvGrpSpPr>
            <a:grpSpLocks/>
          </p:cNvGrpSpPr>
          <p:nvPr/>
        </p:nvGrpSpPr>
        <p:grpSpPr bwMode="auto">
          <a:xfrm>
            <a:off x="2235406" y="4495590"/>
            <a:ext cx="1064936" cy="519494"/>
            <a:chOff x="4487" y="6682"/>
            <a:chExt cx="1329" cy="649"/>
          </a:xfrm>
        </p:grpSpPr>
        <p:sp>
          <p:nvSpPr>
            <p:cNvPr id="22" name="Text Box 22"/>
            <p:cNvSpPr txBox="1">
              <a:spLocks noChangeArrowheads="1"/>
            </p:cNvSpPr>
            <p:nvPr/>
          </p:nvSpPr>
          <p:spPr bwMode="auto">
            <a:xfrm>
              <a:off x="4488" y="6682"/>
              <a:ext cx="1328" cy="334"/>
            </a:xfrm>
            <a:prstGeom prst="rect">
              <a:avLst/>
            </a:prstGeom>
            <a:solidFill>
              <a:srgbClr val="FFFFFF"/>
            </a:solidFill>
            <a:ln w="9525">
              <a:solidFill>
                <a:srgbClr val="FF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grupy</a:t>
              </a:r>
              <a:endParaRPr kumimoji="0" lang="pl-PL" sz="1400" b="1" i="0" u="none" strike="noStrike" cap="none" normalizeH="0" baseline="0" dirty="0" smtClean="0">
                <a:ln>
                  <a:noFill/>
                </a:ln>
                <a:solidFill>
                  <a:srgbClr val="FF0000"/>
                </a:solidFill>
                <a:effectLst/>
                <a:latin typeface="Arial" pitchFamily="34" charset="0"/>
                <a:cs typeface="Arial" pitchFamily="34" charset="0"/>
              </a:endParaRPr>
            </a:p>
          </p:txBody>
        </p:sp>
        <p:sp>
          <p:nvSpPr>
            <p:cNvPr id="23" name="Text Box 21"/>
            <p:cNvSpPr txBox="1">
              <a:spLocks noChangeArrowheads="1"/>
            </p:cNvSpPr>
            <p:nvPr/>
          </p:nvSpPr>
          <p:spPr bwMode="auto">
            <a:xfrm>
              <a:off x="4487" y="7016"/>
              <a:ext cx="1328" cy="315"/>
            </a:xfrm>
            <a:prstGeom prst="rect">
              <a:avLst/>
            </a:prstGeom>
            <a:solidFill>
              <a:srgbClr val="FFFFFF"/>
            </a:solidFill>
            <a:ln w="9525">
              <a:solidFill>
                <a:srgbClr val="FF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nr_grupy</a:t>
              </a: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grpSp>
      <p:sp>
        <p:nvSpPr>
          <p:cNvPr id="19" name="AutoShape 19"/>
          <p:cNvSpPr>
            <a:spLocks noChangeShapeType="1"/>
          </p:cNvSpPr>
          <p:nvPr/>
        </p:nvSpPr>
        <p:spPr bwMode="auto">
          <a:xfrm>
            <a:off x="1732467" y="2497635"/>
            <a:ext cx="489604" cy="2401230"/>
          </a:xfrm>
          <a:prstGeom prst="bentConnector3">
            <a:avLst>
              <a:gd name="adj1" fmla="val 49935"/>
            </a:avLst>
          </a:prstGeom>
          <a:no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solidFill>
                <a:srgbClr val="FF0000"/>
              </a:solidFill>
              <a:latin typeface="Arial" pitchFamily="34" charset="0"/>
              <a:cs typeface="Arial" pitchFamily="34" charset="0"/>
            </a:endParaRPr>
          </a:p>
        </p:txBody>
      </p:sp>
      <p:sp>
        <p:nvSpPr>
          <p:cNvPr id="20" name="Text Box 18"/>
          <p:cNvSpPr txBox="1">
            <a:spLocks noChangeArrowheads="1"/>
          </p:cNvSpPr>
          <p:nvPr/>
        </p:nvSpPr>
        <p:spPr bwMode="auto">
          <a:xfrm>
            <a:off x="1947740" y="4695005"/>
            <a:ext cx="502939" cy="2495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21" name="Text Box 16"/>
          <p:cNvSpPr txBox="1">
            <a:spLocks noChangeArrowheads="1"/>
          </p:cNvSpPr>
          <p:nvPr/>
        </p:nvSpPr>
        <p:spPr bwMode="auto">
          <a:xfrm>
            <a:off x="1728022" y="2309017"/>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24" name="pole tekstowe 23"/>
          <p:cNvSpPr txBox="1"/>
          <p:nvPr/>
        </p:nvSpPr>
        <p:spPr>
          <a:xfrm>
            <a:off x="1151620" y="2384884"/>
            <a:ext cx="540060" cy="307777"/>
          </a:xfrm>
          <a:prstGeom prst="rect">
            <a:avLst/>
          </a:prstGeom>
          <a:noFill/>
        </p:spPr>
        <p:txBody>
          <a:bodyPr wrap="square" rtlCol="0">
            <a:spAutoFit/>
          </a:bodyPr>
          <a:lstStyle/>
          <a:p>
            <a:r>
              <a:rPr lang="pl-PL" sz="1400" dirty="0" smtClean="0">
                <a:solidFill>
                  <a:srgbClr val="FF0000"/>
                </a:solidFill>
                <a:latin typeface="Arial" pitchFamily="34" charset="0"/>
                <a:cs typeface="Arial" pitchFamily="34" charset="0"/>
              </a:rPr>
              <a:t>KO</a:t>
            </a:r>
            <a:endParaRPr lang="pl-PL" dirty="0">
              <a:solidFill>
                <a:srgbClr val="FF0000"/>
              </a:solidFill>
              <a:latin typeface="Arial" pitchFamily="34" charset="0"/>
              <a:cs typeface="Arial" pitchFamily="34" charset="0"/>
            </a:endParaRPr>
          </a:p>
        </p:txBody>
      </p:sp>
      <p:sp>
        <p:nvSpPr>
          <p:cNvPr id="25" name="Text Box 40"/>
          <p:cNvSpPr txBox="1">
            <a:spLocks noChangeArrowheads="1"/>
          </p:cNvSpPr>
          <p:nvPr/>
        </p:nvSpPr>
        <p:spPr bwMode="auto">
          <a:xfrm>
            <a:off x="422412" y="1268759"/>
            <a:ext cx="1310055" cy="266416"/>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studenci</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26" name="Text Box 39"/>
          <p:cNvSpPr txBox="1">
            <a:spLocks noChangeArrowheads="1"/>
          </p:cNvSpPr>
          <p:nvPr/>
        </p:nvSpPr>
        <p:spPr bwMode="auto">
          <a:xfrm>
            <a:off x="422412" y="1535844"/>
            <a:ext cx="1310055" cy="1084997"/>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nr_grupy</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pole tekstowe 26"/>
          <p:cNvSpPr txBox="1"/>
          <p:nvPr/>
        </p:nvSpPr>
        <p:spPr>
          <a:xfrm>
            <a:off x="1139778" y="2370123"/>
            <a:ext cx="511182" cy="307777"/>
          </a:xfrm>
          <a:prstGeom prst="rect">
            <a:avLst/>
          </a:prstGeom>
          <a:noFill/>
        </p:spPr>
        <p:txBody>
          <a:bodyPr wrap="square" rtlCol="0">
            <a:spAutoFit/>
          </a:bodyPr>
          <a:lstStyle/>
          <a:p>
            <a:r>
              <a:rPr lang="pl-PL" sz="1400" dirty="0" smtClean="0">
                <a:solidFill>
                  <a:srgbClr val="FF0000"/>
                </a:solidFill>
                <a:latin typeface="Arial" pitchFamily="34" charset="0"/>
                <a:cs typeface="Arial" pitchFamily="34" charset="0"/>
              </a:rPr>
              <a:t>KO</a:t>
            </a:r>
            <a:endParaRPr lang="pl-PL" dirty="0">
              <a:solidFill>
                <a:srgbClr val="FF0000"/>
              </a:solidFill>
              <a:latin typeface="Arial" pitchFamily="34" charset="0"/>
              <a:cs typeface="Arial" pitchFamily="34" charset="0"/>
            </a:endParaRPr>
          </a:p>
        </p:txBody>
      </p:sp>
      <p:sp>
        <p:nvSpPr>
          <p:cNvPr id="28" name="Text Box 63"/>
          <p:cNvSpPr txBox="1">
            <a:spLocks noChangeArrowheads="1"/>
          </p:cNvSpPr>
          <p:nvPr/>
        </p:nvSpPr>
        <p:spPr bwMode="auto">
          <a:xfrm>
            <a:off x="1691769" y="3352801"/>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rPr>
              <a:t>RK</a:t>
            </a:r>
            <a:endParaRPr kumimoji="0" lang="pl-PL" sz="1400" b="0" i="0" u="none" strike="noStrike" cap="none" normalizeH="0" baseline="0" dirty="0" smtClean="0">
              <a:ln>
                <a:noFill/>
              </a:ln>
              <a:solidFill>
                <a:srgbClr val="FF0000"/>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amond(out)">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ppt_x"/>
                                          </p:val>
                                        </p:tav>
                                        <p:tav tm="100000">
                                          <p:val>
                                            <p:strVal val="#ppt_x"/>
                                          </p:val>
                                        </p:tav>
                                      </p:tavLst>
                                    </p:anim>
                                    <p:anim calcmode="lin" valueType="num">
                                      <p:cBhvr additive="base">
                                        <p:cTn id="3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P spid="20" grpId="0"/>
      <p:bldP spid="21"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4</a:t>
            </a:fld>
            <a:endParaRPr lang="pl-PL"/>
          </a:p>
        </p:txBody>
      </p:sp>
      <p:sp>
        <p:nvSpPr>
          <p:cNvPr id="23" name="Rectangle 76"/>
          <p:cNvSpPr>
            <a:spLocks noChangeArrowheads="1"/>
          </p:cNvSpPr>
          <p:nvPr/>
        </p:nvSpPr>
        <p:spPr bwMode="auto">
          <a:xfrm>
            <a:off x="0" y="0"/>
            <a:ext cx="21339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pl-PL" sz="1400"/>
          </a:p>
        </p:txBody>
      </p:sp>
      <p:sp>
        <p:nvSpPr>
          <p:cNvPr id="24" name="pole tekstowe 23"/>
          <p:cNvSpPr txBox="1"/>
          <p:nvPr/>
        </p:nvSpPr>
        <p:spPr>
          <a:xfrm>
            <a:off x="0" y="0"/>
            <a:ext cx="9144000" cy="923330"/>
          </a:xfrm>
          <a:prstGeom prst="rect">
            <a:avLst/>
          </a:prstGeom>
          <a:noFill/>
        </p:spPr>
        <p:txBody>
          <a:bodyPr wrap="square" rtlCol="0">
            <a:spAutoFit/>
          </a:bodyPr>
          <a:lstStyle/>
          <a:p>
            <a:r>
              <a:rPr lang="pl-PL" dirty="0" smtClean="0">
                <a:solidFill>
                  <a:schemeClr val="accent1">
                    <a:lumMod val="75000"/>
                  </a:schemeClr>
                </a:solidFill>
                <a:latin typeface="Arial" pitchFamily="34" charset="0"/>
                <a:cs typeface="Arial" pitchFamily="34" charset="0"/>
              </a:rPr>
              <a:t>W bazie należy przechowywać </a:t>
            </a:r>
            <a:r>
              <a:rPr lang="pl-PL" smtClean="0">
                <a:solidFill>
                  <a:schemeClr val="accent1">
                    <a:lumMod val="75000"/>
                  </a:schemeClr>
                </a:solidFill>
                <a:latin typeface="Arial" pitchFamily="34" charset="0"/>
                <a:cs typeface="Arial" pitchFamily="34" charset="0"/>
              </a:rPr>
              <a:t>dane o wykładach: </a:t>
            </a:r>
            <a:r>
              <a:rPr lang="pl-PL" dirty="0" smtClean="0">
                <a:solidFill>
                  <a:schemeClr val="accent1">
                    <a:lumMod val="75000"/>
                  </a:schemeClr>
                </a:solidFill>
                <a:latin typeface="Arial" pitchFamily="34" charset="0"/>
                <a:cs typeface="Arial" pitchFamily="34" charset="0"/>
              </a:rPr>
              <a:t>nazwę wykładu (istnieje możliwość uruchomienia wielu wykładów o takiej samej nazwie), liczbę godzin w semestrze przewidzianą na dany wykład oraz dane prowadzącego wykładowcy.</a:t>
            </a:r>
          </a:p>
        </p:txBody>
      </p:sp>
      <p:grpSp>
        <p:nvGrpSpPr>
          <p:cNvPr id="25" name="Group 1"/>
          <p:cNvGrpSpPr>
            <a:grpSpLocks noChangeAspect="1"/>
          </p:cNvGrpSpPr>
          <p:nvPr/>
        </p:nvGrpSpPr>
        <p:grpSpPr bwMode="auto">
          <a:xfrm>
            <a:off x="422412" y="1269395"/>
            <a:ext cx="2877930" cy="3745689"/>
            <a:chOff x="95" y="1430"/>
            <a:chExt cx="4532" cy="5898"/>
          </a:xfrm>
        </p:grpSpPr>
        <p:grpSp>
          <p:nvGrpSpPr>
            <p:cNvPr id="26" name="Group 38"/>
            <p:cNvGrpSpPr>
              <a:grpSpLocks/>
            </p:cNvGrpSpPr>
            <p:nvPr/>
          </p:nvGrpSpPr>
          <p:grpSpPr bwMode="auto">
            <a:xfrm>
              <a:off x="95" y="1433"/>
              <a:ext cx="2063" cy="2130"/>
              <a:chOff x="2224" y="3150"/>
              <a:chExt cx="1636" cy="1689"/>
            </a:xfrm>
          </p:grpSpPr>
          <p:sp>
            <p:nvSpPr>
              <p:cNvPr id="33" name="Text Box 40"/>
              <p:cNvSpPr txBox="1">
                <a:spLocks noChangeArrowheads="1"/>
              </p:cNvSpPr>
              <p:nvPr/>
            </p:nvSpPr>
            <p:spPr bwMode="auto">
              <a:xfrm>
                <a:off x="2224" y="3150"/>
                <a:ext cx="1636" cy="333"/>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studenci</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34" name="Text Box 39"/>
              <p:cNvSpPr txBox="1">
                <a:spLocks noChangeArrowheads="1"/>
              </p:cNvSpPr>
              <p:nvPr/>
            </p:nvSpPr>
            <p:spPr bwMode="auto">
              <a:xfrm>
                <a:off x="2224" y="3483"/>
                <a:ext cx="1636" cy="1356"/>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nr_grupy</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27" name="Group 20"/>
            <p:cNvGrpSpPr>
              <a:grpSpLocks/>
            </p:cNvGrpSpPr>
            <p:nvPr/>
          </p:nvGrpSpPr>
          <p:grpSpPr bwMode="auto">
            <a:xfrm>
              <a:off x="2950" y="6510"/>
              <a:ext cx="1677" cy="818"/>
              <a:chOff x="4487" y="6682"/>
              <a:chExt cx="1329" cy="649"/>
            </a:xfrm>
          </p:grpSpPr>
          <p:sp>
            <p:nvSpPr>
              <p:cNvPr id="31" name="Text Box 22"/>
              <p:cNvSpPr txBox="1">
                <a:spLocks noChangeArrowheads="1"/>
              </p:cNvSpPr>
              <p:nvPr/>
            </p:nvSpPr>
            <p:spPr bwMode="auto">
              <a:xfrm>
                <a:off x="4488" y="6682"/>
                <a:ext cx="1328" cy="334"/>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grupy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32" name="Text Box 21"/>
              <p:cNvSpPr txBox="1">
                <a:spLocks noChangeArrowheads="1"/>
              </p:cNvSpPr>
              <p:nvPr/>
            </p:nvSpPr>
            <p:spPr bwMode="auto">
              <a:xfrm>
                <a:off x="4487" y="7016"/>
                <a:ext cx="1328" cy="31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nr_grupy KP</a:t>
                </a:r>
                <a:endParaRPr kumimoji="0" lang="pl-PL" sz="1400" b="0" i="0" u="none" strike="noStrike" cap="none" normalizeH="0" baseline="0" smtClean="0">
                  <a:ln>
                    <a:noFill/>
                  </a:ln>
                  <a:solidFill>
                    <a:schemeClr val="tx1"/>
                  </a:solidFill>
                  <a:effectLst/>
                  <a:latin typeface="Arial" pitchFamily="34" charset="0"/>
                  <a:cs typeface="Arial" pitchFamily="34" charset="0"/>
                </a:endParaRPr>
              </a:p>
            </p:txBody>
          </p:sp>
        </p:grpSp>
        <p:sp>
          <p:nvSpPr>
            <p:cNvPr id="28" name="AutoShape 19"/>
            <p:cNvSpPr>
              <a:spLocks noChangeShapeType="1"/>
            </p:cNvSpPr>
            <p:nvPr/>
          </p:nvSpPr>
          <p:spPr bwMode="auto">
            <a:xfrm>
              <a:off x="2158" y="3364"/>
              <a:ext cx="771" cy="3781"/>
            </a:xfrm>
            <a:prstGeom prst="bentConnector3">
              <a:avLst>
                <a:gd name="adj1" fmla="val 49935"/>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29" name="Text Box 18"/>
            <p:cNvSpPr txBox="1">
              <a:spLocks noChangeArrowheads="1"/>
            </p:cNvSpPr>
            <p:nvPr/>
          </p:nvSpPr>
          <p:spPr bwMode="auto">
            <a:xfrm>
              <a:off x="2497" y="6824"/>
              <a:ext cx="792" cy="3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0" name="Text Box 16"/>
            <p:cNvSpPr txBox="1">
              <a:spLocks noChangeArrowheads="1"/>
            </p:cNvSpPr>
            <p:nvPr/>
          </p:nvSpPr>
          <p:spPr bwMode="auto">
            <a:xfrm>
              <a:off x="2151" y="3067"/>
              <a:ext cx="459" cy="2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35" name="Text Box 37"/>
          <p:cNvSpPr txBox="1">
            <a:spLocks noChangeArrowheads="1"/>
          </p:cNvSpPr>
          <p:nvPr/>
        </p:nvSpPr>
        <p:spPr bwMode="auto">
          <a:xfrm>
            <a:off x="2127452" y="2427142"/>
            <a:ext cx="1595651" cy="268025"/>
          </a:xfrm>
          <a:prstGeom prst="rect">
            <a:avLst/>
          </a:prstGeom>
          <a:solidFill>
            <a:srgbClr val="FFFFFF"/>
          </a:solidFill>
          <a:ln w="9525">
            <a:solidFill>
              <a:srgbClr val="FF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wyklady</a:t>
            </a:r>
            <a:endParaRPr kumimoji="0" lang="pl-PL" sz="1400" b="1" i="0" u="none" strike="noStrike" cap="none" normalizeH="0" baseline="0" dirty="0" smtClean="0">
              <a:ln>
                <a:noFill/>
              </a:ln>
              <a:solidFill>
                <a:srgbClr val="FF0000"/>
              </a:solidFill>
              <a:effectLst/>
              <a:latin typeface="Arial" pitchFamily="34" charset="0"/>
              <a:cs typeface="Arial" pitchFamily="34" charset="0"/>
            </a:endParaRPr>
          </a:p>
        </p:txBody>
      </p:sp>
      <p:sp>
        <p:nvSpPr>
          <p:cNvPr id="36" name="Text Box 36"/>
          <p:cNvSpPr txBox="1">
            <a:spLocks noChangeArrowheads="1"/>
          </p:cNvSpPr>
          <p:nvPr/>
        </p:nvSpPr>
        <p:spPr bwMode="auto">
          <a:xfrm>
            <a:off x="2128252" y="2695167"/>
            <a:ext cx="1595651" cy="874480"/>
          </a:xfrm>
          <a:prstGeom prst="rect">
            <a:avLst/>
          </a:prstGeom>
          <a:solidFill>
            <a:srgbClr val="FFFFFF"/>
          </a:solidFill>
          <a:ln w="9525">
            <a:solidFill>
              <a:srgbClr val="FF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nazwa_wykladu</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liczba_godzin</a:t>
            </a: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id_pracownika</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17" name="Text Box 63"/>
          <p:cNvSpPr txBox="1">
            <a:spLocks noChangeArrowheads="1"/>
          </p:cNvSpPr>
          <p:nvPr/>
        </p:nvSpPr>
        <p:spPr bwMode="auto">
          <a:xfrm>
            <a:off x="1691769" y="3352801"/>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rPr>
              <a:t>RK</a:t>
            </a:r>
            <a:endParaRPr kumimoji="0" lang="pl-PL" sz="1400" b="0" i="0" u="none" strike="noStrike" cap="none" normalizeH="0" baseline="0" dirty="0" smtClean="0">
              <a:ln>
                <a:noFill/>
              </a:ln>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amond(in)">
                                      <p:cBhvr>
                                        <p:cTn id="7" dur="2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500" fill="hold"/>
                                        <p:tgtEl>
                                          <p:spTgt spid="36"/>
                                        </p:tgtEl>
                                        <p:attrNameLst>
                                          <p:attrName>ppt_x</p:attrName>
                                        </p:attrNameLst>
                                      </p:cBhvr>
                                      <p:tavLst>
                                        <p:tav tm="0">
                                          <p:val>
                                            <p:strVal val="#ppt_x"/>
                                          </p:val>
                                        </p:tav>
                                        <p:tav tm="100000">
                                          <p:val>
                                            <p:strVal val="#ppt_x"/>
                                          </p:val>
                                        </p:tav>
                                      </p:tavLst>
                                    </p:anim>
                                    <p:anim calcmode="lin" valueType="num">
                                      <p:cBhvr additive="base">
                                        <p:cTn id="1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5"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5</a:t>
            </a:fld>
            <a:endParaRPr lang="pl-PL"/>
          </a:p>
        </p:txBody>
      </p:sp>
      <p:sp>
        <p:nvSpPr>
          <p:cNvPr id="27" name="Rectangle 76"/>
          <p:cNvSpPr>
            <a:spLocks noChangeArrowheads="1"/>
          </p:cNvSpPr>
          <p:nvPr/>
        </p:nvSpPr>
        <p:spPr bwMode="auto">
          <a:xfrm>
            <a:off x="0" y="0"/>
            <a:ext cx="21339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pl-PL" sz="1400"/>
          </a:p>
        </p:txBody>
      </p:sp>
      <p:sp>
        <p:nvSpPr>
          <p:cNvPr id="28" name="pole tekstowe 27"/>
          <p:cNvSpPr txBox="1"/>
          <p:nvPr/>
        </p:nvSpPr>
        <p:spPr>
          <a:xfrm>
            <a:off x="0" y="0"/>
            <a:ext cx="9144000" cy="646331"/>
          </a:xfrm>
          <a:prstGeom prst="rect">
            <a:avLst/>
          </a:prstGeom>
          <a:noFill/>
        </p:spPr>
        <p:txBody>
          <a:bodyPr wrap="square" rtlCol="0">
            <a:spAutoFit/>
          </a:bodyPr>
          <a:lstStyle/>
          <a:p>
            <a:r>
              <a:rPr lang="pl-PL" dirty="0" smtClean="0">
                <a:solidFill>
                  <a:schemeClr val="accent1">
                    <a:lumMod val="75000"/>
                  </a:schemeClr>
                </a:solidFill>
                <a:latin typeface="Arial" pitchFamily="34" charset="0"/>
                <a:cs typeface="Arial" pitchFamily="34" charset="0"/>
              </a:rPr>
              <a:t>Studenci zapisują </a:t>
            </a:r>
            <a:r>
              <a:rPr lang="pl-PL" smtClean="0">
                <a:solidFill>
                  <a:schemeClr val="accent1">
                    <a:lumMod val="75000"/>
                  </a:schemeClr>
                </a:solidFill>
                <a:latin typeface="Arial" pitchFamily="34" charset="0"/>
                <a:cs typeface="Arial" pitchFamily="34" charset="0"/>
              </a:rPr>
              <a:t>się na </a:t>
            </a:r>
            <a:r>
              <a:rPr lang="pl-PL" dirty="0" smtClean="0">
                <a:solidFill>
                  <a:schemeClr val="accent1">
                    <a:lumMod val="75000"/>
                  </a:schemeClr>
                </a:solidFill>
                <a:latin typeface="Arial" pitchFamily="34" charset="0"/>
                <a:cs typeface="Arial" pitchFamily="34" charset="0"/>
              </a:rPr>
              <a:t>wykłady. Jeden student może uczęszczać na wiele wykładów. Na jeden wykład może uczęszczać wielu studentów.</a:t>
            </a:r>
          </a:p>
        </p:txBody>
      </p:sp>
      <p:cxnSp>
        <p:nvCxnSpPr>
          <p:cNvPr id="29" name="AutoShape 66"/>
          <p:cNvCxnSpPr>
            <a:cxnSpLocks noChangeShapeType="1"/>
          </p:cNvCxnSpPr>
          <p:nvPr/>
        </p:nvCxnSpPr>
        <p:spPr bwMode="auto">
          <a:xfrm>
            <a:off x="1696212" y="1632024"/>
            <a:ext cx="2543175" cy="0"/>
          </a:xfrm>
          <a:prstGeom prst="straightConnector1">
            <a:avLst/>
          </a:prstGeom>
          <a:noFill/>
          <a:ln w="9525">
            <a:solidFill>
              <a:srgbClr val="FF0000"/>
            </a:solidFill>
            <a:round/>
            <a:headEnd/>
            <a:tailEnd/>
          </a:ln>
        </p:spPr>
      </p:cxnSp>
      <p:grpSp>
        <p:nvGrpSpPr>
          <p:cNvPr id="30" name="Group 1"/>
          <p:cNvGrpSpPr>
            <a:grpSpLocks noChangeAspect="1"/>
          </p:cNvGrpSpPr>
          <p:nvPr/>
        </p:nvGrpSpPr>
        <p:grpSpPr bwMode="auto">
          <a:xfrm>
            <a:off x="422412" y="1269395"/>
            <a:ext cx="3301490" cy="3745689"/>
            <a:chOff x="95" y="1430"/>
            <a:chExt cx="5199" cy="5898"/>
          </a:xfrm>
        </p:grpSpPr>
        <p:grpSp>
          <p:nvGrpSpPr>
            <p:cNvPr id="31" name="Group 38"/>
            <p:cNvGrpSpPr>
              <a:grpSpLocks/>
            </p:cNvGrpSpPr>
            <p:nvPr/>
          </p:nvGrpSpPr>
          <p:grpSpPr bwMode="auto">
            <a:xfrm>
              <a:off x="95" y="1433"/>
              <a:ext cx="2063" cy="2130"/>
              <a:chOff x="2224" y="3150"/>
              <a:chExt cx="1636" cy="1689"/>
            </a:xfrm>
          </p:grpSpPr>
          <p:sp>
            <p:nvSpPr>
              <p:cNvPr id="41" name="Text Box 40"/>
              <p:cNvSpPr txBox="1">
                <a:spLocks noChangeArrowheads="1"/>
              </p:cNvSpPr>
              <p:nvPr/>
            </p:nvSpPr>
            <p:spPr bwMode="auto">
              <a:xfrm>
                <a:off x="2224" y="3150"/>
                <a:ext cx="1636" cy="333"/>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studenci</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42" name="Text Box 39"/>
              <p:cNvSpPr txBox="1">
                <a:spLocks noChangeArrowheads="1"/>
              </p:cNvSpPr>
              <p:nvPr/>
            </p:nvSpPr>
            <p:spPr bwMode="auto">
              <a:xfrm>
                <a:off x="2224" y="3483"/>
                <a:ext cx="1636" cy="1356"/>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nr_grupy</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32" name="Group 35"/>
            <p:cNvGrpSpPr>
              <a:grpSpLocks/>
            </p:cNvGrpSpPr>
            <p:nvPr/>
          </p:nvGrpSpPr>
          <p:grpSpPr bwMode="auto">
            <a:xfrm>
              <a:off x="2780" y="3253"/>
              <a:ext cx="2514" cy="1799"/>
              <a:chOff x="4359" y="4859"/>
              <a:chExt cx="1995" cy="1428"/>
            </a:xfrm>
          </p:grpSpPr>
          <p:sp>
            <p:nvSpPr>
              <p:cNvPr id="39" name="Text Box 37"/>
              <p:cNvSpPr txBox="1">
                <a:spLocks noChangeArrowheads="1"/>
              </p:cNvSpPr>
              <p:nvPr/>
            </p:nvSpPr>
            <p:spPr bwMode="auto">
              <a:xfrm>
                <a:off x="4359" y="4859"/>
                <a:ext cx="1994"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40" name="Text Box 36"/>
              <p:cNvSpPr txBox="1">
                <a:spLocks noChangeArrowheads="1"/>
              </p:cNvSpPr>
              <p:nvPr/>
            </p:nvSpPr>
            <p:spPr bwMode="auto">
              <a:xfrm>
                <a:off x="4360" y="5194"/>
                <a:ext cx="1994" cy="1093"/>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nazwa_wykladu</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liczba_godzin</a:t>
                </a: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id_pracownika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33" name="Group 20"/>
            <p:cNvGrpSpPr>
              <a:grpSpLocks/>
            </p:cNvGrpSpPr>
            <p:nvPr/>
          </p:nvGrpSpPr>
          <p:grpSpPr bwMode="auto">
            <a:xfrm>
              <a:off x="2950" y="6510"/>
              <a:ext cx="1677" cy="818"/>
              <a:chOff x="4487" y="6682"/>
              <a:chExt cx="1329" cy="649"/>
            </a:xfrm>
          </p:grpSpPr>
          <p:sp>
            <p:nvSpPr>
              <p:cNvPr id="37" name="Text Box 22"/>
              <p:cNvSpPr txBox="1">
                <a:spLocks noChangeArrowheads="1"/>
              </p:cNvSpPr>
              <p:nvPr/>
            </p:nvSpPr>
            <p:spPr bwMode="auto">
              <a:xfrm>
                <a:off x="4488" y="6682"/>
                <a:ext cx="1328" cy="334"/>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grupy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38" name="Text Box 21"/>
              <p:cNvSpPr txBox="1">
                <a:spLocks noChangeArrowheads="1"/>
              </p:cNvSpPr>
              <p:nvPr/>
            </p:nvSpPr>
            <p:spPr bwMode="auto">
              <a:xfrm>
                <a:off x="4487" y="7016"/>
                <a:ext cx="1328" cy="31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nr_grupy KP</a:t>
                </a:r>
                <a:endParaRPr kumimoji="0" lang="pl-PL" sz="1400" b="0" i="0" u="none" strike="noStrike" cap="none" normalizeH="0" baseline="0" smtClean="0">
                  <a:ln>
                    <a:noFill/>
                  </a:ln>
                  <a:solidFill>
                    <a:schemeClr val="tx1"/>
                  </a:solidFill>
                  <a:effectLst/>
                  <a:latin typeface="Arial" pitchFamily="34" charset="0"/>
                  <a:cs typeface="Arial" pitchFamily="34" charset="0"/>
                </a:endParaRPr>
              </a:p>
            </p:txBody>
          </p:sp>
        </p:grpSp>
        <p:sp>
          <p:nvSpPr>
            <p:cNvPr id="34" name="AutoShape 19"/>
            <p:cNvSpPr>
              <a:spLocks noChangeShapeType="1"/>
            </p:cNvSpPr>
            <p:nvPr/>
          </p:nvSpPr>
          <p:spPr bwMode="auto">
            <a:xfrm>
              <a:off x="2158" y="3364"/>
              <a:ext cx="771" cy="3781"/>
            </a:xfrm>
            <a:prstGeom prst="bentConnector3">
              <a:avLst>
                <a:gd name="adj1" fmla="val 49935"/>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35" name="Text Box 18"/>
            <p:cNvSpPr txBox="1">
              <a:spLocks noChangeArrowheads="1"/>
            </p:cNvSpPr>
            <p:nvPr/>
          </p:nvSpPr>
          <p:spPr bwMode="auto">
            <a:xfrm>
              <a:off x="2497" y="6824"/>
              <a:ext cx="792" cy="3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6" name="Text Box 16"/>
            <p:cNvSpPr txBox="1">
              <a:spLocks noChangeArrowheads="1"/>
            </p:cNvSpPr>
            <p:nvPr/>
          </p:nvSpPr>
          <p:spPr bwMode="auto">
            <a:xfrm>
              <a:off x="2151" y="3067"/>
              <a:ext cx="459" cy="2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43" name="Text Box 10"/>
          <p:cNvSpPr txBox="1">
            <a:spLocks noChangeArrowheads="1"/>
          </p:cNvSpPr>
          <p:nvPr/>
        </p:nvSpPr>
        <p:spPr bwMode="auto">
          <a:xfrm>
            <a:off x="4159529" y="1277651"/>
            <a:ext cx="1825059" cy="268202"/>
          </a:xfrm>
          <a:prstGeom prst="rect">
            <a:avLst/>
          </a:prstGeom>
          <a:solidFill>
            <a:srgbClr val="FFFFFF"/>
          </a:solidFill>
          <a:ln w="9525">
            <a:solidFill>
              <a:srgbClr val="FF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studenci_wyklady</a:t>
            </a:r>
            <a:endParaRPr kumimoji="0" lang="pl-PL" sz="1400" b="1" i="0" u="none" strike="noStrike" cap="none" normalizeH="0" baseline="0" dirty="0" smtClean="0">
              <a:ln>
                <a:noFill/>
              </a:ln>
              <a:solidFill>
                <a:srgbClr val="FF0000"/>
              </a:solidFill>
              <a:effectLst/>
              <a:latin typeface="Arial" pitchFamily="34" charset="0"/>
              <a:cs typeface="Arial" pitchFamily="34" charset="0"/>
            </a:endParaRPr>
          </a:p>
        </p:txBody>
      </p:sp>
      <p:sp>
        <p:nvSpPr>
          <p:cNvPr id="44" name="Text Box 9"/>
          <p:cNvSpPr txBox="1">
            <a:spLocks noChangeArrowheads="1"/>
          </p:cNvSpPr>
          <p:nvPr/>
        </p:nvSpPr>
        <p:spPr bwMode="auto">
          <a:xfrm>
            <a:off x="4159529" y="1545853"/>
            <a:ext cx="1825059" cy="484365"/>
          </a:xfrm>
          <a:prstGeom prst="rect">
            <a:avLst/>
          </a:prstGeom>
          <a:solidFill>
            <a:srgbClr val="FFFFFF"/>
          </a:solidFill>
          <a:ln w="9525">
            <a:solidFill>
              <a:srgbClr val="FF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err="1" smtClean="0">
                <a:solidFill>
                  <a:srgbClr val="FF0000"/>
                </a:solidFill>
                <a:latin typeface="Arial" pitchFamily="34" charset="0"/>
                <a:ea typeface="Times New Roman" pitchFamily="18" charset="0"/>
                <a:cs typeface="Arial" pitchFamily="34" charset="0"/>
              </a:rPr>
              <a:t>i</a:t>
            </a:r>
            <a:r>
              <a:rPr kumimoji="0" lang="pl-PL" sz="14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d_studenta</a:t>
            </a: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45" name="Text Box 18"/>
          <p:cNvSpPr txBox="1">
            <a:spLocks noChangeArrowheads="1"/>
          </p:cNvSpPr>
          <p:nvPr/>
        </p:nvSpPr>
        <p:spPr bwMode="auto">
          <a:xfrm>
            <a:off x="1696212" y="141864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46" name="Text Box 16"/>
          <p:cNvSpPr txBox="1">
            <a:spLocks noChangeArrowheads="1"/>
          </p:cNvSpPr>
          <p:nvPr/>
        </p:nvSpPr>
        <p:spPr bwMode="auto">
          <a:xfrm>
            <a:off x="3842368" y="14160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47" name="Text Box 18"/>
          <p:cNvSpPr txBox="1">
            <a:spLocks noChangeArrowheads="1"/>
          </p:cNvSpPr>
          <p:nvPr/>
        </p:nvSpPr>
        <p:spPr bwMode="auto">
          <a:xfrm>
            <a:off x="3713862" y="2856160"/>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48" name="Text Box 16"/>
          <p:cNvSpPr txBox="1">
            <a:spLocks noChangeArrowheads="1"/>
          </p:cNvSpPr>
          <p:nvPr/>
        </p:nvSpPr>
        <p:spPr bwMode="auto">
          <a:xfrm>
            <a:off x="3842368" y="1676376"/>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49" name="AutoShape 15"/>
          <p:cNvSpPr>
            <a:spLocks noChangeShapeType="1"/>
          </p:cNvSpPr>
          <p:nvPr/>
        </p:nvSpPr>
        <p:spPr bwMode="auto">
          <a:xfrm flipV="1">
            <a:off x="3725173" y="1883515"/>
            <a:ext cx="434357" cy="953887"/>
          </a:xfrm>
          <a:prstGeom prst="bentConnector3">
            <a:avLst>
              <a:gd name="adj1" fmla="val 50000"/>
            </a:avLst>
          </a:prstGeom>
          <a:no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26" name="Text Box 63"/>
          <p:cNvSpPr txBox="1">
            <a:spLocks noChangeArrowheads="1"/>
          </p:cNvSpPr>
          <p:nvPr/>
        </p:nvSpPr>
        <p:spPr bwMode="auto">
          <a:xfrm>
            <a:off x="1691769" y="3352801"/>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rPr>
              <a:t>RK</a:t>
            </a:r>
            <a:endParaRPr kumimoji="0" lang="pl-PL" sz="1400" b="0" i="0" u="none" strike="noStrike" cap="none" normalizeH="0" baseline="0" dirty="0" smtClean="0">
              <a:ln>
                <a:noFill/>
              </a:ln>
              <a:effectLst/>
              <a:latin typeface="Arial" pitchFamily="34" charset="0"/>
            </a:endParaRPr>
          </a:p>
        </p:txBody>
      </p:sp>
      <p:sp>
        <p:nvSpPr>
          <p:cNvPr id="50" name="Text Box 63"/>
          <p:cNvSpPr txBox="1">
            <a:spLocks noChangeArrowheads="1"/>
          </p:cNvSpPr>
          <p:nvPr/>
        </p:nvSpPr>
        <p:spPr bwMode="auto">
          <a:xfrm>
            <a:off x="2793683" y="1415996"/>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rgbClr val="FF0000"/>
                </a:solidFill>
                <a:effectLst/>
                <a:latin typeface="Arial" pitchFamily="34" charset="0"/>
                <a:ea typeface="Times New Roman" pitchFamily="18" charset="0"/>
              </a:rPr>
              <a:t>K</a:t>
            </a:r>
            <a:endParaRPr kumimoji="0" lang="pl-PL" sz="1400" b="0" i="0" u="none" strike="noStrike" cap="none" normalizeH="0" baseline="0" dirty="0" smtClean="0">
              <a:ln>
                <a:noFill/>
              </a:ln>
              <a:solidFill>
                <a:srgbClr val="FF0000"/>
              </a:solidFill>
              <a:effectLst/>
              <a:latin typeface="Arial" pitchFamily="34" charset="0"/>
            </a:endParaRPr>
          </a:p>
        </p:txBody>
      </p:sp>
      <p:sp>
        <p:nvSpPr>
          <p:cNvPr id="51" name="Text Box 63"/>
          <p:cNvSpPr txBox="1">
            <a:spLocks noChangeArrowheads="1"/>
          </p:cNvSpPr>
          <p:nvPr/>
        </p:nvSpPr>
        <p:spPr bwMode="auto">
          <a:xfrm>
            <a:off x="3961867" y="2205159"/>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solidFill>
                  <a:srgbClr val="FF0000"/>
                </a:solidFill>
                <a:latin typeface="Arial" pitchFamily="34" charset="0"/>
              </a:rPr>
              <a:t>R</a:t>
            </a:r>
            <a:endParaRPr kumimoji="0" lang="pl-PL" sz="1400" b="0" i="0" u="none" strike="noStrike" cap="none" normalizeH="0" baseline="0" dirty="0" smtClean="0">
              <a:ln>
                <a:noFill/>
              </a:ln>
              <a:solidFill>
                <a:srgbClr val="FF0000"/>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amond(in)">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additive="base">
                                        <p:cTn id="16" dur="500" fill="hold"/>
                                        <p:tgtEl>
                                          <p:spTgt spid="46"/>
                                        </p:tgtEl>
                                        <p:attrNameLst>
                                          <p:attrName>ppt_x</p:attrName>
                                        </p:attrNameLst>
                                      </p:cBhvr>
                                      <p:tavLst>
                                        <p:tav tm="0">
                                          <p:val>
                                            <p:strVal val="#ppt_x"/>
                                          </p:val>
                                        </p:tav>
                                        <p:tav tm="100000">
                                          <p:val>
                                            <p:strVal val="#ppt_x"/>
                                          </p:val>
                                        </p:tav>
                                      </p:tavLst>
                                    </p:anim>
                                    <p:anim calcmode="lin" valueType="num">
                                      <p:cBhvr additive="base">
                                        <p:cTn id="17" dur="500" fill="hold"/>
                                        <p:tgtEl>
                                          <p:spTgt spid="4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additive="base">
                                        <p:cTn id="20" dur="500" fill="hold"/>
                                        <p:tgtEl>
                                          <p:spTgt spid="48"/>
                                        </p:tgtEl>
                                        <p:attrNameLst>
                                          <p:attrName>ppt_x</p:attrName>
                                        </p:attrNameLst>
                                      </p:cBhvr>
                                      <p:tavLst>
                                        <p:tav tm="0">
                                          <p:val>
                                            <p:strVal val="#ppt_x"/>
                                          </p:val>
                                        </p:tav>
                                        <p:tav tm="100000">
                                          <p:val>
                                            <p:strVal val="#ppt_x"/>
                                          </p:val>
                                        </p:tav>
                                      </p:tavLst>
                                    </p:anim>
                                    <p:anim calcmode="lin" valueType="num">
                                      <p:cBhvr additive="base">
                                        <p:cTn id="21" dur="500" fill="hold"/>
                                        <p:tgtEl>
                                          <p:spTgt spid="4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 calcmode="lin" valueType="num">
                                      <p:cBhvr additive="base">
                                        <p:cTn id="24" dur="500" fill="hold"/>
                                        <p:tgtEl>
                                          <p:spTgt spid="49"/>
                                        </p:tgtEl>
                                        <p:attrNameLst>
                                          <p:attrName>ppt_x</p:attrName>
                                        </p:attrNameLst>
                                      </p:cBhvr>
                                      <p:tavLst>
                                        <p:tav tm="0">
                                          <p:val>
                                            <p:strVal val="#ppt_x"/>
                                          </p:val>
                                        </p:tav>
                                        <p:tav tm="100000">
                                          <p:val>
                                            <p:strVal val="#ppt_x"/>
                                          </p:val>
                                        </p:tav>
                                      </p:tavLst>
                                    </p:anim>
                                    <p:anim calcmode="lin" valueType="num">
                                      <p:cBhvr additive="base">
                                        <p:cTn id="25" dur="500" fill="hold"/>
                                        <p:tgtEl>
                                          <p:spTgt spid="4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additive="base">
                                        <p:cTn id="28" dur="500" fill="hold"/>
                                        <p:tgtEl>
                                          <p:spTgt spid="47"/>
                                        </p:tgtEl>
                                        <p:attrNameLst>
                                          <p:attrName>ppt_x</p:attrName>
                                        </p:attrNameLst>
                                      </p:cBhvr>
                                      <p:tavLst>
                                        <p:tav tm="0">
                                          <p:val>
                                            <p:strVal val="#ppt_x"/>
                                          </p:val>
                                        </p:tav>
                                        <p:tav tm="100000">
                                          <p:val>
                                            <p:strVal val="#ppt_x"/>
                                          </p:val>
                                        </p:tav>
                                      </p:tavLst>
                                    </p:anim>
                                    <p:anim calcmode="lin" valueType="num">
                                      <p:cBhvr additive="base">
                                        <p:cTn id="29" dur="500" fill="hold"/>
                                        <p:tgtEl>
                                          <p:spTgt spid="4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additive="base">
                                        <p:cTn id="32" dur="500" fill="hold"/>
                                        <p:tgtEl>
                                          <p:spTgt spid="45"/>
                                        </p:tgtEl>
                                        <p:attrNameLst>
                                          <p:attrName>ppt_x</p:attrName>
                                        </p:attrNameLst>
                                      </p:cBhvr>
                                      <p:tavLst>
                                        <p:tav tm="0">
                                          <p:val>
                                            <p:strVal val="#ppt_x"/>
                                          </p:val>
                                        </p:tav>
                                        <p:tav tm="100000">
                                          <p:val>
                                            <p:strVal val="#ppt_x"/>
                                          </p:val>
                                        </p:tav>
                                      </p:tavLst>
                                    </p:anim>
                                    <p:anim calcmode="lin" valueType="num">
                                      <p:cBhvr additive="base">
                                        <p:cTn id="33" dur="500" fill="hold"/>
                                        <p:tgtEl>
                                          <p:spTgt spid="4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 calcmode="lin" valueType="num">
                                      <p:cBhvr additive="base">
                                        <p:cTn id="36" dur="500" fill="hold"/>
                                        <p:tgtEl>
                                          <p:spTgt spid="44"/>
                                        </p:tgtEl>
                                        <p:attrNameLst>
                                          <p:attrName>ppt_x</p:attrName>
                                        </p:attrNameLst>
                                      </p:cBhvr>
                                      <p:tavLst>
                                        <p:tav tm="0">
                                          <p:val>
                                            <p:strVal val="#ppt_x"/>
                                          </p:val>
                                        </p:tav>
                                        <p:tav tm="100000">
                                          <p:val>
                                            <p:strVal val="#ppt_x"/>
                                          </p:val>
                                        </p:tav>
                                      </p:tavLst>
                                    </p:anim>
                                    <p:anim calcmode="lin" valueType="num">
                                      <p:cBhvr additive="base">
                                        <p:cTn id="37" dur="500" fill="hold"/>
                                        <p:tgtEl>
                                          <p:spTgt spid="4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additive="base">
                                        <p:cTn id="40" dur="500" fill="hold"/>
                                        <p:tgtEl>
                                          <p:spTgt spid="43"/>
                                        </p:tgtEl>
                                        <p:attrNameLst>
                                          <p:attrName>ppt_x</p:attrName>
                                        </p:attrNameLst>
                                      </p:cBhvr>
                                      <p:tavLst>
                                        <p:tav tm="0">
                                          <p:val>
                                            <p:strVal val="#ppt_x"/>
                                          </p:val>
                                        </p:tav>
                                        <p:tav tm="100000">
                                          <p:val>
                                            <p:strVal val="#ppt_x"/>
                                          </p:val>
                                        </p:tav>
                                      </p:tavLst>
                                    </p:anim>
                                    <p:anim calcmode="lin" valueType="num">
                                      <p:cBhvr additive="base">
                                        <p:cTn id="41" dur="500" fill="hold"/>
                                        <p:tgtEl>
                                          <p:spTgt spid="43"/>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anim calcmode="lin" valueType="num">
                                      <p:cBhvr additive="base">
                                        <p:cTn id="44" dur="500" fill="hold"/>
                                        <p:tgtEl>
                                          <p:spTgt spid="50"/>
                                        </p:tgtEl>
                                        <p:attrNameLst>
                                          <p:attrName>ppt_x</p:attrName>
                                        </p:attrNameLst>
                                      </p:cBhvr>
                                      <p:tavLst>
                                        <p:tav tm="0">
                                          <p:val>
                                            <p:strVal val="#ppt_x"/>
                                          </p:val>
                                        </p:tav>
                                        <p:tav tm="100000">
                                          <p:val>
                                            <p:strVal val="#ppt_x"/>
                                          </p:val>
                                        </p:tav>
                                      </p:tavLst>
                                    </p:anim>
                                    <p:anim calcmode="lin" valueType="num">
                                      <p:cBhvr additive="base">
                                        <p:cTn id="45" dur="500" fill="hold"/>
                                        <p:tgtEl>
                                          <p:spTgt spid="50"/>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 calcmode="lin" valueType="num">
                                      <p:cBhvr additive="base">
                                        <p:cTn id="48" dur="500" fill="hold"/>
                                        <p:tgtEl>
                                          <p:spTgt spid="51"/>
                                        </p:tgtEl>
                                        <p:attrNameLst>
                                          <p:attrName>ppt_x</p:attrName>
                                        </p:attrNameLst>
                                      </p:cBhvr>
                                      <p:tavLst>
                                        <p:tav tm="0">
                                          <p:val>
                                            <p:strVal val="#ppt_x"/>
                                          </p:val>
                                        </p:tav>
                                        <p:tav tm="100000">
                                          <p:val>
                                            <p:strVal val="#ppt_x"/>
                                          </p:val>
                                        </p:tav>
                                      </p:tavLst>
                                    </p:anim>
                                    <p:anim calcmode="lin" valueType="num">
                                      <p:cBhvr additive="base">
                                        <p:cTn id="49"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animBg="1"/>
      <p:bldP spid="44" grpId="0" animBg="1"/>
      <p:bldP spid="45" grpId="0"/>
      <p:bldP spid="46" grpId="0"/>
      <p:bldP spid="47" grpId="0"/>
      <p:bldP spid="48" grpId="0"/>
      <p:bldP spid="49" grpId="0" animBg="1"/>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6</a:t>
            </a:fld>
            <a:endParaRPr lang="pl-PL"/>
          </a:p>
        </p:txBody>
      </p:sp>
      <p:sp>
        <p:nvSpPr>
          <p:cNvPr id="32" name="Rectangle 76"/>
          <p:cNvSpPr>
            <a:spLocks noChangeArrowheads="1"/>
          </p:cNvSpPr>
          <p:nvPr/>
        </p:nvSpPr>
        <p:spPr bwMode="auto">
          <a:xfrm>
            <a:off x="0" y="0"/>
            <a:ext cx="21339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pl-PL" sz="1400"/>
          </a:p>
        </p:txBody>
      </p:sp>
      <p:sp>
        <p:nvSpPr>
          <p:cNvPr id="33" name="pole tekstowe 32"/>
          <p:cNvSpPr txBox="1"/>
          <p:nvPr/>
        </p:nvSpPr>
        <p:spPr>
          <a:xfrm>
            <a:off x="0" y="0"/>
            <a:ext cx="9144000" cy="923330"/>
          </a:xfrm>
          <a:prstGeom prst="rect">
            <a:avLst/>
          </a:prstGeom>
          <a:noFill/>
        </p:spPr>
        <p:txBody>
          <a:bodyPr wrap="square" rtlCol="0">
            <a:spAutoFit/>
          </a:bodyPr>
          <a:lstStyle/>
          <a:p>
            <a:r>
              <a:rPr lang="pl-PL" dirty="0" smtClean="0">
                <a:solidFill>
                  <a:schemeClr val="accent1">
                    <a:lumMod val="75000"/>
                  </a:schemeClr>
                </a:solidFill>
                <a:latin typeface="Arial" pitchFamily="34" charset="0"/>
                <a:cs typeface="Arial" pitchFamily="34" charset="0"/>
              </a:rPr>
              <a:t>Ze względu na pojemność sal wykładowych w jednym wykładzie nie może uczestniczyć więcej niż 120 studentów. Wykład </a:t>
            </a:r>
            <a:r>
              <a:rPr lang="pl-PL" smtClean="0">
                <a:solidFill>
                  <a:schemeClr val="accent1">
                    <a:lumMod val="75000"/>
                  </a:schemeClr>
                </a:solidFill>
                <a:latin typeface="Arial" pitchFamily="34" charset="0"/>
                <a:cs typeface="Arial" pitchFamily="34" charset="0"/>
              </a:rPr>
              <a:t>może zostać uruchomiony, jeśli </a:t>
            </a:r>
            <a:r>
              <a:rPr lang="pl-PL" dirty="0" smtClean="0">
                <a:solidFill>
                  <a:schemeClr val="accent1">
                    <a:lumMod val="75000"/>
                  </a:schemeClr>
                </a:solidFill>
                <a:latin typeface="Arial" pitchFamily="34" charset="0"/>
                <a:cs typeface="Arial" pitchFamily="34" charset="0"/>
              </a:rPr>
              <a:t>zapisze się na niego co najmniej 20 studentów.</a:t>
            </a:r>
          </a:p>
        </p:txBody>
      </p:sp>
      <p:cxnSp>
        <p:nvCxnSpPr>
          <p:cNvPr id="34" name="AutoShape 66"/>
          <p:cNvCxnSpPr>
            <a:cxnSpLocks noChangeShapeType="1"/>
          </p:cNvCxnSpPr>
          <p:nvPr/>
        </p:nvCxnSpPr>
        <p:spPr bwMode="auto">
          <a:xfrm>
            <a:off x="1696212" y="1632024"/>
            <a:ext cx="2543175" cy="0"/>
          </a:xfrm>
          <a:prstGeom prst="straightConnector1">
            <a:avLst/>
          </a:prstGeom>
          <a:noFill/>
          <a:ln w="9525">
            <a:solidFill>
              <a:srgbClr val="000000"/>
            </a:solidFill>
            <a:round/>
            <a:headEnd/>
            <a:tailEnd/>
          </a:ln>
        </p:spPr>
      </p:cxnSp>
      <p:grpSp>
        <p:nvGrpSpPr>
          <p:cNvPr id="35" name="Group 1"/>
          <p:cNvGrpSpPr>
            <a:grpSpLocks noChangeAspect="1"/>
          </p:cNvGrpSpPr>
          <p:nvPr/>
        </p:nvGrpSpPr>
        <p:grpSpPr bwMode="auto">
          <a:xfrm>
            <a:off x="422412" y="1269395"/>
            <a:ext cx="5562177" cy="3745689"/>
            <a:chOff x="95" y="1430"/>
            <a:chExt cx="8759" cy="5898"/>
          </a:xfrm>
        </p:grpSpPr>
        <p:grpSp>
          <p:nvGrpSpPr>
            <p:cNvPr id="36" name="Group 38"/>
            <p:cNvGrpSpPr>
              <a:grpSpLocks/>
            </p:cNvGrpSpPr>
            <p:nvPr/>
          </p:nvGrpSpPr>
          <p:grpSpPr bwMode="auto">
            <a:xfrm>
              <a:off x="95" y="1433"/>
              <a:ext cx="2063" cy="2130"/>
              <a:chOff x="2224" y="3150"/>
              <a:chExt cx="1636" cy="1689"/>
            </a:xfrm>
          </p:grpSpPr>
          <p:sp>
            <p:nvSpPr>
              <p:cNvPr id="50" name="Text Box 40"/>
              <p:cNvSpPr txBox="1">
                <a:spLocks noChangeArrowheads="1"/>
              </p:cNvSpPr>
              <p:nvPr/>
            </p:nvSpPr>
            <p:spPr bwMode="auto">
              <a:xfrm>
                <a:off x="2224" y="3150"/>
                <a:ext cx="1636" cy="333"/>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studenci</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51" name="Text Box 39"/>
              <p:cNvSpPr txBox="1">
                <a:spLocks noChangeArrowheads="1"/>
              </p:cNvSpPr>
              <p:nvPr/>
            </p:nvSpPr>
            <p:spPr bwMode="auto">
              <a:xfrm>
                <a:off x="2224" y="3483"/>
                <a:ext cx="1636" cy="1356"/>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nr_grupy</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37" name="Group 35"/>
            <p:cNvGrpSpPr>
              <a:grpSpLocks/>
            </p:cNvGrpSpPr>
            <p:nvPr/>
          </p:nvGrpSpPr>
          <p:grpSpPr bwMode="auto">
            <a:xfrm>
              <a:off x="2780" y="3253"/>
              <a:ext cx="2514" cy="1799"/>
              <a:chOff x="4359" y="4859"/>
              <a:chExt cx="1995" cy="1428"/>
            </a:xfrm>
          </p:grpSpPr>
          <p:sp>
            <p:nvSpPr>
              <p:cNvPr id="48" name="Text Box 37"/>
              <p:cNvSpPr txBox="1">
                <a:spLocks noChangeArrowheads="1"/>
              </p:cNvSpPr>
              <p:nvPr/>
            </p:nvSpPr>
            <p:spPr bwMode="auto">
              <a:xfrm>
                <a:off x="4359" y="4859"/>
                <a:ext cx="1994"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49" name="Text Box 36"/>
              <p:cNvSpPr txBox="1">
                <a:spLocks noChangeArrowheads="1"/>
              </p:cNvSpPr>
              <p:nvPr/>
            </p:nvSpPr>
            <p:spPr bwMode="auto">
              <a:xfrm>
                <a:off x="4360" y="5194"/>
                <a:ext cx="1994" cy="1093"/>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nazwa_wykladu</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liczba_godzin</a:t>
                </a: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id_pracownika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38" name="Group 20"/>
            <p:cNvGrpSpPr>
              <a:grpSpLocks/>
            </p:cNvGrpSpPr>
            <p:nvPr/>
          </p:nvGrpSpPr>
          <p:grpSpPr bwMode="auto">
            <a:xfrm>
              <a:off x="2950" y="6510"/>
              <a:ext cx="1677" cy="818"/>
              <a:chOff x="4487" y="6682"/>
              <a:chExt cx="1329" cy="649"/>
            </a:xfrm>
          </p:grpSpPr>
          <p:sp>
            <p:nvSpPr>
              <p:cNvPr id="46" name="Text Box 22"/>
              <p:cNvSpPr txBox="1">
                <a:spLocks noChangeArrowheads="1"/>
              </p:cNvSpPr>
              <p:nvPr/>
            </p:nvSpPr>
            <p:spPr bwMode="auto">
              <a:xfrm>
                <a:off x="4488" y="6682"/>
                <a:ext cx="1328" cy="334"/>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grupy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47" name="Text Box 21"/>
              <p:cNvSpPr txBox="1">
                <a:spLocks noChangeArrowheads="1"/>
              </p:cNvSpPr>
              <p:nvPr/>
            </p:nvSpPr>
            <p:spPr bwMode="auto">
              <a:xfrm>
                <a:off x="4487" y="7016"/>
                <a:ext cx="1328" cy="31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nr_grupy KP</a:t>
                </a:r>
                <a:endParaRPr kumimoji="0" lang="pl-PL" sz="1400" b="0" i="0" u="none" strike="noStrike" cap="none" normalizeH="0" baseline="0" smtClean="0">
                  <a:ln>
                    <a:noFill/>
                  </a:ln>
                  <a:solidFill>
                    <a:schemeClr val="tx1"/>
                  </a:solidFill>
                  <a:effectLst/>
                  <a:latin typeface="Arial" pitchFamily="34" charset="0"/>
                  <a:cs typeface="Arial" pitchFamily="34" charset="0"/>
                </a:endParaRPr>
              </a:p>
            </p:txBody>
          </p:sp>
        </p:grpSp>
        <p:sp>
          <p:nvSpPr>
            <p:cNvPr id="39" name="AutoShape 19"/>
            <p:cNvSpPr>
              <a:spLocks noChangeShapeType="1"/>
            </p:cNvSpPr>
            <p:nvPr/>
          </p:nvSpPr>
          <p:spPr bwMode="auto">
            <a:xfrm>
              <a:off x="2158" y="3364"/>
              <a:ext cx="771" cy="3781"/>
            </a:xfrm>
            <a:prstGeom prst="bentConnector3">
              <a:avLst>
                <a:gd name="adj1" fmla="val 49935"/>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40" name="Text Box 18"/>
            <p:cNvSpPr txBox="1">
              <a:spLocks noChangeArrowheads="1"/>
            </p:cNvSpPr>
            <p:nvPr/>
          </p:nvSpPr>
          <p:spPr bwMode="auto">
            <a:xfrm>
              <a:off x="2497" y="6824"/>
              <a:ext cx="792" cy="3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1" name="Text Box 16"/>
            <p:cNvSpPr txBox="1">
              <a:spLocks noChangeArrowheads="1"/>
            </p:cNvSpPr>
            <p:nvPr/>
          </p:nvSpPr>
          <p:spPr bwMode="auto">
            <a:xfrm>
              <a:off x="2151" y="3067"/>
              <a:ext cx="459" cy="2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2" name="AutoShape 15"/>
            <p:cNvSpPr>
              <a:spLocks noChangeShapeType="1"/>
            </p:cNvSpPr>
            <p:nvPr/>
          </p:nvSpPr>
          <p:spPr bwMode="auto">
            <a:xfrm flipV="1">
              <a:off x="5296" y="2397"/>
              <a:ext cx="684" cy="1502"/>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nvGrpSpPr>
            <p:cNvPr id="43" name="Group 8"/>
            <p:cNvGrpSpPr>
              <a:grpSpLocks/>
            </p:cNvGrpSpPr>
            <p:nvPr/>
          </p:nvGrpSpPr>
          <p:grpSpPr bwMode="auto">
            <a:xfrm>
              <a:off x="5980" y="1440"/>
              <a:ext cx="2874" cy="1184"/>
              <a:chOff x="6897" y="3244"/>
              <a:chExt cx="2280" cy="940"/>
            </a:xfrm>
          </p:grpSpPr>
          <p:sp>
            <p:nvSpPr>
              <p:cNvPr id="44" name="Text Box 10"/>
              <p:cNvSpPr txBox="1">
                <a:spLocks noChangeArrowheads="1"/>
              </p:cNvSpPr>
              <p:nvPr/>
            </p:nvSpPr>
            <p:spPr bwMode="auto">
              <a:xfrm>
                <a:off x="6897" y="3244"/>
                <a:ext cx="2280"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studenci_wyklady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45" name="Text Box 9"/>
              <p:cNvSpPr txBox="1">
                <a:spLocks noChangeArrowheads="1"/>
              </p:cNvSpPr>
              <p:nvPr/>
            </p:nvSpPr>
            <p:spPr bwMode="auto">
              <a:xfrm>
                <a:off x="6897" y="3579"/>
                <a:ext cx="2280" cy="60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err="1" smtClean="0">
                    <a:latin typeface="Arial" pitchFamily="34" charset="0"/>
                    <a:ea typeface="Times New Roman" pitchFamily="18" charset="0"/>
                    <a:cs typeface="Arial" pitchFamily="34" charset="0"/>
                  </a:rPr>
                  <a:t>i</a:t>
                </a: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sp>
        <p:nvSpPr>
          <p:cNvPr id="52" name="Text Box 18"/>
          <p:cNvSpPr txBox="1">
            <a:spLocks noChangeArrowheads="1"/>
          </p:cNvSpPr>
          <p:nvPr/>
        </p:nvSpPr>
        <p:spPr bwMode="auto">
          <a:xfrm>
            <a:off x="1696212" y="141864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3" name="Text Box 16"/>
          <p:cNvSpPr txBox="1">
            <a:spLocks noChangeArrowheads="1"/>
          </p:cNvSpPr>
          <p:nvPr/>
        </p:nvSpPr>
        <p:spPr bwMode="auto">
          <a:xfrm>
            <a:off x="3817004" y="14160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5" name="Text Box 18"/>
          <p:cNvSpPr txBox="1">
            <a:spLocks noChangeArrowheads="1"/>
          </p:cNvSpPr>
          <p:nvPr/>
        </p:nvSpPr>
        <p:spPr bwMode="auto">
          <a:xfrm>
            <a:off x="3713862" y="2856160"/>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6" name="Text Box 16"/>
          <p:cNvSpPr txBox="1">
            <a:spLocks noChangeArrowheads="1"/>
          </p:cNvSpPr>
          <p:nvPr/>
        </p:nvSpPr>
        <p:spPr bwMode="auto">
          <a:xfrm>
            <a:off x="3533775" y="1676376"/>
            <a:ext cx="603280" cy="2286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rgbClr val="FF0000"/>
                </a:solidFill>
                <a:effectLst/>
                <a:latin typeface="Arial" pitchFamily="34" charset="0"/>
                <a:ea typeface="Times New Roman" pitchFamily="18" charset="0"/>
                <a:cs typeface="Arial" pitchFamily="34" charset="0"/>
              </a:rPr>
              <a:t>20,120</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28" name="Text Box 63"/>
          <p:cNvSpPr txBox="1">
            <a:spLocks noChangeArrowheads="1"/>
          </p:cNvSpPr>
          <p:nvPr/>
        </p:nvSpPr>
        <p:spPr bwMode="auto">
          <a:xfrm>
            <a:off x="1691769" y="3352801"/>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rPr>
              <a:t>RK</a:t>
            </a:r>
            <a:endParaRPr kumimoji="0" lang="pl-PL" sz="1400" b="0" i="0" u="none" strike="noStrike" cap="none" normalizeH="0" baseline="0" dirty="0" smtClean="0">
              <a:ln>
                <a:noFill/>
              </a:ln>
              <a:effectLst/>
              <a:latin typeface="Arial" pitchFamily="34" charset="0"/>
            </a:endParaRPr>
          </a:p>
        </p:txBody>
      </p:sp>
      <p:sp>
        <p:nvSpPr>
          <p:cNvPr id="29" name="Text Box 63"/>
          <p:cNvSpPr txBox="1">
            <a:spLocks noChangeArrowheads="1"/>
          </p:cNvSpPr>
          <p:nvPr/>
        </p:nvSpPr>
        <p:spPr bwMode="auto">
          <a:xfrm>
            <a:off x="2793683" y="1415996"/>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smtClean="0">
                <a:ln>
                  <a:noFill/>
                </a:ln>
                <a:effectLst/>
                <a:latin typeface="Arial" pitchFamily="34" charset="0"/>
                <a:ea typeface="Times New Roman" pitchFamily="18" charset="0"/>
              </a:rPr>
              <a:t>K</a:t>
            </a:r>
            <a:endParaRPr kumimoji="0" lang="pl-PL" sz="1400" b="0" i="0" u="none" strike="noStrike" cap="none" normalizeH="0" baseline="0" dirty="0" smtClean="0">
              <a:ln>
                <a:noFill/>
              </a:ln>
              <a:effectLst/>
              <a:latin typeface="Arial" pitchFamily="34" charset="0"/>
            </a:endParaRPr>
          </a:p>
        </p:txBody>
      </p:sp>
      <p:sp>
        <p:nvSpPr>
          <p:cNvPr id="30" name="Text Box 63"/>
          <p:cNvSpPr txBox="1">
            <a:spLocks noChangeArrowheads="1"/>
          </p:cNvSpPr>
          <p:nvPr/>
        </p:nvSpPr>
        <p:spPr bwMode="auto">
          <a:xfrm>
            <a:off x="3961867" y="2205159"/>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latin typeface="Arial" pitchFamily="34" charset="0"/>
              </a:rPr>
              <a:t>R</a:t>
            </a:r>
            <a:endParaRPr kumimoji="0" lang="pl-PL" sz="1400" b="0" i="0" u="none" strike="noStrike" cap="none" normalizeH="0" baseline="0" dirty="0" smtClean="0">
              <a:ln>
                <a:noFill/>
              </a:ln>
              <a:effectLst/>
              <a:latin typeface="Arial" pitchFamily="34" charset="0"/>
            </a:endParaRPr>
          </a:p>
        </p:txBody>
      </p:sp>
      <p:sp>
        <p:nvSpPr>
          <p:cNvPr id="31" name="Text Box 16"/>
          <p:cNvSpPr txBox="1">
            <a:spLocks noChangeArrowheads="1"/>
          </p:cNvSpPr>
          <p:nvPr/>
        </p:nvSpPr>
        <p:spPr bwMode="auto">
          <a:xfrm>
            <a:off x="3819525" y="16764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amond(out)">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additive="base">
                                        <p:cTn id="12" dur="500" fill="hold"/>
                                        <p:tgtEl>
                                          <p:spTgt spid="56"/>
                                        </p:tgtEl>
                                        <p:attrNameLst>
                                          <p:attrName>ppt_x</p:attrName>
                                        </p:attrNameLst>
                                      </p:cBhvr>
                                      <p:tavLst>
                                        <p:tav tm="0">
                                          <p:val>
                                            <p:strVal val="0-#ppt_w/2"/>
                                          </p:val>
                                        </p:tav>
                                        <p:tav tm="100000">
                                          <p:val>
                                            <p:strVal val="#ppt_x"/>
                                          </p:val>
                                        </p:tav>
                                      </p:tavLst>
                                    </p:anim>
                                    <p:anim calcmode="lin" valueType="num">
                                      <p:cBhvr additive="base">
                                        <p:cTn id="13" dur="500" fill="hold"/>
                                        <p:tgtEl>
                                          <p:spTgt spid="56"/>
                                        </p:tgtEl>
                                        <p:attrNameLst>
                                          <p:attrName>ppt_y</p:attrName>
                                        </p:attrNameLst>
                                      </p:cBhvr>
                                      <p:tavLst>
                                        <p:tav tm="0">
                                          <p:val>
                                            <p:strVal val="#ppt_y"/>
                                          </p:val>
                                        </p:tav>
                                        <p:tav tm="100000">
                                          <p:val>
                                            <p:strVal val="#ppt_y"/>
                                          </p:val>
                                        </p:tav>
                                      </p:tavLst>
                                    </p:anim>
                                  </p:childTnLst>
                                </p:cTn>
                              </p:par>
                              <p:par>
                                <p:cTn id="14" presetID="2" presetClass="exit" presetSubtype="8" fill="hold" grpId="0" nodeType="withEffect">
                                  <p:stCondLst>
                                    <p:cond delay="0"/>
                                  </p:stCondLst>
                                  <p:childTnLst>
                                    <p:anim calcmode="lin" valueType="num">
                                      <p:cBhvr additive="base">
                                        <p:cTn id="15" dur="500"/>
                                        <p:tgtEl>
                                          <p:spTgt spid="31"/>
                                        </p:tgtEl>
                                        <p:attrNameLst>
                                          <p:attrName>ppt_x</p:attrName>
                                        </p:attrNameLst>
                                      </p:cBhvr>
                                      <p:tavLst>
                                        <p:tav tm="0">
                                          <p:val>
                                            <p:strVal val="ppt_x"/>
                                          </p:val>
                                        </p:tav>
                                        <p:tav tm="100000">
                                          <p:val>
                                            <p:strVal val="0-ppt_w/2"/>
                                          </p:val>
                                        </p:tav>
                                      </p:tavLst>
                                    </p:anim>
                                    <p:anim calcmode="lin" valueType="num">
                                      <p:cBhvr additive="base">
                                        <p:cTn id="16" dur="500"/>
                                        <p:tgtEl>
                                          <p:spTgt spid="31"/>
                                        </p:tgtEl>
                                        <p:attrNameLst>
                                          <p:attrName>ppt_y</p:attrName>
                                        </p:attrNameLst>
                                      </p:cBhvr>
                                      <p:tavLst>
                                        <p:tav tm="0">
                                          <p:val>
                                            <p:strVal val="ppt_y"/>
                                          </p:val>
                                        </p:tav>
                                        <p:tav tm="100000">
                                          <p:val>
                                            <p:strVal val="ppt_y"/>
                                          </p:val>
                                        </p:tav>
                                      </p:tavLst>
                                    </p:anim>
                                    <p:set>
                                      <p:cBhvr>
                                        <p:cTn id="17"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6"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7</a:t>
            </a:fld>
            <a:endParaRPr lang="pl-PL"/>
          </a:p>
        </p:txBody>
      </p:sp>
      <p:sp>
        <p:nvSpPr>
          <p:cNvPr id="41" name="Rectangle 76"/>
          <p:cNvSpPr>
            <a:spLocks noChangeArrowheads="1"/>
          </p:cNvSpPr>
          <p:nvPr/>
        </p:nvSpPr>
        <p:spPr bwMode="auto">
          <a:xfrm>
            <a:off x="0" y="0"/>
            <a:ext cx="21339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pl-PL" sz="1400"/>
          </a:p>
        </p:txBody>
      </p:sp>
      <p:sp>
        <p:nvSpPr>
          <p:cNvPr id="42" name="pole tekstowe 41"/>
          <p:cNvSpPr txBox="1"/>
          <p:nvPr/>
        </p:nvSpPr>
        <p:spPr>
          <a:xfrm>
            <a:off x="0" y="0"/>
            <a:ext cx="9144000" cy="646331"/>
          </a:xfrm>
          <a:prstGeom prst="rect">
            <a:avLst/>
          </a:prstGeom>
          <a:noFill/>
        </p:spPr>
        <p:txBody>
          <a:bodyPr wrap="square" rtlCol="0">
            <a:spAutoFit/>
          </a:bodyPr>
          <a:lstStyle/>
          <a:p>
            <a:r>
              <a:rPr lang="pl-PL" dirty="0" smtClean="0">
                <a:solidFill>
                  <a:schemeClr val="accent1">
                    <a:lumMod val="75000"/>
                  </a:schemeClr>
                </a:solidFill>
                <a:latin typeface="Arial" pitchFamily="34" charset="0"/>
                <a:cs typeface="Arial" pitchFamily="34" charset="0"/>
              </a:rPr>
              <a:t>W bazie należy przechowywać dane o wszystkich pracownikach uczelni (nazwisko, imię</a:t>
            </a:r>
            <a:r>
              <a:rPr lang="pl-PL" smtClean="0">
                <a:solidFill>
                  <a:schemeClr val="accent1">
                    <a:lumMod val="75000"/>
                  </a:schemeClr>
                </a:solidFill>
                <a:latin typeface="Arial" pitchFamily="34" charset="0"/>
                <a:cs typeface="Arial" pitchFamily="34" charset="0"/>
              </a:rPr>
              <a:t>, </a:t>
            </a:r>
            <a:r>
              <a:rPr lang="pl-PL" smtClean="0">
                <a:solidFill>
                  <a:schemeClr val="accent1">
                    <a:lumMod val="75000"/>
                  </a:schemeClr>
                </a:solidFill>
                <a:latin typeface="Arial" pitchFamily="34" charset="0"/>
                <a:cs typeface="Arial" pitchFamily="34" charset="0"/>
              </a:rPr>
              <a:t>wiek, </a:t>
            </a:r>
            <a:r>
              <a:rPr lang="pl-PL" dirty="0" smtClean="0">
                <a:solidFill>
                  <a:schemeClr val="accent1">
                    <a:lumMod val="75000"/>
                  </a:schemeClr>
                </a:solidFill>
                <a:latin typeface="Arial" pitchFamily="34" charset="0"/>
                <a:cs typeface="Arial" pitchFamily="34" charset="0"/>
              </a:rPr>
              <a:t>PESEL).</a:t>
            </a:r>
          </a:p>
        </p:txBody>
      </p:sp>
      <p:cxnSp>
        <p:nvCxnSpPr>
          <p:cNvPr id="43" name="AutoShape 66"/>
          <p:cNvCxnSpPr>
            <a:cxnSpLocks noChangeShapeType="1"/>
          </p:cNvCxnSpPr>
          <p:nvPr/>
        </p:nvCxnSpPr>
        <p:spPr bwMode="auto">
          <a:xfrm>
            <a:off x="1696212" y="1632024"/>
            <a:ext cx="2543175" cy="0"/>
          </a:xfrm>
          <a:prstGeom prst="straightConnector1">
            <a:avLst/>
          </a:prstGeom>
          <a:noFill/>
          <a:ln w="9525">
            <a:solidFill>
              <a:srgbClr val="000000"/>
            </a:solidFill>
            <a:round/>
            <a:headEnd/>
            <a:tailEnd/>
          </a:ln>
        </p:spPr>
      </p:cxnSp>
      <p:grpSp>
        <p:nvGrpSpPr>
          <p:cNvPr id="44" name="Group 1"/>
          <p:cNvGrpSpPr>
            <a:grpSpLocks noChangeAspect="1"/>
          </p:cNvGrpSpPr>
          <p:nvPr/>
        </p:nvGrpSpPr>
        <p:grpSpPr bwMode="auto">
          <a:xfrm>
            <a:off x="422412" y="1269395"/>
            <a:ext cx="5562177" cy="3745689"/>
            <a:chOff x="95" y="1430"/>
            <a:chExt cx="8759" cy="5898"/>
          </a:xfrm>
        </p:grpSpPr>
        <p:grpSp>
          <p:nvGrpSpPr>
            <p:cNvPr id="45" name="Group 38"/>
            <p:cNvGrpSpPr>
              <a:grpSpLocks/>
            </p:cNvGrpSpPr>
            <p:nvPr/>
          </p:nvGrpSpPr>
          <p:grpSpPr bwMode="auto">
            <a:xfrm>
              <a:off x="95" y="1433"/>
              <a:ext cx="2063" cy="2130"/>
              <a:chOff x="2224" y="3150"/>
              <a:chExt cx="1636" cy="1689"/>
            </a:xfrm>
          </p:grpSpPr>
          <p:sp>
            <p:nvSpPr>
              <p:cNvPr id="59" name="Text Box 40"/>
              <p:cNvSpPr txBox="1">
                <a:spLocks noChangeArrowheads="1"/>
              </p:cNvSpPr>
              <p:nvPr/>
            </p:nvSpPr>
            <p:spPr bwMode="auto">
              <a:xfrm>
                <a:off x="2224" y="3150"/>
                <a:ext cx="1636" cy="333"/>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studenci</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60" name="Text Box 39"/>
              <p:cNvSpPr txBox="1">
                <a:spLocks noChangeArrowheads="1"/>
              </p:cNvSpPr>
              <p:nvPr/>
            </p:nvSpPr>
            <p:spPr bwMode="auto">
              <a:xfrm>
                <a:off x="2224" y="3483"/>
                <a:ext cx="1636" cy="1356"/>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nr_grupy</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46" name="Group 35"/>
            <p:cNvGrpSpPr>
              <a:grpSpLocks/>
            </p:cNvGrpSpPr>
            <p:nvPr/>
          </p:nvGrpSpPr>
          <p:grpSpPr bwMode="auto">
            <a:xfrm>
              <a:off x="2780" y="3253"/>
              <a:ext cx="2514" cy="1799"/>
              <a:chOff x="4359" y="4859"/>
              <a:chExt cx="1995" cy="1428"/>
            </a:xfrm>
          </p:grpSpPr>
          <p:sp>
            <p:nvSpPr>
              <p:cNvPr id="57" name="Text Box 37"/>
              <p:cNvSpPr txBox="1">
                <a:spLocks noChangeArrowheads="1"/>
              </p:cNvSpPr>
              <p:nvPr/>
            </p:nvSpPr>
            <p:spPr bwMode="auto">
              <a:xfrm>
                <a:off x="4359" y="4859"/>
                <a:ext cx="1994"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58" name="Text Box 36"/>
              <p:cNvSpPr txBox="1">
                <a:spLocks noChangeArrowheads="1"/>
              </p:cNvSpPr>
              <p:nvPr/>
            </p:nvSpPr>
            <p:spPr bwMode="auto">
              <a:xfrm>
                <a:off x="4360" y="5194"/>
                <a:ext cx="1994" cy="1093"/>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nazwa_wykladu</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liczba_godzin</a:t>
                </a: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id_pracownika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47" name="Group 20"/>
            <p:cNvGrpSpPr>
              <a:grpSpLocks/>
            </p:cNvGrpSpPr>
            <p:nvPr/>
          </p:nvGrpSpPr>
          <p:grpSpPr bwMode="auto">
            <a:xfrm>
              <a:off x="2950" y="6510"/>
              <a:ext cx="1677" cy="818"/>
              <a:chOff x="4487" y="6682"/>
              <a:chExt cx="1329" cy="649"/>
            </a:xfrm>
          </p:grpSpPr>
          <p:sp>
            <p:nvSpPr>
              <p:cNvPr id="55" name="Text Box 22"/>
              <p:cNvSpPr txBox="1">
                <a:spLocks noChangeArrowheads="1"/>
              </p:cNvSpPr>
              <p:nvPr/>
            </p:nvSpPr>
            <p:spPr bwMode="auto">
              <a:xfrm>
                <a:off x="4488" y="6682"/>
                <a:ext cx="1328" cy="334"/>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grupy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56" name="Text Box 21"/>
              <p:cNvSpPr txBox="1">
                <a:spLocks noChangeArrowheads="1"/>
              </p:cNvSpPr>
              <p:nvPr/>
            </p:nvSpPr>
            <p:spPr bwMode="auto">
              <a:xfrm>
                <a:off x="4487" y="7016"/>
                <a:ext cx="1328" cy="31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nr_grupy KP</a:t>
                </a:r>
                <a:endParaRPr kumimoji="0" lang="pl-PL" sz="1400" b="0" i="0" u="none" strike="noStrike" cap="none" normalizeH="0" baseline="0" smtClean="0">
                  <a:ln>
                    <a:noFill/>
                  </a:ln>
                  <a:solidFill>
                    <a:schemeClr val="tx1"/>
                  </a:solidFill>
                  <a:effectLst/>
                  <a:latin typeface="Arial" pitchFamily="34" charset="0"/>
                  <a:cs typeface="Arial" pitchFamily="34" charset="0"/>
                </a:endParaRPr>
              </a:p>
            </p:txBody>
          </p:sp>
        </p:grpSp>
        <p:sp>
          <p:nvSpPr>
            <p:cNvPr id="48" name="AutoShape 19"/>
            <p:cNvSpPr>
              <a:spLocks noChangeShapeType="1"/>
            </p:cNvSpPr>
            <p:nvPr/>
          </p:nvSpPr>
          <p:spPr bwMode="auto">
            <a:xfrm>
              <a:off x="2158" y="3364"/>
              <a:ext cx="771" cy="3781"/>
            </a:xfrm>
            <a:prstGeom prst="bentConnector3">
              <a:avLst>
                <a:gd name="adj1" fmla="val 49935"/>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49" name="Text Box 18"/>
            <p:cNvSpPr txBox="1">
              <a:spLocks noChangeArrowheads="1"/>
            </p:cNvSpPr>
            <p:nvPr/>
          </p:nvSpPr>
          <p:spPr bwMode="auto">
            <a:xfrm>
              <a:off x="2497" y="6824"/>
              <a:ext cx="792" cy="3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0" name="Text Box 16"/>
            <p:cNvSpPr txBox="1">
              <a:spLocks noChangeArrowheads="1"/>
            </p:cNvSpPr>
            <p:nvPr/>
          </p:nvSpPr>
          <p:spPr bwMode="auto">
            <a:xfrm>
              <a:off x="2151" y="3067"/>
              <a:ext cx="459" cy="2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1" name="AutoShape 15"/>
            <p:cNvSpPr>
              <a:spLocks noChangeShapeType="1"/>
            </p:cNvSpPr>
            <p:nvPr/>
          </p:nvSpPr>
          <p:spPr bwMode="auto">
            <a:xfrm flipV="1">
              <a:off x="5296" y="2397"/>
              <a:ext cx="684" cy="1502"/>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nvGrpSpPr>
            <p:cNvPr id="52" name="Group 8"/>
            <p:cNvGrpSpPr>
              <a:grpSpLocks/>
            </p:cNvGrpSpPr>
            <p:nvPr/>
          </p:nvGrpSpPr>
          <p:grpSpPr bwMode="auto">
            <a:xfrm>
              <a:off x="5980" y="1440"/>
              <a:ext cx="2874" cy="1184"/>
              <a:chOff x="6897" y="3244"/>
              <a:chExt cx="2280" cy="940"/>
            </a:xfrm>
          </p:grpSpPr>
          <p:sp>
            <p:nvSpPr>
              <p:cNvPr id="53" name="Text Box 10"/>
              <p:cNvSpPr txBox="1">
                <a:spLocks noChangeArrowheads="1"/>
              </p:cNvSpPr>
              <p:nvPr/>
            </p:nvSpPr>
            <p:spPr bwMode="auto">
              <a:xfrm>
                <a:off x="6897" y="3244"/>
                <a:ext cx="2280"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studenci_wyklady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54" name="Text Box 9"/>
              <p:cNvSpPr txBox="1">
                <a:spLocks noChangeArrowheads="1"/>
              </p:cNvSpPr>
              <p:nvPr/>
            </p:nvSpPr>
            <p:spPr bwMode="auto">
              <a:xfrm>
                <a:off x="6897" y="3579"/>
                <a:ext cx="2280" cy="60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err="1" smtClean="0">
                    <a:latin typeface="Arial" pitchFamily="34" charset="0"/>
                    <a:ea typeface="Times New Roman" pitchFamily="18" charset="0"/>
                    <a:cs typeface="Arial" pitchFamily="34" charset="0"/>
                  </a:rPr>
                  <a:t>i</a:t>
                </a: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sp>
        <p:nvSpPr>
          <p:cNvPr id="61" name="Text Box 18"/>
          <p:cNvSpPr txBox="1">
            <a:spLocks noChangeArrowheads="1"/>
          </p:cNvSpPr>
          <p:nvPr/>
        </p:nvSpPr>
        <p:spPr bwMode="auto">
          <a:xfrm>
            <a:off x="1696212" y="141864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62" name="Text Box 16"/>
          <p:cNvSpPr txBox="1">
            <a:spLocks noChangeArrowheads="1"/>
          </p:cNvSpPr>
          <p:nvPr/>
        </p:nvSpPr>
        <p:spPr bwMode="auto">
          <a:xfrm>
            <a:off x="3817004" y="14160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64" name="Text Box 18"/>
          <p:cNvSpPr txBox="1">
            <a:spLocks noChangeArrowheads="1"/>
          </p:cNvSpPr>
          <p:nvPr/>
        </p:nvSpPr>
        <p:spPr bwMode="auto">
          <a:xfrm>
            <a:off x="3713862" y="2856160"/>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65" name="Text Box 34"/>
          <p:cNvSpPr txBox="1">
            <a:spLocks noChangeArrowheads="1"/>
          </p:cNvSpPr>
          <p:nvPr/>
        </p:nvSpPr>
        <p:spPr bwMode="auto">
          <a:xfrm>
            <a:off x="6593107" y="3245758"/>
            <a:ext cx="1598826" cy="224002"/>
          </a:xfrm>
          <a:prstGeom prst="rect">
            <a:avLst/>
          </a:prstGeom>
          <a:solidFill>
            <a:srgbClr val="FFFFFF"/>
          </a:solidFill>
          <a:ln w="9525">
            <a:solidFill>
              <a:srgbClr val="FF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pracownicy</a:t>
            </a:r>
            <a:endParaRPr kumimoji="0" lang="pl-PL" sz="1400" b="1" i="0" u="none" strike="noStrike" cap="none" normalizeH="0" baseline="0" dirty="0" smtClean="0">
              <a:ln>
                <a:noFill/>
              </a:ln>
              <a:solidFill>
                <a:srgbClr val="FF0000"/>
              </a:solidFill>
              <a:effectLst/>
              <a:latin typeface="Arial" pitchFamily="34" charset="0"/>
              <a:cs typeface="Arial" pitchFamily="34" charset="0"/>
            </a:endParaRPr>
          </a:p>
        </p:txBody>
      </p:sp>
      <p:sp>
        <p:nvSpPr>
          <p:cNvPr id="66" name="Text Box 33"/>
          <p:cNvSpPr txBox="1">
            <a:spLocks noChangeArrowheads="1"/>
          </p:cNvSpPr>
          <p:nvPr/>
        </p:nvSpPr>
        <p:spPr bwMode="auto">
          <a:xfrm>
            <a:off x="6592307" y="3472160"/>
            <a:ext cx="1598826" cy="1113612"/>
          </a:xfrm>
          <a:prstGeom prst="rect">
            <a:avLst/>
          </a:prstGeom>
          <a:solidFill>
            <a:srgbClr val="FFFFFF"/>
          </a:solidFill>
          <a:ln w="9525">
            <a:solidFill>
              <a:srgbClr val="FF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imie</a:t>
            </a:r>
            <a:r>
              <a:rPr kumimoji="0" lang="pl-PL" sz="1400" b="0" i="0" u="none" strike="noStrike" cap="none" normalizeH="0" baseline="0" smtClean="0">
                <a:ln>
                  <a:noFill/>
                </a:ln>
                <a:solidFill>
                  <a:srgbClr val="FF0000"/>
                </a:solidFill>
                <a:effectLst/>
                <a:latin typeface="Arial" pitchFamily="34" charset="0"/>
                <a:ea typeface="Times New Roman" pitchFamily="18" charset="0"/>
                <a:cs typeface="Arial" pitchFamily="34" charset="0"/>
              </a:rPr>
              <a:t/>
            </a:r>
            <a:br>
              <a:rPr kumimoji="0" lang="pl-PL" sz="1400" b="0" i="0" u="none" strike="noStrike" cap="none" normalizeH="0" baseline="0" smtClean="0">
                <a:ln>
                  <a:noFill/>
                </a:ln>
                <a:solidFill>
                  <a:srgbClr val="FF0000"/>
                </a:solidFill>
                <a:effectLst/>
                <a:latin typeface="Arial" pitchFamily="34" charset="0"/>
                <a:ea typeface="Times New Roman" pitchFamily="18" charset="0"/>
                <a:cs typeface="Arial" pitchFamily="34" charset="0"/>
              </a:rPr>
            </a:br>
            <a:r>
              <a:rPr kumimoji="0" lang="pl-PL" sz="1400" b="0" i="0" u="none" strike="noStrike" cap="none" normalizeH="0" baseline="0" smtClean="0">
                <a:ln>
                  <a:noFill/>
                </a:ln>
                <a:solidFill>
                  <a:srgbClr val="FF0000"/>
                </a:solidFill>
                <a:effectLst/>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PESEL</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29" name="Text Box 63"/>
          <p:cNvSpPr txBox="1">
            <a:spLocks noChangeArrowheads="1"/>
          </p:cNvSpPr>
          <p:nvPr/>
        </p:nvSpPr>
        <p:spPr bwMode="auto">
          <a:xfrm>
            <a:off x="1691769" y="3352801"/>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rPr>
              <a:t>RK</a:t>
            </a:r>
            <a:endParaRPr kumimoji="0" lang="pl-PL" sz="1400" b="0" i="0" u="none" strike="noStrike" cap="none" normalizeH="0" baseline="0" dirty="0" smtClean="0">
              <a:ln>
                <a:noFill/>
              </a:ln>
              <a:effectLst/>
              <a:latin typeface="Arial" pitchFamily="34" charset="0"/>
            </a:endParaRPr>
          </a:p>
        </p:txBody>
      </p:sp>
      <p:sp>
        <p:nvSpPr>
          <p:cNvPr id="30" name="Text Box 63"/>
          <p:cNvSpPr txBox="1">
            <a:spLocks noChangeArrowheads="1"/>
          </p:cNvSpPr>
          <p:nvPr/>
        </p:nvSpPr>
        <p:spPr bwMode="auto">
          <a:xfrm>
            <a:off x="2793683" y="1415996"/>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smtClean="0">
                <a:ln>
                  <a:noFill/>
                </a:ln>
                <a:effectLst/>
                <a:latin typeface="Arial" pitchFamily="34" charset="0"/>
                <a:ea typeface="Times New Roman" pitchFamily="18" charset="0"/>
              </a:rPr>
              <a:t>K</a:t>
            </a:r>
            <a:endParaRPr kumimoji="0" lang="pl-PL" sz="1400" b="0" i="0" u="none" strike="noStrike" cap="none" normalizeH="0" baseline="0" dirty="0" smtClean="0">
              <a:ln>
                <a:noFill/>
              </a:ln>
              <a:effectLst/>
              <a:latin typeface="Arial" pitchFamily="34" charset="0"/>
            </a:endParaRPr>
          </a:p>
        </p:txBody>
      </p:sp>
      <p:sp>
        <p:nvSpPr>
          <p:cNvPr id="31" name="Text Box 63"/>
          <p:cNvSpPr txBox="1">
            <a:spLocks noChangeArrowheads="1"/>
          </p:cNvSpPr>
          <p:nvPr/>
        </p:nvSpPr>
        <p:spPr bwMode="auto">
          <a:xfrm>
            <a:off x="3961867" y="2205159"/>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latin typeface="Arial" pitchFamily="34" charset="0"/>
              </a:rPr>
              <a:t>R</a:t>
            </a:r>
            <a:endParaRPr kumimoji="0" lang="pl-PL" sz="1400" b="0" i="0" u="none" strike="noStrike" cap="none" normalizeH="0" baseline="0" dirty="0" smtClean="0">
              <a:ln>
                <a:noFill/>
              </a:ln>
              <a:effectLst/>
              <a:latin typeface="Arial" pitchFamily="34" charset="0"/>
            </a:endParaRPr>
          </a:p>
        </p:txBody>
      </p:sp>
      <p:sp>
        <p:nvSpPr>
          <p:cNvPr id="32" name="Text Box 16"/>
          <p:cNvSpPr txBox="1">
            <a:spLocks noChangeArrowheads="1"/>
          </p:cNvSpPr>
          <p:nvPr/>
        </p:nvSpPr>
        <p:spPr bwMode="auto">
          <a:xfrm>
            <a:off x="3514725" y="1668028"/>
            <a:ext cx="608613" cy="2369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20,120</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amond(out)">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additive="base">
                                        <p:cTn id="12" dur="500" fill="hold"/>
                                        <p:tgtEl>
                                          <p:spTgt spid="65"/>
                                        </p:tgtEl>
                                        <p:attrNameLst>
                                          <p:attrName>ppt_x</p:attrName>
                                        </p:attrNameLst>
                                      </p:cBhvr>
                                      <p:tavLst>
                                        <p:tav tm="0">
                                          <p:val>
                                            <p:strVal val="#ppt_x"/>
                                          </p:val>
                                        </p:tav>
                                        <p:tav tm="100000">
                                          <p:val>
                                            <p:strVal val="#ppt_x"/>
                                          </p:val>
                                        </p:tav>
                                      </p:tavLst>
                                    </p:anim>
                                    <p:anim calcmode="lin" valueType="num">
                                      <p:cBhvr additive="base">
                                        <p:cTn id="13" dur="500" fill="hold"/>
                                        <p:tgtEl>
                                          <p:spTgt spid="6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additive="base">
                                        <p:cTn id="16" dur="500" fill="hold"/>
                                        <p:tgtEl>
                                          <p:spTgt spid="66"/>
                                        </p:tgtEl>
                                        <p:attrNameLst>
                                          <p:attrName>ppt_x</p:attrName>
                                        </p:attrNameLst>
                                      </p:cBhvr>
                                      <p:tavLst>
                                        <p:tav tm="0">
                                          <p:val>
                                            <p:strVal val="#ppt_x"/>
                                          </p:val>
                                        </p:tav>
                                        <p:tav tm="100000">
                                          <p:val>
                                            <p:strVal val="#ppt_x"/>
                                          </p:val>
                                        </p:tav>
                                      </p:tavLst>
                                    </p:anim>
                                    <p:anim calcmode="lin" valueType="num">
                                      <p:cBhvr additive="base">
                                        <p:cTn id="17"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5" grpId="0" animBg="1"/>
      <p:bldP spid="6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8</a:t>
            </a:fld>
            <a:endParaRPr lang="pl-PL"/>
          </a:p>
        </p:txBody>
      </p:sp>
      <p:sp>
        <p:nvSpPr>
          <p:cNvPr id="44" name="AutoShape 3"/>
          <p:cNvSpPr>
            <a:spLocks noChangeShapeType="1"/>
          </p:cNvSpPr>
          <p:nvPr/>
        </p:nvSpPr>
        <p:spPr bwMode="auto">
          <a:xfrm rot="10800000" flipV="1">
            <a:off x="5879175" y="3584889"/>
            <a:ext cx="857283" cy="885299"/>
          </a:xfrm>
          <a:prstGeom prst="bentConnector3">
            <a:avLst>
              <a:gd name="adj1" fmla="val 50000"/>
            </a:avLst>
          </a:prstGeom>
          <a:no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45" name="Rectangle 76"/>
          <p:cNvSpPr>
            <a:spLocks noChangeArrowheads="1"/>
          </p:cNvSpPr>
          <p:nvPr/>
        </p:nvSpPr>
        <p:spPr bwMode="auto">
          <a:xfrm>
            <a:off x="0" y="0"/>
            <a:ext cx="21339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pl-PL" sz="1400"/>
          </a:p>
        </p:txBody>
      </p:sp>
      <p:sp>
        <p:nvSpPr>
          <p:cNvPr id="46" name="pole tekstowe 45"/>
          <p:cNvSpPr txBox="1"/>
          <p:nvPr/>
        </p:nvSpPr>
        <p:spPr>
          <a:xfrm>
            <a:off x="0" y="0"/>
            <a:ext cx="9144000" cy="646331"/>
          </a:xfrm>
          <a:prstGeom prst="rect">
            <a:avLst/>
          </a:prstGeom>
          <a:noFill/>
        </p:spPr>
        <p:txBody>
          <a:bodyPr wrap="square" rtlCol="0">
            <a:spAutoFit/>
          </a:bodyPr>
          <a:lstStyle/>
          <a:p>
            <a:r>
              <a:rPr lang="pl-PL" dirty="0" smtClean="0">
                <a:solidFill>
                  <a:schemeClr val="accent1">
                    <a:lumMod val="75000"/>
                  </a:schemeClr>
                </a:solidFill>
                <a:latin typeface="Arial" pitchFamily="34" charset="0"/>
                <a:cs typeface="Arial" pitchFamily="34" charset="0"/>
              </a:rPr>
              <a:t>O tych pracownikach, którzy są wykładowcami przechowywane są dodatkowo: stopień bądź tytuł naukowy oraz nazwa katedry, w której pracuje dany wykładowca. </a:t>
            </a:r>
          </a:p>
        </p:txBody>
      </p:sp>
      <p:cxnSp>
        <p:nvCxnSpPr>
          <p:cNvPr id="47" name="AutoShape 66"/>
          <p:cNvCxnSpPr>
            <a:cxnSpLocks noChangeShapeType="1"/>
          </p:cNvCxnSpPr>
          <p:nvPr/>
        </p:nvCxnSpPr>
        <p:spPr bwMode="auto">
          <a:xfrm>
            <a:off x="1696212" y="1632024"/>
            <a:ext cx="2543175" cy="0"/>
          </a:xfrm>
          <a:prstGeom prst="straightConnector1">
            <a:avLst/>
          </a:prstGeom>
          <a:noFill/>
          <a:ln w="9525">
            <a:solidFill>
              <a:srgbClr val="000000"/>
            </a:solidFill>
            <a:round/>
            <a:headEnd/>
            <a:tailEnd/>
          </a:ln>
        </p:spPr>
      </p:cxnSp>
      <p:grpSp>
        <p:nvGrpSpPr>
          <p:cNvPr id="48" name="Group 1"/>
          <p:cNvGrpSpPr>
            <a:grpSpLocks noChangeAspect="1"/>
          </p:cNvGrpSpPr>
          <p:nvPr/>
        </p:nvGrpSpPr>
        <p:grpSpPr bwMode="auto">
          <a:xfrm>
            <a:off x="422412" y="1269395"/>
            <a:ext cx="7769521" cy="3745690"/>
            <a:chOff x="95" y="1430"/>
            <a:chExt cx="12235" cy="5898"/>
          </a:xfrm>
        </p:grpSpPr>
        <p:grpSp>
          <p:nvGrpSpPr>
            <p:cNvPr id="49" name="Group 38"/>
            <p:cNvGrpSpPr>
              <a:grpSpLocks/>
            </p:cNvGrpSpPr>
            <p:nvPr/>
          </p:nvGrpSpPr>
          <p:grpSpPr bwMode="auto">
            <a:xfrm>
              <a:off x="95" y="1433"/>
              <a:ext cx="2063" cy="2130"/>
              <a:chOff x="2224" y="3150"/>
              <a:chExt cx="1636" cy="1689"/>
            </a:xfrm>
          </p:grpSpPr>
          <p:sp>
            <p:nvSpPr>
              <p:cNvPr id="66" name="Text Box 40"/>
              <p:cNvSpPr txBox="1">
                <a:spLocks noChangeArrowheads="1"/>
              </p:cNvSpPr>
              <p:nvPr/>
            </p:nvSpPr>
            <p:spPr bwMode="auto">
              <a:xfrm>
                <a:off x="2224" y="3150"/>
                <a:ext cx="1636" cy="333"/>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studenci</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67" name="Text Box 39"/>
              <p:cNvSpPr txBox="1">
                <a:spLocks noChangeArrowheads="1"/>
              </p:cNvSpPr>
              <p:nvPr/>
            </p:nvSpPr>
            <p:spPr bwMode="auto">
              <a:xfrm>
                <a:off x="2224" y="3483"/>
                <a:ext cx="1636" cy="1356"/>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nr_grupy</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0" name="Group 35"/>
            <p:cNvGrpSpPr>
              <a:grpSpLocks/>
            </p:cNvGrpSpPr>
            <p:nvPr/>
          </p:nvGrpSpPr>
          <p:grpSpPr bwMode="auto">
            <a:xfrm>
              <a:off x="2780" y="3253"/>
              <a:ext cx="2514" cy="1799"/>
              <a:chOff x="4359" y="4859"/>
              <a:chExt cx="1995" cy="1428"/>
            </a:xfrm>
          </p:grpSpPr>
          <p:sp>
            <p:nvSpPr>
              <p:cNvPr id="64" name="Text Box 37"/>
              <p:cNvSpPr txBox="1">
                <a:spLocks noChangeArrowheads="1"/>
              </p:cNvSpPr>
              <p:nvPr/>
            </p:nvSpPr>
            <p:spPr bwMode="auto">
              <a:xfrm>
                <a:off x="4359" y="4859"/>
                <a:ext cx="1994"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65" name="Text Box 36"/>
              <p:cNvSpPr txBox="1">
                <a:spLocks noChangeArrowheads="1"/>
              </p:cNvSpPr>
              <p:nvPr/>
            </p:nvSpPr>
            <p:spPr bwMode="auto">
              <a:xfrm>
                <a:off x="4360" y="5194"/>
                <a:ext cx="1994" cy="1093"/>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nazwa_wykladu</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liczba_godzin</a:t>
                </a: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id_pracownika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1" name="Group 32"/>
            <p:cNvGrpSpPr>
              <a:grpSpLocks/>
            </p:cNvGrpSpPr>
            <p:nvPr/>
          </p:nvGrpSpPr>
          <p:grpSpPr bwMode="auto">
            <a:xfrm>
              <a:off x="9811" y="4549"/>
              <a:ext cx="2519" cy="2112"/>
              <a:chOff x="9722" y="5905"/>
              <a:chExt cx="1999" cy="1675"/>
            </a:xfrm>
          </p:grpSpPr>
          <p:sp>
            <p:nvSpPr>
              <p:cNvPr id="62" name="Text Box 34"/>
              <p:cNvSpPr txBox="1">
                <a:spLocks noChangeArrowheads="1"/>
              </p:cNvSpPr>
              <p:nvPr/>
            </p:nvSpPr>
            <p:spPr bwMode="auto">
              <a:xfrm>
                <a:off x="9723" y="5905"/>
                <a:ext cx="1998" cy="280"/>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pracownicy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63" name="Text Box 33"/>
              <p:cNvSpPr txBox="1">
                <a:spLocks noChangeArrowheads="1"/>
              </p:cNvSpPr>
              <p:nvPr/>
            </p:nvSpPr>
            <p:spPr bwMode="auto">
              <a:xfrm>
                <a:off x="9722" y="6188"/>
                <a:ext cx="1998" cy="1392"/>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PESEL</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2" name="Group 20"/>
            <p:cNvGrpSpPr>
              <a:grpSpLocks/>
            </p:cNvGrpSpPr>
            <p:nvPr/>
          </p:nvGrpSpPr>
          <p:grpSpPr bwMode="auto">
            <a:xfrm>
              <a:off x="2950" y="6510"/>
              <a:ext cx="1677" cy="818"/>
              <a:chOff x="4487" y="6682"/>
              <a:chExt cx="1329" cy="649"/>
            </a:xfrm>
          </p:grpSpPr>
          <p:sp>
            <p:nvSpPr>
              <p:cNvPr id="60" name="Text Box 22"/>
              <p:cNvSpPr txBox="1">
                <a:spLocks noChangeArrowheads="1"/>
              </p:cNvSpPr>
              <p:nvPr/>
            </p:nvSpPr>
            <p:spPr bwMode="auto">
              <a:xfrm>
                <a:off x="4488" y="6682"/>
                <a:ext cx="1328" cy="334"/>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grupy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61" name="Text Box 21"/>
              <p:cNvSpPr txBox="1">
                <a:spLocks noChangeArrowheads="1"/>
              </p:cNvSpPr>
              <p:nvPr/>
            </p:nvSpPr>
            <p:spPr bwMode="auto">
              <a:xfrm>
                <a:off x="4487" y="7016"/>
                <a:ext cx="1328" cy="31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nr_grupy KP</a:t>
                </a:r>
                <a:endParaRPr kumimoji="0" lang="pl-PL" sz="1400" b="0" i="0" u="none" strike="noStrike" cap="none" normalizeH="0" baseline="0" smtClean="0">
                  <a:ln>
                    <a:noFill/>
                  </a:ln>
                  <a:solidFill>
                    <a:schemeClr val="tx1"/>
                  </a:solidFill>
                  <a:effectLst/>
                  <a:latin typeface="Arial" pitchFamily="34" charset="0"/>
                  <a:cs typeface="Arial" pitchFamily="34" charset="0"/>
                </a:endParaRPr>
              </a:p>
            </p:txBody>
          </p:sp>
        </p:grpSp>
        <p:sp>
          <p:nvSpPr>
            <p:cNvPr id="53" name="AutoShape 19"/>
            <p:cNvSpPr>
              <a:spLocks noChangeShapeType="1"/>
            </p:cNvSpPr>
            <p:nvPr/>
          </p:nvSpPr>
          <p:spPr bwMode="auto">
            <a:xfrm>
              <a:off x="2158" y="3364"/>
              <a:ext cx="771" cy="3781"/>
            </a:xfrm>
            <a:prstGeom prst="bentConnector3">
              <a:avLst>
                <a:gd name="adj1" fmla="val 49935"/>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54" name="Text Box 18"/>
            <p:cNvSpPr txBox="1">
              <a:spLocks noChangeArrowheads="1"/>
            </p:cNvSpPr>
            <p:nvPr/>
          </p:nvSpPr>
          <p:spPr bwMode="auto">
            <a:xfrm>
              <a:off x="2497" y="6824"/>
              <a:ext cx="792" cy="3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5" name="Text Box 16"/>
            <p:cNvSpPr txBox="1">
              <a:spLocks noChangeArrowheads="1"/>
            </p:cNvSpPr>
            <p:nvPr/>
          </p:nvSpPr>
          <p:spPr bwMode="auto">
            <a:xfrm>
              <a:off x="2151" y="3067"/>
              <a:ext cx="459" cy="2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6" name="AutoShape 15"/>
            <p:cNvSpPr>
              <a:spLocks noChangeShapeType="1"/>
            </p:cNvSpPr>
            <p:nvPr/>
          </p:nvSpPr>
          <p:spPr bwMode="auto">
            <a:xfrm flipV="1">
              <a:off x="5296" y="2397"/>
              <a:ext cx="684" cy="1502"/>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nvGrpSpPr>
            <p:cNvPr id="57" name="Group 8"/>
            <p:cNvGrpSpPr>
              <a:grpSpLocks/>
            </p:cNvGrpSpPr>
            <p:nvPr/>
          </p:nvGrpSpPr>
          <p:grpSpPr bwMode="auto">
            <a:xfrm>
              <a:off x="5980" y="1440"/>
              <a:ext cx="2874" cy="1184"/>
              <a:chOff x="6897" y="3244"/>
              <a:chExt cx="2280" cy="940"/>
            </a:xfrm>
          </p:grpSpPr>
          <p:sp>
            <p:nvSpPr>
              <p:cNvPr id="58" name="Text Box 10"/>
              <p:cNvSpPr txBox="1">
                <a:spLocks noChangeArrowheads="1"/>
              </p:cNvSpPr>
              <p:nvPr/>
            </p:nvSpPr>
            <p:spPr bwMode="auto">
              <a:xfrm>
                <a:off x="6897" y="3244"/>
                <a:ext cx="2280"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studenci_wyklady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59" name="Text Box 9"/>
              <p:cNvSpPr txBox="1">
                <a:spLocks noChangeArrowheads="1"/>
              </p:cNvSpPr>
              <p:nvPr/>
            </p:nvSpPr>
            <p:spPr bwMode="auto">
              <a:xfrm>
                <a:off x="6897" y="3579"/>
                <a:ext cx="2280" cy="60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err="1" smtClean="0">
                    <a:latin typeface="Arial" pitchFamily="34" charset="0"/>
                    <a:ea typeface="Times New Roman" pitchFamily="18" charset="0"/>
                    <a:cs typeface="Arial" pitchFamily="34" charset="0"/>
                  </a:rPr>
                  <a:t>i</a:t>
                </a: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sp>
        <p:nvSpPr>
          <p:cNvPr id="68" name="Text Box 18"/>
          <p:cNvSpPr txBox="1">
            <a:spLocks noChangeArrowheads="1"/>
          </p:cNvSpPr>
          <p:nvPr/>
        </p:nvSpPr>
        <p:spPr bwMode="auto">
          <a:xfrm>
            <a:off x="1696212" y="141864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69" name="Text Box 16"/>
          <p:cNvSpPr txBox="1">
            <a:spLocks noChangeArrowheads="1"/>
          </p:cNvSpPr>
          <p:nvPr/>
        </p:nvSpPr>
        <p:spPr bwMode="auto">
          <a:xfrm>
            <a:off x="3817004" y="14160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71" name="Text Box 18"/>
          <p:cNvSpPr txBox="1">
            <a:spLocks noChangeArrowheads="1"/>
          </p:cNvSpPr>
          <p:nvPr/>
        </p:nvSpPr>
        <p:spPr bwMode="auto">
          <a:xfrm>
            <a:off x="3713862" y="2856160"/>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72" name="Text Box 18"/>
          <p:cNvSpPr txBox="1">
            <a:spLocks noChangeArrowheads="1"/>
          </p:cNvSpPr>
          <p:nvPr/>
        </p:nvSpPr>
        <p:spPr bwMode="auto">
          <a:xfrm>
            <a:off x="6270146" y="339886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73" name="Text Box 18"/>
          <p:cNvSpPr txBox="1">
            <a:spLocks noChangeArrowheads="1"/>
          </p:cNvSpPr>
          <p:nvPr/>
        </p:nvSpPr>
        <p:spPr bwMode="auto">
          <a:xfrm>
            <a:off x="5987848" y="4260316"/>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smtClean="0">
                <a:solidFill>
                  <a:srgbClr val="FF0000"/>
                </a:solidFill>
                <a:latin typeface="Arial" pitchFamily="34" charset="0"/>
                <a:ea typeface="Times New Roman" pitchFamily="18" charset="0"/>
                <a:cs typeface="Arial" pitchFamily="34" charset="0"/>
              </a:rPr>
              <a:t>0</a:t>
            </a: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,1</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74" name="Text Box 31"/>
          <p:cNvSpPr txBox="1">
            <a:spLocks noChangeArrowheads="1"/>
          </p:cNvSpPr>
          <p:nvPr/>
        </p:nvSpPr>
        <p:spPr bwMode="auto">
          <a:xfrm>
            <a:off x="4156354" y="4078980"/>
            <a:ext cx="1858081" cy="267190"/>
          </a:xfrm>
          <a:prstGeom prst="rect">
            <a:avLst/>
          </a:prstGeom>
          <a:solidFill>
            <a:srgbClr val="FFFFFF"/>
          </a:solidFill>
          <a:ln w="9525">
            <a:solidFill>
              <a:srgbClr val="FF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wykladowcy</a:t>
            </a:r>
            <a:endParaRPr kumimoji="0" lang="pl-PL" sz="1400" b="1" i="0" u="none" strike="noStrike" cap="none" normalizeH="0" baseline="0" dirty="0" smtClean="0">
              <a:ln>
                <a:noFill/>
              </a:ln>
              <a:solidFill>
                <a:srgbClr val="FF0000"/>
              </a:solidFill>
              <a:effectLst/>
              <a:latin typeface="Arial" pitchFamily="34" charset="0"/>
              <a:cs typeface="Arial" pitchFamily="34" charset="0"/>
            </a:endParaRPr>
          </a:p>
        </p:txBody>
      </p:sp>
      <p:sp>
        <p:nvSpPr>
          <p:cNvPr id="75" name="Text Box 30"/>
          <p:cNvSpPr txBox="1">
            <a:spLocks noChangeArrowheads="1"/>
          </p:cNvSpPr>
          <p:nvPr/>
        </p:nvSpPr>
        <p:spPr bwMode="auto">
          <a:xfrm>
            <a:off x="4156354" y="4346170"/>
            <a:ext cx="1857281" cy="666375"/>
          </a:xfrm>
          <a:prstGeom prst="rect">
            <a:avLst/>
          </a:prstGeom>
          <a:solidFill>
            <a:srgbClr val="FFFFFF"/>
          </a:solidFill>
          <a:ln w="9525">
            <a:solidFill>
              <a:srgbClr val="FF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rgbClr val="FF0000"/>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smtClean="0">
                <a:ln>
                  <a:noFill/>
                </a:ln>
                <a:solidFill>
                  <a:srgbClr val="FF0000"/>
                </a:solidFill>
                <a:effectLst/>
                <a:latin typeface="Arial" pitchFamily="34" charset="0"/>
                <a:ea typeface="Times New Roman" pitchFamily="18" charset="0"/>
                <a:cs typeface="Arial" pitchFamily="34" charset="0"/>
              </a:rPr>
              <a:t>stopien_tytul</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katedra</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35" name="Text Box 63"/>
          <p:cNvSpPr txBox="1">
            <a:spLocks noChangeArrowheads="1"/>
          </p:cNvSpPr>
          <p:nvPr/>
        </p:nvSpPr>
        <p:spPr bwMode="auto">
          <a:xfrm>
            <a:off x="1691769" y="3352801"/>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rPr>
              <a:t>RK</a:t>
            </a:r>
            <a:endParaRPr kumimoji="0" lang="pl-PL" sz="1400" b="0" i="0" u="none" strike="noStrike" cap="none" normalizeH="0" baseline="0" dirty="0" smtClean="0">
              <a:ln>
                <a:noFill/>
              </a:ln>
              <a:effectLst/>
              <a:latin typeface="Arial" pitchFamily="34" charset="0"/>
            </a:endParaRPr>
          </a:p>
        </p:txBody>
      </p:sp>
      <p:sp>
        <p:nvSpPr>
          <p:cNvPr id="36" name="Text Box 63"/>
          <p:cNvSpPr txBox="1">
            <a:spLocks noChangeArrowheads="1"/>
          </p:cNvSpPr>
          <p:nvPr/>
        </p:nvSpPr>
        <p:spPr bwMode="auto">
          <a:xfrm>
            <a:off x="2793683" y="1415996"/>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smtClean="0">
                <a:ln>
                  <a:noFill/>
                </a:ln>
                <a:effectLst/>
                <a:latin typeface="Arial" pitchFamily="34" charset="0"/>
                <a:ea typeface="Times New Roman" pitchFamily="18" charset="0"/>
              </a:rPr>
              <a:t>K</a:t>
            </a:r>
            <a:endParaRPr kumimoji="0" lang="pl-PL" sz="1400" b="0" i="0" u="none" strike="noStrike" cap="none" normalizeH="0" baseline="0" dirty="0" smtClean="0">
              <a:ln>
                <a:noFill/>
              </a:ln>
              <a:effectLst/>
              <a:latin typeface="Arial" pitchFamily="34" charset="0"/>
            </a:endParaRPr>
          </a:p>
        </p:txBody>
      </p:sp>
      <p:sp>
        <p:nvSpPr>
          <p:cNvPr id="37" name="Text Box 63"/>
          <p:cNvSpPr txBox="1">
            <a:spLocks noChangeArrowheads="1"/>
          </p:cNvSpPr>
          <p:nvPr/>
        </p:nvSpPr>
        <p:spPr bwMode="auto">
          <a:xfrm>
            <a:off x="3961867" y="2205159"/>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latin typeface="Arial" pitchFamily="34" charset="0"/>
              </a:rPr>
              <a:t>R</a:t>
            </a:r>
            <a:endParaRPr kumimoji="0" lang="pl-PL" sz="1400" b="0" i="0" u="none" strike="noStrike" cap="none" normalizeH="0" baseline="0" dirty="0" smtClean="0">
              <a:ln>
                <a:noFill/>
              </a:ln>
              <a:effectLst/>
              <a:latin typeface="Arial" pitchFamily="34" charset="0"/>
            </a:endParaRPr>
          </a:p>
        </p:txBody>
      </p:sp>
      <p:sp>
        <p:nvSpPr>
          <p:cNvPr id="38" name="Text Box 63"/>
          <p:cNvSpPr txBox="1">
            <a:spLocks noChangeArrowheads="1"/>
          </p:cNvSpPr>
          <p:nvPr/>
        </p:nvSpPr>
        <p:spPr bwMode="auto">
          <a:xfrm>
            <a:off x="6172200" y="3810000"/>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rgbClr val="FF0000"/>
                </a:solidFill>
                <a:effectLst/>
                <a:latin typeface="Arial" pitchFamily="34" charset="0"/>
                <a:ea typeface="Times New Roman" pitchFamily="18" charset="0"/>
              </a:rPr>
              <a:t>K</a:t>
            </a:r>
            <a:endParaRPr kumimoji="0" lang="pl-PL" sz="1400" b="0" i="0" u="none" strike="noStrike" cap="none" normalizeH="0" baseline="0" dirty="0" smtClean="0">
              <a:ln>
                <a:noFill/>
              </a:ln>
              <a:solidFill>
                <a:srgbClr val="FF0000"/>
              </a:solidFill>
              <a:effectLst/>
              <a:latin typeface="Arial" pitchFamily="34" charset="0"/>
            </a:endParaRPr>
          </a:p>
        </p:txBody>
      </p:sp>
      <p:sp>
        <p:nvSpPr>
          <p:cNvPr id="40" name="Text Box 16"/>
          <p:cNvSpPr txBox="1">
            <a:spLocks noChangeArrowheads="1"/>
          </p:cNvSpPr>
          <p:nvPr/>
        </p:nvSpPr>
        <p:spPr bwMode="auto">
          <a:xfrm>
            <a:off x="3514725" y="1668028"/>
            <a:ext cx="608613" cy="2369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20,120</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amond(out)">
                                      <p:cBhvr>
                                        <p:cTn id="7" dur="20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 calcmode="lin" valueType="num">
                                      <p:cBhvr additive="base">
                                        <p:cTn id="12" dur="500" fill="hold"/>
                                        <p:tgtEl>
                                          <p:spTgt spid="74"/>
                                        </p:tgtEl>
                                        <p:attrNameLst>
                                          <p:attrName>ppt_x</p:attrName>
                                        </p:attrNameLst>
                                      </p:cBhvr>
                                      <p:tavLst>
                                        <p:tav tm="0">
                                          <p:val>
                                            <p:strVal val="#ppt_x"/>
                                          </p:val>
                                        </p:tav>
                                        <p:tav tm="100000">
                                          <p:val>
                                            <p:strVal val="#ppt_x"/>
                                          </p:val>
                                        </p:tav>
                                      </p:tavLst>
                                    </p:anim>
                                    <p:anim calcmode="lin" valueType="num">
                                      <p:cBhvr additive="base">
                                        <p:cTn id="13" dur="500" fill="hold"/>
                                        <p:tgtEl>
                                          <p:spTgt spid="7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ppt_x"/>
                                          </p:val>
                                        </p:tav>
                                        <p:tav tm="100000">
                                          <p:val>
                                            <p:strVal val="#ppt_x"/>
                                          </p:val>
                                        </p:tav>
                                      </p:tavLst>
                                    </p:anim>
                                    <p:anim calcmode="lin" valueType="num">
                                      <p:cBhvr additive="base">
                                        <p:cTn id="23" dur="500" fill="hold"/>
                                        <p:tgtEl>
                                          <p:spTgt spid="7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3"/>
                                        </p:tgtEl>
                                        <p:attrNameLst>
                                          <p:attrName>style.visibility</p:attrName>
                                        </p:attrNameLst>
                                      </p:cBhvr>
                                      <p:to>
                                        <p:strVal val="visible"/>
                                      </p:to>
                                    </p:set>
                                    <p:anim calcmode="lin" valueType="num">
                                      <p:cBhvr additive="base">
                                        <p:cTn id="26" dur="500" fill="hold"/>
                                        <p:tgtEl>
                                          <p:spTgt spid="73"/>
                                        </p:tgtEl>
                                        <p:attrNameLst>
                                          <p:attrName>ppt_x</p:attrName>
                                        </p:attrNameLst>
                                      </p:cBhvr>
                                      <p:tavLst>
                                        <p:tav tm="0">
                                          <p:val>
                                            <p:strVal val="#ppt_x"/>
                                          </p:val>
                                        </p:tav>
                                        <p:tav tm="100000">
                                          <p:val>
                                            <p:strVal val="#ppt_x"/>
                                          </p:val>
                                        </p:tav>
                                      </p:tavLst>
                                    </p:anim>
                                    <p:anim calcmode="lin" valueType="num">
                                      <p:cBhvr additive="base">
                                        <p:cTn id="27" dur="500" fill="hold"/>
                                        <p:tgtEl>
                                          <p:spTgt spid="7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additive="base">
                                        <p:cTn id="30" dur="500" fill="hold"/>
                                        <p:tgtEl>
                                          <p:spTgt spid="44"/>
                                        </p:tgtEl>
                                        <p:attrNameLst>
                                          <p:attrName>ppt_x</p:attrName>
                                        </p:attrNameLst>
                                      </p:cBhvr>
                                      <p:tavLst>
                                        <p:tav tm="0">
                                          <p:val>
                                            <p:strVal val="#ppt_x"/>
                                          </p:val>
                                        </p:tav>
                                        <p:tav tm="100000">
                                          <p:val>
                                            <p:strVal val="#ppt_x"/>
                                          </p:val>
                                        </p:tav>
                                      </p:tavLst>
                                    </p:anim>
                                    <p:anim calcmode="lin" valueType="num">
                                      <p:cBhvr additive="base">
                                        <p:cTn id="31" dur="500" fill="hold"/>
                                        <p:tgtEl>
                                          <p:spTgt spid="4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additive="base">
                                        <p:cTn id="34" dur="500" fill="hold"/>
                                        <p:tgtEl>
                                          <p:spTgt spid="38"/>
                                        </p:tgtEl>
                                        <p:attrNameLst>
                                          <p:attrName>ppt_x</p:attrName>
                                        </p:attrNameLst>
                                      </p:cBhvr>
                                      <p:tavLst>
                                        <p:tav tm="0">
                                          <p:val>
                                            <p:strVal val="#ppt_x"/>
                                          </p:val>
                                        </p:tav>
                                        <p:tav tm="100000">
                                          <p:val>
                                            <p:strVal val="#ppt_x"/>
                                          </p:val>
                                        </p:tav>
                                      </p:tavLst>
                                    </p:anim>
                                    <p:anim calcmode="lin" valueType="num">
                                      <p:cBhvr additive="base">
                                        <p:cTn id="3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6" grpId="0"/>
      <p:bldP spid="72" grpId="0"/>
      <p:bldP spid="73" grpId="0"/>
      <p:bldP spid="74" grpId="0" animBg="1"/>
      <p:bldP spid="75" grpId="0" animBg="1"/>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fld id="{83D82602-3ACC-4341-B614-755528165B64}" type="slidenum">
              <a:rPr lang="pl-PL" smtClean="0"/>
              <a:pPr/>
              <a:t>9</a:t>
            </a:fld>
            <a:endParaRPr lang="pl-PL"/>
          </a:p>
        </p:txBody>
      </p:sp>
      <p:sp>
        <p:nvSpPr>
          <p:cNvPr id="56" name="AutoShape 3"/>
          <p:cNvSpPr>
            <a:spLocks noChangeShapeType="1"/>
          </p:cNvSpPr>
          <p:nvPr/>
        </p:nvSpPr>
        <p:spPr bwMode="auto">
          <a:xfrm rot="10800000" flipV="1">
            <a:off x="5879175" y="3584889"/>
            <a:ext cx="857283" cy="885299"/>
          </a:xfrm>
          <a:prstGeom prst="bentConnector3">
            <a:avLst>
              <a:gd name="adj1" fmla="val 50000"/>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57" name="Rectangle 76"/>
          <p:cNvSpPr>
            <a:spLocks noChangeArrowheads="1"/>
          </p:cNvSpPr>
          <p:nvPr/>
        </p:nvSpPr>
        <p:spPr bwMode="auto">
          <a:xfrm>
            <a:off x="0" y="0"/>
            <a:ext cx="21339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pl-PL" sz="1400"/>
          </a:p>
        </p:txBody>
      </p:sp>
      <p:sp>
        <p:nvSpPr>
          <p:cNvPr id="58" name="pole tekstowe 57"/>
          <p:cNvSpPr txBox="1"/>
          <p:nvPr/>
        </p:nvSpPr>
        <p:spPr>
          <a:xfrm>
            <a:off x="0" y="0"/>
            <a:ext cx="9144000" cy="369332"/>
          </a:xfrm>
          <a:prstGeom prst="rect">
            <a:avLst/>
          </a:prstGeom>
          <a:noFill/>
        </p:spPr>
        <p:txBody>
          <a:bodyPr wrap="square" rtlCol="0">
            <a:spAutoFit/>
          </a:bodyPr>
          <a:lstStyle/>
          <a:p>
            <a:r>
              <a:rPr lang="pl-PL" dirty="0" smtClean="0">
                <a:solidFill>
                  <a:srgbClr val="FF0000"/>
                </a:solidFill>
                <a:latin typeface="Arial" pitchFamily="34" charset="0"/>
                <a:cs typeface="Arial" pitchFamily="34" charset="0"/>
              </a:rPr>
              <a:t>Czy między tabelami </a:t>
            </a:r>
            <a:r>
              <a:rPr lang="pl-PL" dirty="0" err="1" smtClean="0">
                <a:solidFill>
                  <a:srgbClr val="FF0000"/>
                </a:solidFill>
                <a:latin typeface="Arial" pitchFamily="34" charset="0"/>
                <a:cs typeface="Arial" pitchFamily="34" charset="0"/>
              </a:rPr>
              <a:t>wykladowcy</a:t>
            </a:r>
            <a:r>
              <a:rPr lang="pl-PL" dirty="0" smtClean="0">
                <a:solidFill>
                  <a:srgbClr val="FF0000"/>
                </a:solidFill>
                <a:latin typeface="Arial" pitchFamily="34" charset="0"/>
                <a:cs typeface="Arial" pitchFamily="34" charset="0"/>
              </a:rPr>
              <a:t> i </a:t>
            </a:r>
            <a:r>
              <a:rPr lang="pl-PL" dirty="0" err="1" smtClean="0">
                <a:solidFill>
                  <a:srgbClr val="FF0000"/>
                </a:solidFill>
                <a:latin typeface="Arial" pitchFamily="34" charset="0"/>
                <a:cs typeface="Arial" pitchFamily="34" charset="0"/>
              </a:rPr>
              <a:t>wyklady</a:t>
            </a:r>
            <a:r>
              <a:rPr lang="pl-PL" dirty="0" smtClean="0">
                <a:solidFill>
                  <a:srgbClr val="FF0000"/>
                </a:solidFill>
                <a:latin typeface="Arial" pitchFamily="34" charset="0"/>
                <a:cs typeface="Arial" pitchFamily="34" charset="0"/>
              </a:rPr>
              <a:t> jest relacja? </a:t>
            </a:r>
          </a:p>
        </p:txBody>
      </p:sp>
      <p:cxnSp>
        <p:nvCxnSpPr>
          <p:cNvPr id="59" name="AutoShape 66"/>
          <p:cNvCxnSpPr>
            <a:cxnSpLocks noChangeShapeType="1"/>
          </p:cNvCxnSpPr>
          <p:nvPr/>
        </p:nvCxnSpPr>
        <p:spPr bwMode="auto">
          <a:xfrm>
            <a:off x="1696212" y="1632024"/>
            <a:ext cx="2543175" cy="0"/>
          </a:xfrm>
          <a:prstGeom prst="straightConnector1">
            <a:avLst/>
          </a:prstGeom>
          <a:noFill/>
          <a:ln w="9525">
            <a:solidFill>
              <a:srgbClr val="000000"/>
            </a:solidFill>
            <a:round/>
            <a:headEnd/>
            <a:tailEnd/>
          </a:ln>
        </p:spPr>
      </p:cxnSp>
      <p:grpSp>
        <p:nvGrpSpPr>
          <p:cNvPr id="60" name="Group 1"/>
          <p:cNvGrpSpPr>
            <a:grpSpLocks noChangeAspect="1"/>
          </p:cNvGrpSpPr>
          <p:nvPr/>
        </p:nvGrpSpPr>
        <p:grpSpPr bwMode="auto">
          <a:xfrm>
            <a:off x="422412" y="1269395"/>
            <a:ext cx="7769521" cy="3745690"/>
            <a:chOff x="95" y="1430"/>
            <a:chExt cx="12235" cy="5898"/>
          </a:xfrm>
        </p:grpSpPr>
        <p:grpSp>
          <p:nvGrpSpPr>
            <p:cNvPr id="61" name="Group 38"/>
            <p:cNvGrpSpPr>
              <a:grpSpLocks/>
            </p:cNvGrpSpPr>
            <p:nvPr/>
          </p:nvGrpSpPr>
          <p:grpSpPr bwMode="auto">
            <a:xfrm>
              <a:off x="95" y="1433"/>
              <a:ext cx="2063" cy="2130"/>
              <a:chOff x="2224" y="3150"/>
              <a:chExt cx="1636" cy="1689"/>
            </a:xfrm>
          </p:grpSpPr>
          <p:sp>
            <p:nvSpPr>
              <p:cNvPr id="78" name="Text Box 40"/>
              <p:cNvSpPr txBox="1">
                <a:spLocks noChangeArrowheads="1"/>
              </p:cNvSpPr>
              <p:nvPr/>
            </p:nvSpPr>
            <p:spPr bwMode="auto">
              <a:xfrm>
                <a:off x="2224" y="3150"/>
                <a:ext cx="1636" cy="333"/>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studenci</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79" name="Text Box 39"/>
              <p:cNvSpPr txBox="1">
                <a:spLocks noChangeArrowheads="1"/>
              </p:cNvSpPr>
              <p:nvPr/>
            </p:nvSpPr>
            <p:spPr bwMode="auto">
              <a:xfrm>
                <a:off x="2224" y="3483"/>
                <a:ext cx="1636" cy="1356"/>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nr_grupy</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2" name="Group 35"/>
            <p:cNvGrpSpPr>
              <a:grpSpLocks/>
            </p:cNvGrpSpPr>
            <p:nvPr/>
          </p:nvGrpSpPr>
          <p:grpSpPr bwMode="auto">
            <a:xfrm>
              <a:off x="2780" y="3253"/>
              <a:ext cx="2514" cy="1799"/>
              <a:chOff x="4359" y="4859"/>
              <a:chExt cx="1995" cy="1428"/>
            </a:xfrm>
          </p:grpSpPr>
          <p:sp>
            <p:nvSpPr>
              <p:cNvPr id="76" name="Text Box 37"/>
              <p:cNvSpPr txBox="1">
                <a:spLocks noChangeArrowheads="1"/>
              </p:cNvSpPr>
              <p:nvPr/>
            </p:nvSpPr>
            <p:spPr bwMode="auto">
              <a:xfrm>
                <a:off x="4359" y="4859"/>
                <a:ext cx="1994"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77" name="Text Box 36"/>
              <p:cNvSpPr txBox="1">
                <a:spLocks noChangeArrowheads="1"/>
              </p:cNvSpPr>
              <p:nvPr/>
            </p:nvSpPr>
            <p:spPr bwMode="auto">
              <a:xfrm>
                <a:off x="4360" y="5194"/>
                <a:ext cx="1994" cy="1093"/>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nazwa_wykladu</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liczba_godzin</a:t>
                </a: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id_pracownika</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grpSp>
        <p:grpSp>
          <p:nvGrpSpPr>
            <p:cNvPr id="63" name="Group 32"/>
            <p:cNvGrpSpPr>
              <a:grpSpLocks/>
            </p:cNvGrpSpPr>
            <p:nvPr/>
          </p:nvGrpSpPr>
          <p:grpSpPr bwMode="auto">
            <a:xfrm>
              <a:off x="9811" y="4549"/>
              <a:ext cx="2519" cy="2112"/>
              <a:chOff x="9722" y="5905"/>
              <a:chExt cx="1999" cy="1675"/>
            </a:xfrm>
          </p:grpSpPr>
          <p:sp>
            <p:nvSpPr>
              <p:cNvPr id="74" name="Text Box 34"/>
              <p:cNvSpPr txBox="1">
                <a:spLocks noChangeArrowheads="1"/>
              </p:cNvSpPr>
              <p:nvPr/>
            </p:nvSpPr>
            <p:spPr bwMode="auto">
              <a:xfrm>
                <a:off x="9723" y="5905"/>
                <a:ext cx="1998" cy="280"/>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pracownicy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75" name="Text Box 33"/>
              <p:cNvSpPr txBox="1">
                <a:spLocks noChangeArrowheads="1"/>
              </p:cNvSpPr>
              <p:nvPr/>
            </p:nvSpPr>
            <p:spPr bwMode="auto">
              <a:xfrm>
                <a:off x="9722" y="6188"/>
                <a:ext cx="1998" cy="1392"/>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nazwisko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lvl="0" eaLnBrk="0" hangingPunct="0"/>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imie</a:t>
                </a: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lang="pl-PL" sz="1400">
                    <a:latin typeface="Arial" pitchFamily="34" charset="0"/>
                    <a:ea typeface="Times New Roman" pitchFamily="18" charset="0"/>
                    <a:cs typeface="Arial" pitchFamily="34" charset="0"/>
                  </a:rPr>
                  <a:t>data_urodzenia</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PESEL</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4" name="Group 20"/>
            <p:cNvGrpSpPr>
              <a:grpSpLocks/>
            </p:cNvGrpSpPr>
            <p:nvPr/>
          </p:nvGrpSpPr>
          <p:grpSpPr bwMode="auto">
            <a:xfrm>
              <a:off x="2950" y="6510"/>
              <a:ext cx="1677" cy="818"/>
              <a:chOff x="4487" y="6682"/>
              <a:chExt cx="1329" cy="649"/>
            </a:xfrm>
          </p:grpSpPr>
          <p:sp>
            <p:nvSpPr>
              <p:cNvPr id="72" name="Text Box 22"/>
              <p:cNvSpPr txBox="1">
                <a:spLocks noChangeArrowheads="1"/>
              </p:cNvSpPr>
              <p:nvPr/>
            </p:nvSpPr>
            <p:spPr bwMode="auto">
              <a:xfrm>
                <a:off x="4488" y="6682"/>
                <a:ext cx="1328" cy="334"/>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grupy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73" name="Text Box 21"/>
              <p:cNvSpPr txBox="1">
                <a:spLocks noChangeArrowheads="1"/>
              </p:cNvSpPr>
              <p:nvPr/>
            </p:nvSpPr>
            <p:spPr bwMode="auto">
              <a:xfrm>
                <a:off x="4487" y="7016"/>
                <a:ext cx="1328" cy="31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nr_grupy KP</a:t>
                </a:r>
                <a:endParaRPr kumimoji="0" lang="pl-PL" sz="1400" b="0" i="0" u="none" strike="noStrike" cap="none" normalizeH="0" baseline="0" smtClean="0">
                  <a:ln>
                    <a:noFill/>
                  </a:ln>
                  <a:solidFill>
                    <a:schemeClr val="tx1"/>
                  </a:solidFill>
                  <a:effectLst/>
                  <a:latin typeface="Arial" pitchFamily="34" charset="0"/>
                  <a:cs typeface="Arial" pitchFamily="34" charset="0"/>
                </a:endParaRPr>
              </a:p>
            </p:txBody>
          </p:sp>
        </p:grpSp>
        <p:sp>
          <p:nvSpPr>
            <p:cNvPr id="65" name="AutoShape 19"/>
            <p:cNvSpPr>
              <a:spLocks noChangeShapeType="1"/>
            </p:cNvSpPr>
            <p:nvPr/>
          </p:nvSpPr>
          <p:spPr bwMode="auto">
            <a:xfrm>
              <a:off x="2158" y="3364"/>
              <a:ext cx="771" cy="3781"/>
            </a:xfrm>
            <a:prstGeom prst="bentConnector3">
              <a:avLst>
                <a:gd name="adj1" fmla="val 49935"/>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66" name="Text Box 18"/>
            <p:cNvSpPr txBox="1">
              <a:spLocks noChangeArrowheads="1"/>
            </p:cNvSpPr>
            <p:nvPr/>
          </p:nvSpPr>
          <p:spPr bwMode="auto">
            <a:xfrm>
              <a:off x="2497" y="6824"/>
              <a:ext cx="792" cy="3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67" name="Text Box 16"/>
            <p:cNvSpPr txBox="1">
              <a:spLocks noChangeArrowheads="1"/>
            </p:cNvSpPr>
            <p:nvPr/>
          </p:nvSpPr>
          <p:spPr bwMode="auto">
            <a:xfrm>
              <a:off x="2151" y="3067"/>
              <a:ext cx="459" cy="2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68" name="AutoShape 15"/>
            <p:cNvSpPr>
              <a:spLocks noChangeShapeType="1"/>
            </p:cNvSpPr>
            <p:nvPr/>
          </p:nvSpPr>
          <p:spPr bwMode="auto">
            <a:xfrm flipV="1">
              <a:off x="5296" y="2397"/>
              <a:ext cx="684" cy="1502"/>
            </a:xfrm>
            <a:prstGeom prst="bentConnector3">
              <a:avLst>
                <a:gd name="adj1"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grpSp>
          <p:nvGrpSpPr>
            <p:cNvPr id="69" name="Group 8"/>
            <p:cNvGrpSpPr>
              <a:grpSpLocks/>
            </p:cNvGrpSpPr>
            <p:nvPr/>
          </p:nvGrpSpPr>
          <p:grpSpPr bwMode="auto">
            <a:xfrm>
              <a:off x="5980" y="1440"/>
              <a:ext cx="2874" cy="1184"/>
              <a:chOff x="6897" y="3244"/>
              <a:chExt cx="2280" cy="940"/>
            </a:xfrm>
          </p:grpSpPr>
          <p:sp>
            <p:nvSpPr>
              <p:cNvPr id="70" name="Text Box 10"/>
              <p:cNvSpPr txBox="1">
                <a:spLocks noChangeArrowheads="1"/>
              </p:cNvSpPr>
              <p:nvPr/>
            </p:nvSpPr>
            <p:spPr bwMode="auto">
              <a:xfrm>
                <a:off x="6897" y="3244"/>
                <a:ext cx="2280" cy="335"/>
              </a:xfrm>
              <a:prstGeom prst="rect">
                <a:avLst/>
              </a:prstGeom>
              <a:solidFill>
                <a:srgbClr val="FFFFFF"/>
              </a:solidFill>
              <a:ln w="9525">
                <a:solidFill>
                  <a:srgbClr val="000000"/>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studenci_wyklady</a:t>
                </a:r>
                <a:endParaRPr kumimoji="0" lang="pl-PL"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71" name="Text Box 9"/>
              <p:cNvSpPr txBox="1">
                <a:spLocks noChangeArrowheads="1"/>
              </p:cNvSpPr>
              <p:nvPr/>
            </p:nvSpPr>
            <p:spPr bwMode="auto">
              <a:xfrm>
                <a:off x="6897" y="3579"/>
                <a:ext cx="2280" cy="605"/>
              </a:xfrm>
              <a:prstGeom prst="rect">
                <a:avLst/>
              </a:prstGeom>
              <a:solidFill>
                <a:srgbClr val="FFFFFF"/>
              </a:solidFill>
              <a:ln w="9525">
                <a:solidFill>
                  <a:srgbClr val="000000"/>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err="1" smtClean="0">
                    <a:latin typeface="Arial" pitchFamily="34" charset="0"/>
                    <a:ea typeface="Times New Roman" pitchFamily="18" charset="0"/>
                    <a:cs typeface="Arial" pitchFamily="34" charset="0"/>
                  </a:rPr>
                  <a:t>i</a:t>
                </a: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d_studenta</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id_wykladu</a:t>
                </a: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grpSp>
      </p:grpSp>
      <p:sp>
        <p:nvSpPr>
          <p:cNvPr id="80" name="Text Box 18"/>
          <p:cNvSpPr txBox="1">
            <a:spLocks noChangeArrowheads="1"/>
          </p:cNvSpPr>
          <p:nvPr/>
        </p:nvSpPr>
        <p:spPr bwMode="auto">
          <a:xfrm>
            <a:off x="1696212" y="141864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1" name="Text Box 16"/>
          <p:cNvSpPr txBox="1">
            <a:spLocks noChangeArrowheads="1"/>
          </p:cNvSpPr>
          <p:nvPr/>
        </p:nvSpPr>
        <p:spPr bwMode="auto">
          <a:xfrm>
            <a:off x="3817004" y="1416000"/>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3" name="Text Box 18"/>
          <p:cNvSpPr txBox="1">
            <a:spLocks noChangeArrowheads="1"/>
          </p:cNvSpPr>
          <p:nvPr/>
        </p:nvSpPr>
        <p:spPr bwMode="auto">
          <a:xfrm>
            <a:off x="3713862" y="2856160"/>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4" name="Text Box 18"/>
          <p:cNvSpPr txBox="1">
            <a:spLocks noChangeArrowheads="1"/>
          </p:cNvSpPr>
          <p:nvPr/>
        </p:nvSpPr>
        <p:spPr bwMode="auto">
          <a:xfrm>
            <a:off x="6270146" y="3398862"/>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cs typeface="Arial" pitchFamily="34" charset="0"/>
              </a:rPr>
              <a:t>1,1</a:t>
            </a:r>
            <a:endParaRPr kumimoji="0" lang="pl-PL" sz="1400" b="0" i="0" u="none" strike="noStrike" cap="none" normalizeH="0" baseline="0" dirty="0" smtClean="0">
              <a:ln>
                <a:noFill/>
              </a:ln>
              <a:effectLst/>
              <a:latin typeface="Arial" pitchFamily="34" charset="0"/>
              <a:cs typeface="Arial" pitchFamily="34" charset="0"/>
            </a:endParaRPr>
          </a:p>
        </p:txBody>
      </p:sp>
      <p:sp>
        <p:nvSpPr>
          <p:cNvPr id="85" name="Text Box 18"/>
          <p:cNvSpPr txBox="1">
            <a:spLocks noChangeArrowheads="1"/>
          </p:cNvSpPr>
          <p:nvPr/>
        </p:nvSpPr>
        <p:spPr bwMode="auto">
          <a:xfrm>
            <a:off x="5987848" y="4260316"/>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smtClean="0">
                <a:latin typeface="Arial" pitchFamily="34" charset="0"/>
                <a:ea typeface="Times New Roman" pitchFamily="18" charset="0"/>
                <a:cs typeface="Arial" pitchFamily="34" charset="0"/>
              </a:rPr>
              <a:t>0</a:t>
            </a:r>
            <a:r>
              <a:rPr kumimoji="0" lang="pl-PL" sz="1400" b="0" i="0" u="none" strike="noStrike" cap="none" normalizeH="0" baseline="0" dirty="0" smtClean="0">
                <a:ln>
                  <a:noFill/>
                </a:ln>
                <a:effectLst/>
                <a:latin typeface="Arial" pitchFamily="34" charset="0"/>
                <a:ea typeface="Times New Roman" pitchFamily="18" charset="0"/>
                <a:cs typeface="Arial" pitchFamily="34" charset="0"/>
              </a:rPr>
              <a:t>,1</a:t>
            </a:r>
            <a:endParaRPr kumimoji="0" lang="pl-PL" sz="1400" b="0" i="0" u="none" strike="noStrike" cap="none" normalizeH="0" baseline="0" dirty="0" smtClean="0">
              <a:ln>
                <a:noFill/>
              </a:ln>
              <a:effectLst/>
              <a:latin typeface="Arial" pitchFamily="34" charset="0"/>
              <a:cs typeface="Arial" pitchFamily="34" charset="0"/>
            </a:endParaRPr>
          </a:p>
        </p:txBody>
      </p:sp>
      <p:sp>
        <p:nvSpPr>
          <p:cNvPr id="86" name="Text Box 31"/>
          <p:cNvSpPr txBox="1">
            <a:spLocks noChangeArrowheads="1"/>
          </p:cNvSpPr>
          <p:nvPr/>
        </p:nvSpPr>
        <p:spPr bwMode="auto">
          <a:xfrm>
            <a:off x="4156354" y="4078980"/>
            <a:ext cx="1858081" cy="267190"/>
          </a:xfrm>
          <a:prstGeom prst="rect">
            <a:avLst/>
          </a:prstGeom>
          <a:solidFill>
            <a:srgbClr val="FFFFFF"/>
          </a:solidFill>
          <a:ln w="9525">
            <a:solidFill>
              <a:schemeClr val="tx1"/>
            </a:solidFill>
            <a:miter lim="800000"/>
            <a:headEnd/>
            <a:tailEnd/>
          </a:ln>
        </p:spPr>
        <p:txBody>
          <a:bodyPr vert="horz" wrap="square" lIns="91440" tIns="18000" rIns="91440" bIns="18000" numCol="1" anchor="t" anchorCtr="0" compatLnSpc="1">
            <a:prstTxWarp prst="textNoShape">
              <a:avLst/>
            </a:prstTxWarp>
          </a:bodyPr>
          <a:lstStyle/>
          <a:p>
            <a:pPr marL="36000" marR="0" lvl="0" algn="ctr" defTabSz="914400" rtl="0" eaLnBrk="1" fontAlgn="base" latinLnBrk="0" hangingPunct="1">
              <a:lnSpc>
                <a:spcPct val="100000"/>
              </a:lnSpc>
              <a:buClrTx/>
              <a:buSzTx/>
              <a:buFontTx/>
              <a:buNone/>
              <a:tabLst/>
            </a:pPr>
            <a:r>
              <a:rPr kumimoji="0" lang="pl-PL" sz="1400" b="1" i="0" u="none" strike="noStrike" cap="none" normalizeH="0" baseline="0" dirty="0" err="1" smtClean="0">
                <a:ln>
                  <a:noFill/>
                </a:ln>
                <a:effectLst/>
                <a:latin typeface="Arial" pitchFamily="34" charset="0"/>
                <a:ea typeface="Times New Roman" pitchFamily="18" charset="0"/>
                <a:cs typeface="Arial" pitchFamily="34" charset="0"/>
              </a:rPr>
              <a:t>wykladowcy</a:t>
            </a:r>
            <a:endParaRPr kumimoji="0" lang="pl-PL" sz="1400" b="1" i="0" u="none" strike="noStrike" cap="none" normalizeH="0" baseline="0" dirty="0" smtClean="0">
              <a:ln>
                <a:noFill/>
              </a:ln>
              <a:effectLst/>
              <a:latin typeface="Arial" pitchFamily="34" charset="0"/>
              <a:cs typeface="Arial" pitchFamily="34" charset="0"/>
            </a:endParaRPr>
          </a:p>
        </p:txBody>
      </p:sp>
      <p:sp>
        <p:nvSpPr>
          <p:cNvPr id="87" name="Text Box 30"/>
          <p:cNvSpPr txBox="1">
            <a:spLocks noChangeArrowheads="1"/>
          </p:cNvSpPr>
          <p:nvPr/>
        </p:nvSpPr>
        <p:spPr bwMode="auto">
          <a:xfrm>
            <a:off x="4156354" y="4346170"/>
            <a:ext cx="1857281" cy="666375"/>
          </a:xfrm>
          <a:prstGeom prst="rect">
            <a:avLst/>
          </a:prstGeom>
          <a:solidFill>
            <a:srgbClr val="FFFFFF"/>
          </a:solidFill>
          <a:ln w="9525">
            <a:solidFill>
              <a:schemeClr val="tx1"/>
            </a:solidFill>
            <a:miter lim="800000"/>
            <a:headEnd/>
            <a:tailEnd/>
          </a:ln>
        </p:spPr>
        <p:txBody>
          <a:bodyPr vert="horz" wrap="square" lIns="18000" tIns="18000" rIns="18000" bIns="1800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err="1" smtClean="0">
                <a:ln>
                  <a:noFill/>
                </a:ln>
                <a:effectLst/>
                <a:latin typeface="Arial" pitchFamily="34" charset="0"/>
                <a:ea typeface="Times New Roman" pitchFamily="18" charset="0"/>
                <a:cs typeface="Arial" pitchFamily="34" charset="0"/>
              </a:rPr>
              <a:t>id_pracownika</a:t>
            </a:r>
            <a:r>
              <a:rPr kumimoji="0" lang="pl-PL" sz="1400" b="0" i="0" u="none" strike="noStrike" cap="none" normalizeH="0" baseline="0" dirty="0" smtClean="0">
                <a:ln>
                  <a:noFill/>
                </a:ln>
                <a:effectLst/>
                <a:latin typeface="Arial" pitchFamily="34" charset="0"/>
                <a:ea typeface="Times New Roman" pitchFamily="18" charset="0"/>
                <a:cs typeface="Arial" pitchFamily="34" charset="0"/>
              </a:rPr>
              <a:t> KP, KO</a:t>
            </a:r>
            <a:endParaRPr kumimoji="0" lang="pl-PL" sz="1400" b="0" i="0" u="none" strike="noStrike" cap="none" normalizeH="0" baseline="0" dirty="0" smtClean="0">
              <a:ln>
                <a:noFill/>
              </a:ln>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smtClean="0">
                <a:ln>
                  <a:noFill/>
                </a:ln>
                <a:effectLst/>
                <a:latin typeface="Arial" pitchFamily="34" charset="0"/>
                <a:ea typeface="Times New Roman" pitchFamily="18" charset="0"/>
                <a:cs typeface="Arial" pitchFamily="34" charset="0"/>
              </a:rPr>
              <a:t>stopien_tytul</a:t>
            </a:r>
            <a:endParaRPr kumimoji="0" lang="pl-PL" sz="1400" b="0" i="0" u="none" strike="noStrike" cap="none" normalizeH="0" baseline="0" dirty="0" smtClean="0">
              <a:ln>
                <a:noFill/>
              </a:ln>
              <a:effectLst/>
              <a:latin typeface="Arial" pitchFamily="34" charset="0"/>
              <a:cs typeface="Arial" pitchFamily="34" charset="0"/>
            </a:endParaRPr>
          </a:p>
          <a:p>
            <a:pPr marL="36000" marR="0" lvl="0" defTabSz="914400" rtl="0" eaLnBrk="0" fontAlgn="base" latinLnBrk="0" hangingPunct="0">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cs typeface="Arial" pitchFamily="34" charset="0"/>
              </a:rPr>
              <a:t>katedra</a:t>
            </a:r>
            <a:endParaRPr kumimoji="0" lang="pl-PL" sz="1400" b="0" i="0" u="none" strike="noStrike" cap="none" normalizeH="0" baseline="0" dirty="0" smtClean="0">
              <a:ln>
                <a:noFill/>
              </a:ln>
              <a:effectLst/>
              <a:latin typeface="Arial" pitchFamily="34" charset="0"/>
              <a:cs typeface="Arial" pitchFamily="34" charset="0"/>
            </a:endParaRPr>
          </a:p>
        </p:txBody>
      </p:sp>
      <p:sp>
        <p:nvSpPr>
          <p:cNvPr id="88" name="Text Box 16"/>
          <p:cNvSpPr txBox="1">
            <a:spLocks noChangeArrowheads="1"/>
          </p:cNvSpPr>
          <p:nvPr/>
        </p:nvSpPr>
        <p:spPr bwMode="auto">
          <a:xfrm>
            <a:off x="3713862" y="3231809"/>
            <a:ext cx="291476" cy="1657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0,n</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89" name="Text Box 18"/>
          <p:cNvSpPr txBox="1">
            <a:spLocks noChangeArrowheads="1"/>
          </p:cNvSpPr>
          <p:nvPr/>
        </p:nvSpPr>
        <p:spPr bwMode="auto">
          <a:xfrm>
            <a:off x="3856452" y="4530595"/>
            <a:ext cx="502630" cy="2493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lang="pl-PL" sz="1400" dirty="0">
                <a:solidFill>
                  <a:srgbClr val="FF0000"/>
                </a:solidFill>
                <a:latin typeface="Arial" pitchFamily="34" charset="0"/>
                <a:ea typeface="Times New Roman" pitchFamily="18" charset="0"/>
                <a:cs typeface="Arial" pitchFamily="34" charset="0"/>
              </a:rPr>
              <a:t>0</a:t>
            </a:r>
            <a:r>
              <a:rPr kumimoji="0" lang="pl-PL" sz="1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,1</a:t>
            </a:r>
            <a:endParaRPr kumimoji="0" lang="pl-PL"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90" name="AutoShape 4"/>
          <p:cNvSpPr>
            <a:spLocks noChangeShapeType="1"/>
          </p:cNvSpPr>
          <p:nvPr/>
        </p:nvSpPr>
        <p:spPr bwMode="auto">
          <a:xfrm>
            <a:off x="3725173" y="3453160"/>
            <a:ext cx="432451" cy="1032637"/>
          </a:xfrm>
          <a:prstGeom prst="bentConnector3">
            <a:avLst>
              <a:gd name="adj1" fmla="val 49926"/>
            </a:avLst>
          </a:prstGeom>
          <a:no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36000"/>
            <a:endParaRPr lang="pl-PL" sz="1400">
              <a:latin typeface="Arial" pitchFamily="34" charset="0"/>
              <a:cs typeface="Arial" pitchFamily="34" charset="0"/>
            </a:endParaRPr>
          </a:p>
        </p:txBody>
      </p:sp>
      <p:sp>
        <p:nvSpPr>
          <p:cNvPr id="38" name="Text Box 63"/>
          <p:cNvSpPr txBox="1">
            <a:spLocks noChangeArrowheads="1"/>
          </p:cNvSpPr>
          <p:nvPr/>
        </p:nvSpPr>
        <p:spPr bwMode="auto">
          <a:xfrm>
            <a:off x="1691769" y="3352801"/>
            <a:ext cx="2894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dirty="0" smtClean="0">
                <a:ln>
                  <a:noFill/>
                </a:ln>
                <a:effectLst/>
                <a:latin typeface="Arial" pitchFamily="34" charset="0"/>
                <a:ea typeface="Times New Roman" pitchFamily="18" charset="0"/>
              </a:rPr>
              <a:t>RK</a:t>
            </a:r>
            <a:endParaRPr kumimoji="0" lang="pl-PL" sz="1400" b="0" i="0" u="none" strike="noStrike" cap="none" normalizeH="0" baseline="0" dirty="0" smtClean="0">
              <a:ln>
                <a:noFill/>
              </a:ln>
              <a:effectLst/>
              <a:latin typeface="Arial" pitchFamily="34" charset="0"/>
            </a:endParaRPr>
          </a:p>
        </p:txBody>
      </p:sp>
      <p:sp>
        <p:nvSpPr>
          <p:cNvPr id="39" name="Text Box 63"/>
          <p:cNvSpPr txBox="1">
            <a:spLocks noChangeArrowheads="1"/>
          </p:cNvSpPr>
          <p:nvPr/>
        </p:nvSpPr>
        <p:spPr bwMode="auto">
          <a:xfrm>
            <a:off x="2793683" y="1415996"/>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smtClean="0">
                <a:ln>
                  <a:noFill/>
                </a:ln>
                <a:effectLst/>
                <a:latin typeface="Arial" pitchFamily="34" charset="0"/>
                <a:ea typeface="Times New Roman" pitchFamily="18" charset="0"/>
              </a:rPr>
              <a:t>K</a:t>
            </a:r>
            <a:endParaRPr kumimoji="0" lang="pl-PL" sz="1400" b="0" i="0" u="none" strike="noStrike" cap="none" normalizeH="0" baseline="0" dirty="0" smtClean="0">
              <a:ln>
                <a:noFill/>
              </a:ln>
              <a:effectLst/>
              <a:latin typeface="Arial" pitchFamily="34" charset="0"/>
            </a:endParaRPr>
          </a:p>
        </p:txBody>
      </p:sp>
      <p:sp>
        <p:nvSpPr>
          <p:cNvPr id="40" name="Text Box 63"/>
          <p:cNvSpPr txBox="1">
            <a:spLocks noChangeArrowheads="1"/>
          </p:cNvSpPr>
          <p:nvPr/>
        </p:nvSpPr>
        <p:spPr bwMode="auto">
          <a:xfrm>
            <a:off x="3961867" y="2205159"/>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latin typeface="Arial" pitchFamily="34" charset="0"/>
              </a:rPr>
              <a:t>R</a:t>
            </a:r>
            <a:endParaRPr kumimoji="0" lang="pl-PL" sz="1400" b="0" i="0" u="none" strike="noStrike" cap="none" normalizeH="0" baseline="0" dirty="0" smtClean="0">
              <a:ln>
                <a:noFill/>
              </a:ln>
              <a:effectLst/>
              <a:latin typeface="Arial" pitchFamily="34" charset="0"/>
            </a:endParaRPr>
          </a:p>
        </p:txBody>
      </p:sp>
      <p:sp>
        <p:nvSpPr>
          <p:cNvPr id="41" name="Text Box 63"/>
          <p:cNvSpPr txBox="1">
            <a:spLocks noChangeArrowheads="1"/>
          </p:cNvSpPr>
          <p:nvPr/>
        </p:nvSpPr>
        <p:spPr bwMode="auto">
          <a:xfrm>
            <a:off x="6172200" y="3810000"/>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kumimoji="0" lang="pl-PL" sz="1400" b="0" i="0" u="none" strike="noStrike" cap="none" normalizeH="0" baseline="0" smtClean="0">
                <a:ln>
                  <a:noFill/>
                </a:ln>
                <a:effectLst/>
                <a:latin typeface="Arial" pitchFamily="34" charset="0"/>
                <a:ea typeface="Times New Roman" pitchFamily="18" charset="0"/>
              </a:rPr>
              <a:t>K</a:t>
            </a:r>
            <a:endParaRPr kumimoji="0" lang="pl-PL" sz="1400" b="0" i="0" u="none" strike="noStrike" cap="none" normalizeH="0" baseline="0" dirty="0" smtClean="0">
              <a:ln>
                <a:noFill/>
              </a:ln>
              <a:effectLst/>
              <a:latin typeface="Arial" pitchFamily="34" charset="0"/>
            </a:endParaRPr>
          </a:p>
        </p:txBody>
      </p:sp>
      <p:sp>
        <p:nvSpPr>
          <p:cNvPr id="43" name="Text Box 63"/>
          <p:cNvSpPr txBox="1">
            <a:spLocks noChangeArrowheads="1"/>
          </p:cNvSpPr>
          <p:nvPr/>
        </p:nvSpPr>
        <p:spPr bwMode="auto">
          <a:xfrm>
            <a:off x="3961867" y="3810000"/>
            <a:ext cx="213231"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defTabSz="914400" rtl="0" eaLnBrk="1" fontAlgn="base" latinLnBrk="0" hangingPunct="1">
              <a:lnSpc>
                <a:spcPct val="100000"/>
              </a:lnSpc>
              <a:buClrTx/>
              <a:buSzTx/>
              <a:buFontTx/>
              <a:buNone/>
              <a:tabLst/>
            </a:pPr>
            <a:r>
              <a:rPr lang="pl-PL" sz="1400" smtClean="0">
                <a:solidFill>
                  <a:srgbClr val="FF0000"/>
                </a:solidFill>
                <a:latin typeface="Arial" pitchFamily="34" charset="0"/>
              </a:rPr>
              <a:t>R</a:t>
            </a:r>
            <a:endParaRPr kumimoji="0" lang="pl-PL" sz="1400" b="0" i="0" u="none" strike="noStrike" cap="none" normalizeH="0" baseline="0" dirty="0" smtClean="0">
              <a:ln>
                <a:noFill/>
              </a:ln>
              <a:solidFill>
                <a:srgbClr val="FF0000"/>
              </a:solidFill>
              <a:effectLst/>
              <a:latin typeface="Arial" pitchFamily="34" charset="0"/>
            </a:endParaRPr>
          </a:p>
        </p:txBody>
      </p:sp>
      <p:sp>
        <p:nvSpPr>
          <p:cNvPr id="45" name="Text Box 16"/>
          <p:cNvSpPr txBox="1">
            <a:spLocks noChangeArrowheads="1"/>
          </p:cNvSpPr>
          <p:nvPr/>
        </p:nvSpPr>
        <p:spPr bwMode="auto">
          <a:xfrm>
            <a:off x="3514725" y="1668028"/>
            <a:ext cx="608613" cy="2369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6000" marR="0" lvl="0" defTabSz="914400" rtl="0" eaLnBrk="1" fontAlgn="base" latinLnBrk="0" hangingPunct="1">
              <a:lnSpc>
                <a:spcPct val="100000"/>
              </a:lnSpc>
              <a:buClrTx/>
              <a:buSzTx/>
              <a:buFontTx/>
              <a:buNone/>
              <a:tabLst/>
            </a:pPr>
            <a:r>
              <a:rPr kumimoji="0" lang="pl-PL"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20,120</a:t>
            </a:r>
            <a:endParaRPr kumimoji="0" lang="pl-PL"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pole tekstowe 43"/>
          <p:cNvSpPr txBox="1"/>
          <p:nvPr/>
        </p:nvSpPr>
        <p:spPr>
          <a:xfrm>
            <a:off x="3300473" y="3296688"/>
            <a:ext cx="511182" cy="307777"/>
          </a:xfrm>
          <a:prstGeom prst="rect">
            <a:avLst/>
          </a:prstGeom>
          <a:noFill/>
        </p:spPr>
        <p:txBody>
          <a:bodyPr wrap="square" rtlCol="0">
            <a:spAutoFit/>
          </a:bodyPr>
          <a:lstStyle/>
          <a:p>
            <a:r>
              <a:rPr lang="pl-PL" sz="1400" dirty="0" smtClean="0">
                <a:solidFill>
                  <a:srgbClr val="FF0000"/>
                </a:solidFill>
                <a:latin typeface="Arial" pitchFamily="34" charset="0"/>
                <a:cs typeface="Arial" pitchFamily="34" charset="0"/>
              </a:rPr>
              <a:t>KO</a:t>
            </a:r>
            <a:endParaRPr lang="pl-PL"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amond(out)">
                                      <p:cBhvr>
                                        <p:cTn id="7" dur="20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cBhvr additive="base">
                                        <p:cTn id="12" dur="500" fill="hold"/>
                                        <p:tgtEl>
                                          <p:spTgt spid="88"/>
                                        </p:tgtEl>
                                        <p:attrNameLst>
                                          <p:attrName>ppt_x</p:attrName>
                                        </p:attrNameLst>
                                      </p:cBhvr>
                                      <p:tavLst>
                                        <p:tav tm="0">
                                          <p:val>
                                            <p:strVal val="#ppt_x"/>
                                          </p:val>
                                        </p:tav>
                                        <p:tav tm="100000">
                                          <p:val>
                                            <p:strVal val="#ppt_x"/>
                                          </p:val>
                                        </p:tav>
                                      </p:tavLst>
                                    </p:anim>
                                    <p:anim calcmode="lin" valueType="num">
                                      <p:cBhvr additive="base">
                                        <p:cTn id="13" dur="500" fill="hold"/>
                                        <p:tgtEl>
                                          <p:spTgt spid="8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89"/>
                                        </p:tgtEl>
                                        <p:attrNameLst>
                                          <p:attrName>style.visibility</p:attrName>
                                        </p:attrNameLst>
                                      </p:cBhvr>
                                      <p:to>
                                        <p:strVal val="visible"/>
                                      </p:to>
                                    </p:set>
                                    <p:anim calcmode="lin" valueType="num">
                                      <p:cBhvr additive="base">
                                        <p:cTn id="16" dur="500" fill="hold"/>
                                        <p:tgtEl>
                                          <p:spTgt spid="89"/>
                                        </p:tgtEl>
                                        <p:attrNameLst>
                                          <p:attrName>ppt_x</p:attrName>
                                        </p:attrNameLst>
                                      </p:cBhvr>
                                      <p:tavLst>
                                        <p:tav tm="0">
                                          <p:val>
                                            <p:strVal val="#ppt_x"/>
                                          </p:val>
                                        </p:tav>
                                        <p:tav tm="100000">
                                          <p:val>
                                            <p:strVal val="#ppt_x"/>
                                          </p:val>
                                        </p:tav>
                                      </p:tavLst>
                                    </p:anim>
                                    <p:anim calcmode="lin" valueType="num">
                                      <p:cBhvr additive="base">
                                        <p:cTn id="17" dur="500" fill="hold"/>
                                        <p:tgtEl>
                                          <p:spTgt spid="8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90"/>
                                        </p:tgtEl>
                                        <p:attrNameLst>
                                          <p:attrName>style.visibility</p:attrName>
                                        </p:attrNameLst>
                                      </p:cBhvr>
                                      <p:to>
                                        <p:strVal val="visible"/>
                                      </p:to>
                                    </p:set>
                                    <p:anim calcmode="lin" valueType="num">
                                      <p:cBhvr additive="base">
                                        <p:cTn id="20" dur="500" fill="hold"/>
                                        <p:tgtEl>
                                          <p:spTgt spid="90"/>
                                        </p:tgtEl>
                                        <p:attrNameLst>
                                          <p:attrName>ppt_x</p:attrName>
                                        </p:attrNameLst>
                                      </p:cBhvr>
                                      <p:tavLst>
                                        <p:tav tm="0">
                                          <p:val>
                                            <p:strVal val="#ppt_x"/>
                                          </p:val>
                                        </p:tav>
                                        <p:tav tm="100000">
                                          <p:val>
                                            <p:strVal val="#ppt_x"/>
                                          </p:val>
                                        </p:tav>
                                      </p:tavLst>
                                    </p:anim>
                                    <p:anim calcmode="lin" valueType="num">
                                      <p:cBhvr additive="base">
                                        <p:cTn id="21" dur="500" fill="hold"/>
                                        <p:tgtEl>
                                          <p:spTgt spid="9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additive="base">
                                        <p:cTn id="24" dur="500" fill="hold"/>
                                        <p:tgtEl>
                                          <p:spTgt spid="43"/>
                                        </p:tgtEl>
                                        <p:attrNameLst>
                                          <p:attrName>ppt_x</p:attrName>
                                        </p:attrNameLst>
                                      </p:cBhvr>
                                      <p:tavLst>
                                        <p:tav tm="0">
                                          <p:val>
                                            <p:strVal val="#ppt_x"/>
                                          </p:val>
                                        </p:tav>
                                        <p:tav tm="100000">
                                          <p:val>
                                            <p:strVal val="#ppt_x"/>
                                          </p:val>
                                        </p:tav>
                                      </p:tavLst>
                                    </p:anim>
                                    <p:anim calcmode="lin" valueType="num">
                                      <p:cBhvr additive="base">
                                        <p:cTn id="25" dur="500" fill="hold"/>
                                        <p:tgtEl>
                                          <p:spTgt spid="4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ppt_x"/>
                                          </p:val>
                                        </p:tav>
                                        <p:tav tm="100000">
                                          <p:val>
                                            <p:strVal val="#ppt_x"/>
                                          </p:val>
                                        </p:tav>
                                      </p:tavLst>
                                    </p:anim>
                                    <p:anim calcmode="lin" valueType="num">
                                      <p:cBhvr additive="base">
                                        <p:cTn id="29"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88" grpId="0"/>
      <p:bldP spid="89" grpId="0"/>
      <p:bldP spid="90" grpId="0" animBg="1"/>
      <p:bldP spid="43" grpId="0"/>
      <p:bldP spid="44" grpId="0"/>
    </p:bldLst>
  </p:timing>
</p:sld>
</file>

<file path=ppt/theme/theme1.xml><?xml version="1.0" encoding="utf-8"?>
<a:theme xmlns:a="http://schemas.openxmlformats.org/drawingml/2006/main" name="Projekt niestandardowy">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S">
  <a:themeElements>
    <a:clrScheme name="Niestandardowy 9">
      <a:dk1>
        <a:sysClr val="windowText" lastClr="000000"/>
      </a:dk1>
      <a:lt1>
        <a:sysClr val="window" lastClr="FFFFFF"/>
      </a:lt1>
      <a:dk2>
        <a:srgbClr val="30356E"/>
      </a:dk2>
      <a:lt2>
        <a:srgbClr val="FFF9E5"/>
      </a:lt2>
      <a:accent1>
        <a:srgbClr val="525CB4"/>
      </a:accent1>
      <a:accent2>
        <a:srgbClr val="FF6F61"/>
      </a:accent2>
      <a:accent3>
        <a:srgbClr val="FF953E"/>
      </a:accent3>
      <a:accent4>
        <a:srgbClr val="F8BD52"/>
      </a:accent4>
      <a:accent5>
        <a:srgbClr val="46A6BD"/>
      </a:accent5>
      <a:accent6>
        <a:srgbClr val="5488BC"/>
      </a:accent6>
      <a:hlink>
        <a:srgbClr val="002060"/>
      </a:hlink>
      <a:folHlink>
        <a:srgbClr val="FFCF3E"/>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tint val="100000"/>
          </a:schemeClr>
        </a:solidFill>
        <a:gradFill flip="none"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tileRect/>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EDI</Template>
  <TotalTime>5217</TotalTime>
  <Words>1177</Words>
  <Application>Microsoft Office PowerPoint</Application>
  <PresentationFormat>Pokaz na ekranie (4:3)</PresentationFormat>
  <Paragraphs>485</Paragraphs>
  <Slides>14</Slides>
  <Notes>3</Notes>
  <HiddenSlides>0</HiddenSlides>
  <MMClips>0</MMClips>
  <ScaleCrop>false</ScaleCrop>
  <HeadingPairs>
    <vt:vector size="6" baseType="variant">
      <vt:variant>
        <vt:lpstr>Używane czcionki</vt:lpstr>
      </vt:variant>
      <vt:variant>
        <vt:i4>6</vt:i4>
      </vt:variant>
      <vt:variant>
        <vt:lpstr>Motyw</vt:lpstr>
      </vt:variant>
      <vt:variant>
        <vt:i4>2</vt:i4>
      </vt:variant>
      <vt:variant>
        <vt:lpstr>Tytuły slajdów</vt:lpstr>
      </vt:variant>
      <vt:variant>
        <vt:i4>14</vt:i4>
      </vt:variant>
    </vt:vector>
  </HeadingPairs>
  <TitlesOfParts>
    <vt:vector size="22" baseType="lpstr">
      <vt:lpstr>Arial</vt:lpstr>
      <vt:lpstr>Calibri</vt:lpstr>
      <vt:lpstr>Candara</vt:lpstr>
      <vt:lpstr>Garamond</vt:lpstr>
      <vt:lpstr>Times New Roman</vt:lpstr>
      <vt:lpstr>Wingdings 2</vt:lpstr>
      <vt:lpstr>Projekt niestandardowy</vt:lpstr>
      <vt:lpstr>IS</vt:lpstr>
      <vt:lpstr>Od specyfikacji wymagań  do projektu logicznego bazy danych  projekt bazy danych dla uczelni</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Dariusz Put</cp:lastModifiedBy>
  <cp:revision>767</cp:revision>
  <cp:lastPrinted>1601-01-01T00:00:00Z</cp:lastPrinted>
  <dcterms:created xsi:type="dcterms:W3CDTF">1601-01-01T00:00:00Z</dcterms:created>
  <dcterms:modified xsi:type="dcterms:W3CDTF">2020-10-27T08:54:00Z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