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2411" r:id="rId2"/>
    <p:sldId id="2412" r:id="rId3"/>
    <p:sldId id="2413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9EAEE"/>
    <a:srgbClr val="CFD0DB"/>
    <a:srgbClr val="008000"/>
    <a:srgbClr val="800000"/>
    <a:srgbClr val="FFD279"/>
    <a:srgbClr val="285EA6"/>
    <a:srgbClr val="4343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12018-D5E0-4120-A552-86E386B3ED97}" v="11" dt="2020-12-11T19:46:40.172"/>
  </p1510:revLst>
</p1510:revInfo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6" autoAdjust="0"/>
    <p:restoredTop sz="91995" autoAdjust="0"/>
  </p:normalViewPr>
  <p:slideViewPr>
    <p:cSldViewPr>
      <p:cViewPr varScale="1">
        <p:scale>
          <a:sx n="114" d="100"/>
          <a:sy n="114" d="100"/>
        </p:scale>
        <p:origin x="216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" userId="469c28fc8eafba1e" providerId="LiveId" clId="{3B412018-D5E0-4120-A552-86E386B3ED97}"/>
    <pc:docChg chg="undo custSel addSld delSld modSld">
      <pc:chgData name="Dong" userId="469c28fc8eafba1e" providerId="LiveId" clId="{3B412018-D5E0-4120-A552-86E386B3ED97}" dt="2020-12-11T19:48:46.781" v="1698" actId="47"/>
      <pc:docMkLst>
        <pc:docMk/>
      </pc:docMkLst>
      <pc:sldChg chg="addSp delSp modSp mod">
        <pc:chgData name="Dong" userId="469c28fc8eafba1e" providerId="LiveId" clId="{3B412018-D5E0-4120-A552-86E386B3ED97}" dt="2020-12-11T19:48:35.932" v="1697" actId="2165"/>
        <pc:sldMkLst>
          <pc:docMk/>
          <pc:sldMk cId="2721845248" sldId="2411"/>
        </pc:sldMkLst>
        <pc:spChg chg="mod">
          <ac:chgData name="Dong" userId="469c28fc8eafba1e" providerId="LiveId" clId="{3B412018-D5E0-4120-A552-86E386B3ED97}" dt="2020-12-11T19:16:00.516" v="11"/>
          <ac:spMkLst>
            <pc:docMk/>
            <pc:sldMk cId="2721845248" sldId="2411"/>
            <ac:spMk id="2" creationId="{00000000-0000-0000-0000-000000000000}"/>
          </ac:spMkLst>
        </pc:spChg>
        <pc:spChg chg="del">
          <ac:chgData name="Dong" userId="469c28fc8eafba1e" providerId="LiveId" clId="{3B412018-D5E0-4120-A552-86E386B3ED97}" dt="2020-12-11T19:39:42.849" v="1534" actId="478"/>
          <ac:spMkLst>
            <pc:docMk/>
            <pc:sldMk cId="2721845248" sldId="2411"/>
            <ac:spMk id="3" creationId="{00000000-0000-0000-0000-000000000000}"/>
          </ac:spMkLst>
        </pc:spChg>
        <pc:spChg chg="del">
          <ac:chgData name="Dong" userId="469c28fc8eafba1e" providerId="LiveId" clId="{3B412018-D5E0-4120-A552-86E386B3ED97}" dt="2020-12-11T19:21:52.013" v="146" actId="478"/>
          <ac:spMkLst>
            <pc:docMk/>
            <pc:sldMk cId="2721845248" sldId="2411"/>
            <ac:spMk id="5" creationId="{00000000-0000-0000-0000-000000000000}"/>
          </ac:spMkLst>
        </pc:spChg>
        <pc:spChg chg="add del mod">
          <ac:chgData name="Dong" userId="469c28fc8eafba1e" providerId="LiveId" clId="{3B412018-D5E0-4120-A552-86E386B3ED97}" dt="2020-12-11T19:46:25.246" v="1640" actId="478"/>
          <ac:spMkLst>
            <pc:docMk/>
            <pc:sldMk cId="2721845248" sldId="2411"/>
            <ac:spMk id="7" creationId="{C5FA5BF3-7960-4EC5-8173-99D61577E5AC}"/>
          </ac:spMkLst>
        </pc:spChg>
        <pc:spChg chg="add mod">
          <ac:chgData name="Dong" userId="469c28fc8eafba1e" providerId="LiveId" clId="{3B412018-D5E0-4120-A552-86E386B3ED97}" dt="2020-12-11T19:47:36.167" v="1682" actId="20577"/>
          <ac:spMkLst>
            <pc:docMk/>
            <pc:sldMk cId="2721845248" sldId="2411"/>
            <ac:spMk id="9" creationId="{92CD78CA-C5D7-49FE-8EFB-E12375642BA2}"/>
          </ac:spMkLst>
        </pc:spChg>
        <pc:graphicFrameChg chg="mod modGraphic">
          <ac:chgData name="Dong" userId="469c28fc8eafba1e" providerId="LiveId" clId="{3B412018-D5E0-4120-A552-86E386B3ED97}" dt="2020-12-11T19:48:35.932" v="1697" actId="2165"/>
          <ac:graphicFrameMkLst>
            <pc:docMk/>
            <pc:sldMk cId="2721845248" sldId="2411"/>
            <ac:graphicFrameMk id="20" creationId="{00000000-0000-0000-0000-000000000000}"/>
          </ac:graphicFrameMkLst>
        </pc:graphicFrameChg>
      </pc:sldChg>
      <pc:sldChg chg="modSp new mod">
        <pc:chgData name="Dong" userId="469c28fc8eafba1e" providerId="LiveId" clId="{3B412018-D5E0-4120-A552-86E386B3ED97}" dt="2020-12-11T19:37:37.104" v="1533" actId="20577"/>
        <pc:sldMkLst>
          <pc:docMk/>
          <pc:sldMk cId="1143980575" sldId="2412"/>
        </pc:sldMkLst>
        <pc:spChg chg="mod">
          <ac:chgData name="Dong" userId="469c28fc8eafba1e" providerId="LiveId" clId="{3B412018-D5E0-4120-A552-86E386B3ED97}" dt="2020-12-11T19:20:05.499" v="39" actId="20577"/>
          <ac:spMkLst>
            <pc:docMk/>
            <pc:sldMk cId="1143980575" sldId="2412"/>
            <ac:spMk id="2" creationId="{6296BACC-C049-4998-95B5-4350EAE386F7}"/>
          </ac:spMkLst>
        </pc:spChg>
        <pc:spChg chg="mod">
          <ac:chgData name="Dong" userId="469c28fc8eafba1e" providerId="LiveId" clId="{3B412018-D5E0-4120-A552-86E386B3ED97}" dt="2020-12-11T19:37:37.104" v="1533" actId="20577"/>
          <ac:spMkLst>
            <pc:docMk/>
            <pc:sldMk cId="1143980575" sldId="2412"/>
            <ac:spMk id="3" creationId="{A9999838-4AF3-4A6A-A8B6-F2E3242A02CD}"/>
          </ac:spMkLst>
        </pc:spChg>
      </pc:sldChg>
      <pc:sldChg chg="addSp delSp modSp new mod">
        <pc:chgData name="Dong" userId="469c28fc8eafba1e" providerId="LiveId" clId="{3B412018-D5E0-4120-A552-86E386B3ED97}" dt="2020-12-11T19:29:15.936" v="1030" actId="20577"/>
        <pc:sldMkLst>
          <pc:docMk/>
          <pc:sldMk cId="906661616" sldId="2413"/>
        </pc:sldMkLst>
        <pc:spChg chg="mod">
          <ac:chgData name="Dong" userId="469c28fc8eafba1e" providerId="LiveId" clId="{3B412018-D5E0-4120-A552-86E386B3ED97}" dt="2020-12-11T19:21:44.302" v="145" actId="20577"/>
          <ac:spMkLst>
            <pc:docMk/>
            <pc:sldMk cId="906661616" sldId="2413"/>
            <ac:spMk id="2" creationId="{84E67509-6E05-43A8-BBB5-7AF4A42C4445}"/>
          </ac:spMkLst>
        </pc:spChg>
        <pc:spChg chg="del mod">
          <ac:chgData name="Dong" userId="469c28fc8eafba1e" providerId="LiveId" clId="{3B412018-D5E0-4120-A552-86E386B3ED97}" dt="2020-12-11T19:20:40.323" v="113" actId="478"/>
          <ac:spMkLst>
            <pc:docMk/>
            <pc:sldMk cId="906661616" sldId="2413"/>
            <ac:spMk id="3" creationId="{47486343-8214-4883-8B2B-962DD579C897}"/>
          </ac:spMkLst>
        </pc:spChg>
        <pc:spChg chg="add mod">
          <ac:chgData name="Dong" userId="469c28fc8eafba1e" providerId="LiveId" clId="{3B412018-D5E0-4120-A552-86E386B3ED97}" dt="2020-12-11T19:29:15.936" v="1030" actId="20577"/>
          <ac:spMkLst>
            <pc:docMk/>
            <pc:sldMk cId="906661616" sldId="2413"/>
            <ac:spMk id="8" creationId="{82E17E5E-CC12-4228-B686-7E78D90CC51B}"/>
          </ac:spMkLst>
        </pc:spChg>
        <pc:picChg chg="add mod ord">
          <ac:chgData name="Dong" userId="469c28fc8eafba1e" providerId="LiveId" clId="{3B412018-D5E0-4120-A552-86E386B3ED97}" dt="2020-12-11T19:21:29.626" v="128" actId="166"/>
          <ac:picMkLst>
            <pc:docMk/>
            <pc:sldMk cId="906661616" sldId="2413"/>
            <ac:picMk id="5" creationId="{47FECE32-7C4A-4ACD-AA60-9658A10F65CF}"/>
          </ac:picMkLst>
        </pc:picChg>
        <pc:picChg chg="add mod">
          <ac:chgData name="Dong" userId="469c28fc8eafba1e" providerId="LiveId" clId="{3B412018-D5E0-4120-A552-86E386B3ED97}" dt="2020-12-11T19:21:21.843" v="125" actId="14100"/>
          <ac:picMkLst>
            <pc:docMk/>
            <pc:sldMk cId="906661616" sldId="2413"/>
            <ac:picMk id="7" creationId="{8C3CD833-E4F2-4509-AE23-651C5A9CE2E1}"/>
          </ac:picMkLst>
        </pc:picChg>
      </pc:sldChg>
      <pc:sldChg chg="new del">
        <pc:chgData name="Dong" userId="469c28fc8eafba1e" providerId="LiveId" clId="{3B412018-D5E0-4120-A552-86E386B3ED97}" dt="2020-12-11T19:48:46.781" v="1698" actId="47"/>
        <pc:sldMkLst>
          <pc:docMk/>
          <pc:sldMk cId="2573785141" sldId="24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7F88E111-ADD3-4C5E-97A8-DE9BEC6B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DF624E7-1084-4DBE-BF39-2D65AB09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CC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Calibri" pitchFamily="34" charset="0"/>
              </a:defRPr>
            </a:lvl1pPr>
            <a:lvl2pPr>
              <a:buClr>
                <a:srgbClr val="C00000"/>
              </a:buClr>
              <a:defRPr>
                <a:latin typeface="Calibri" pitchFamily="34" charset="0"/>
              </a:defRPr>
            </a:lvl2pPr>
            <a:lvl3pPr>
              <a:buClr>
                <a:srgbClr val="0000CC"/>
              </a:buClr>
              <a:defRPr>
                <a:latin typeface="Calibri" pitchFamily="34" charset="0"/>
              </a:defRPr>
            </a:lvl3pPr>
            <a:lvl4pPr>
              <a:buClr>
                <a:srgbClr val="C00000"/>
              </a:buClr>
              <a:defRPr>
                <a:latin typeface="Calibri" pitchFamily="34" charset="0"/>
              </a:defRPr>
            </a:lvl4pPr>
            <a:lvl5pPr>
              <a:buClr>
                <a:srgbClr val="0000CC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45496" y="6546574"/>
            <a:ext cx="4435822" cy="287613"/>
          </a:xfrm>
          <a:ln/>
        </p:spPr>
        <p:txBody>
          <a:bodyPr tIns="0" bIns="0" anchor="ctr" anchorCtr="0"/>
          <a:lstStyle>
            <a:lvl1pPr>
              <a:defRPr sz="1200" baseline="0">
                <a:latin typeface="Calibri" pitchFamily="34" charset="0"/>
              </a:defRPr>
            </a:lvl1pPr>
          </a:lstStyle>
          <a:p>
            <a:fld id="{9D80430F-4146-4631-9FBE-DB29DF4563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152400" y="832757"/>
            <a:ext cx="883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850" y="63785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57"/>
          <p:cNvSpPr txBox="1">
            <a:spLocks noGrp="1" noChangeArrowheads="1"/>
          </p:cNvSpPr>
          <p:nvPr userDrawn="1"/>
        </p:nvSpPr>
        <p:spPr bwMode="auto">
          <a:xfrm>
            <a:off x="5943600" y="6376988"/>
            <a:ext cx="312737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tIns="228600"/>
          <a:lstStyle/>
          <a:p>
            <a:pPr algn="r">
              <a:defRPr/>
            </a:pPr>
            <a:r>
              <a:rPr lang="en-US" sz="1200" i="0" baseline="0">
                <a:solidFill>
                  <a:schemeClr val="bg1"/>
                </a:solidFill>
                <a:latin typeface="+mn-lt"/>
              </a:rPr>
              <a:t>D. Markovic  /  Slide </a:t>
            </a:r>
            <a:fld id="{2B194E31-93D7-4A20-B1ED-047359E91DCD}" type="slidenum">
              <a:rPr lang="en-US" sz="1200" i="0" baseline="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200" i="0" baseline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SzPct val="120000"/>
        <a:buFont typeface="Wingdings" pitchFamily="2" charset="2"/>
        <a:buChar char="w"/>
        <a:defRPr sz="24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SzPct val="90000"/>
        <a:buFont typeface="Arial" charset="0"/>
        <a:buChar char="●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Dong He 505624627- Xinyi Liu505625976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29179"/>
              </p:ext>
            </p:extLst>
          </p:nvPr>
        </p:nvGraphicFramePr>
        <p:xfrm>
          <a:off x="2145196" y="2787661"/>
          <a:ext cx="4800600" cy="320013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Technology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Synopsys 32nm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Core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Area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2,380,370 uM^2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Power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3,010,000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Clock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8 ns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045937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Delay (cycles)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64 cycles/image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849056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Delay (ns)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512 ns/image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0468"/>
                  </a:ext>
                </a:extLst>
              </a:tr>
              <a:tr h="335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Energy/Image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1,541,120 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pJ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/Image</a:t>
                      </a:r>
                    </a:p>
                  </a:txBody>
                  <a:tcPr marL="91452" marR="91452" marT="45701" marB="45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CD78CA-C5D7-49FE-8EFB-E12375642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22473"/>
            <a:ext cx="7543800" cy="1447800"/>
          </a:xfrm>
        </p:spPr>
        <p:txBody>
          <a:bodyPr/>
          <a:lstStyle/>
          <a:p>
            <a:r>
              <a:rPr lang="en-US" altLang="zh-CN" dirty="0"/>
              <a:t>Teammates</a:t>
            </a:r>
          </a:p>
          <a:p>
            <a:pPr lvl="1"/>
            <a:r>
              <a:rPr lang="en-US" altLang="zh-CN" dirty="0"/>
              <a:t>Dong He 505624627</a:t>
            </a:r>
          </a:p>
          <a:p>
            <a:pPr lvl="1"/>
            <a:r>
              <a:rPr lang="en-US" altLang="zh-CN" dirty="0"/>
              <a:t>Xinyi Liu 505625976</a:t>
            </a:r>
            <a:endParaRPr lang="en-US" dirty="0"/>
          </a:p>
          <a:p>
            <a:r>
              <a:rPr lang="en-US" dirty="0"/>
              <a:t>Design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7218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BACC-C049-4998-95B5-4350EAE3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9838-4AF3-4A6A-A8B6-F2E3242A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employed a parallelism structure for better throughput</a:t>
            </a:r>
          </a:p>
          <a:p>
            <a:pPr lvl="1"/>
            <a:r>
              <a:rPr lang="en-US" dirty="0"/>
              <a:t>We have 28 multiplier for each neuron and 280 multipliers in total for all 10 neurons for parallel computation.</a:t>
            </a:r>
          </a:p>
          <a:p>
            <a:pPr lvl="1"/>
            <a:r>
              <a:rPr lang="en-US" dirty="0"/>
              <a:t>We use layered based adder scheme (560 adders in total) for adding results from 28 multipliers.</a:t>
            </a:r>
          </a:p>
          <a:p>
            <a:r>
              <a:rPr lang="en-US" dirty="0"/>
              <a:t>We employed a pipelined structure for best throughput</a:t>
            </a:r>
          </a:p>
          <a:p>
            <a:pPr lvl="1"/>
            <a:r>
              <a:rPr lang="en-US" dirty="0"/>
              <a:t>We took advantage of the pipeline nature of multiplier and adder to compute each neuron. Each stage of pipeline is one set of 28 parallel computation.</a:t>
            </a:r>
          </a:p>
          <a:p>
            <a:pPr lvl="1"/>
            <a:r>
              <a:rPr lang="en-US" dirty="0"/>
              <a:t>Result: Total Latency = 64 cycles, Startup Latency = 28 cycles</a:t>
            </a:r>
          </a:p>
          <a:p>
            <a:r>
              <a:rPr lang="en-US" dirty="0"/>
              <a:t>Further optimization</a:t>
            </a:r>
          </a:p>
          <a:p>
            <a:pPr lvl="1"/>
            <a:r>
              <a:rPr lang="en-US" dirty="0"/>
              <a:t>We removed some of the pipelined registers to relax the timing requirement.</a:t>
            </a:r>
          </a:p>
          <a:p>
            <a:pPr lvl="1"/>
            <a:r>
              <a:rPr lang="en-US" dirty="0"/>
              <a:t>Result: Area improved 1.21x, Power improved 1.23x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7509-6E05-43A8-BBB5-7AF4A42C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Layout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C3CD833-E4F2-4509-AE23-651C5A9CE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990600"/>
            <a:ext cx="5595888" cy="4800600"/>
          </a:xfrm>
          <a:prstGeom prst="rect">
            <a:avLst/>
          </a:prstGeom>
        </p:spPr>
      </p:pic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47FECE32-7C4A-4ACD-AA60-9658A10F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14077"/>
            <a:ext cx="3774141" cy="31092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E17E5E-CC12-4228-B686-7E78D90C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547" y="1010771"/>
            <a:ext cx="2996453" cy="2342029"/>
          </a:xfrm>
        </p:spPr>
        <p:txBody>
          <a:bodyPr/>
          <a:lstStyle/>
          <a:p>
            <a:r>
              <a:rPr lang="en-US" sz="1400" dirty="0"/>
              <a:t>All Black signals are Datapath signal</a:t>
            </a:r>
          </a:p>
          <a:p>
            <a:r>
              <a:rPr lang="en-US" sz="1400" dirty="0"/>
              <a:t>All blue signals are Control Signal</a:t>
            </a:r>
          </a:p>
          <a:p>
            <a:r>
              <a:rPr lang="en-US" sz="1400" dirty="0" err="1"/>
              <a:t>Clk</a:t>
            </a:r>
            <a:r>
              <a:rPr lang="en-US" sz="1400" dirty="0"/>
              <a:t> and </a:t>
            </a:r>
            <a:r>
              <a:rPr lang="en-US" sz="1400" dirty="0" err="1"/>
              <a:t>GlobalReset</a:t>
            </a:r>
            <a:r>
              <a:rPr lang="en-US" sz="1400" dirty="0"/>
              <a:t> signals are </a:t>
            </a:r>
            <a:r>
              <a:rPr lang="en-US" sz="1400" dirty="0" err="1"/>
              <a:t>obmitted</a:t>
            </a:r>
            <a:r>
              <a:rPr lang="en-US" sz="1400" dirty="0"/>
              <a:t> for some module</a:t>
            </a:r>
          </a:p>
          <a:p>
            <a:r>
              <a:rPr lang="en-US" sz="1400" dirty="0" err="1"/>
              <a:t>GlobalReset</a:t>
            </a:r>
            <a:r>
              <a:rPr lang="en-US" sz="1400" dirty="0"/>
              <a:t> is active low for every module except multipliers and adders.</a:t>
            </a:r>
          </a:p>
        </p:txBody>
      </p:sp>
    </p:spTree>
    <p:extLst>
      <p:ext uri="{BB962C8B-B14F-4D97-AF65-F5344CB8AC3E}">
        <p14:creationId xmlns:p14="http://schemas.microsoft.com/office/powerpoint/2010/main" val="906661616"/>
      </p:ext>
    </p:extLst>
  </p:cSld>
  <p:clrMapOvr>
    <a:masterClrMapping/>
  </p:clrMapOvr>
</p:sld>
</file>

<file path=ppt/theme/theme1.xml><?xml version="1.0" encoding="utf-8"?>
<a:theme xmlns:a="http://schemas.openxmlformats.org/drawingml/2006/main" name="06.IBM-Aug-07">
  <a:themeElements>
    <a:clrScheme name="06.IBM-Aug-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6.IBM-Aug-07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06.IBM-Aug-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.IBM-Aug-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EE216A-Class-Template</Template>
  <TotalTime>65251</TotalTime>
  <Words>211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Calibri</vt:lpstr>
      <vt:lpstr>Microsoft Sans Serif</vt:lpstr>
      <vt:lpstr>Times New Roman</vt:lpstr>
      <vt:lpstr>Wingdings</vt:lpstr>
      <vt:lpstr>06.IBM-Aug-07</vt:lpstr>
      <vt:lpstr>Dong He 505624627- Xinyi Liu505625976</vt:lpstr>
      <vt:lpstr>Design Feature</vt:lpstr>
      <vt:lpstr>Chip Layout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Dong</cp:lastModifiedBy>
  <cp:revision>3212</cp:revision>
  <dcterms:created xsi:type="dcterms:W3CDTF">2000-12-04T03:21:06Z</dcterms:created>
  <dcterms:modified xsi:type="dcterms:W3CDTF">2020-12-11T19:48:48Z</dcterms:modified>
</cp:coreProperties>
</file>