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7"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4" autoAdjust="0"/>
    <p:restoredTop sz="94660"/>
  </p:normalViewPr>
  <p:slideViewPr>
    <p:cSldViewPr snapToGrid="0">
      <p:cViewPr varScale="1">
        <p:scale>
          <a:sx n="78" d="100"/>
          <a:sy n="78" d="100"/>
        </p:scale>
        <p:origin x="6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05064" y="1763740"/>
            <a:ext cx="8361229" cy="2098226"/>
          </a:xfrm>
        </p:spPr>
        <p:txBody>
          <a:bodyPr/>
          <a:lstStyle/>
          <a:p>
            <a:r>
              <a:rPr lang="zh-CN" altLang="en-US" dirty="0" smtClean="0"/>
              <a:t>电子游戏中</a:t>
            </a:r>
            <a:r>
              <a:rPr lang="en-US" altLang="zh-CN" dirty="0" smtClean="0"/>
              <a:t/>
            </a:r>
            <a:br>
              <a:rPr lang="en-US" altLang="zh-CN" dirty="0" smtClean="0"/>
            </a:br>
            <a:r>
              <a:rPr lang="zh-CN" altLang="en-US" dirty="0" smtClean="0"/>
              <a:t>简单</a:t>
            </a:r>
            <a:r>
              <a:rPr lang="en-US" altLang="zh-CN" dirty="0" smtClean="0"/>
              <a:t>AI</a:t>
            </a:r>
            <a:r>
              <a:rPr lang="zh-CN" altLang="en-US" dirty="0" smtClean="0"/>
              <a:t>的具体实现</a:t>
            </a:r>
            <a:endParaRPr lang="zh-CN" altLang="en-US" dirty="0"/>
          </a:p>
        </p:txBody>
      </p:sp>
      <p:sp>
        <p:nvSpPr>
          <p:cNvPr id="3" name="副标题 2"/>
          <p:cNvSpPr>
            <a:spLocks noGrp="1"/>
          </p:cNvSpPr>
          <p:nvPr>
            <p:ph type="subTitle" idx="1"/>
          </p:nvPr>
        </p:nvSpPr>
        <p:spPr>
          <a:xfrm>
            <a:off x="6734432" y="4516874"/>
            <a:ext cx="4284671" cy="1155837"/>
          </a:xfrm>
        </p:spPr>
        <p:txBody>
          <a:bodyPr>
            <a:normAutofit/>
          </a:bodyPr>
          <a:lstStyle/>
          <a:p>
            <a:r>
              <a:rPr lang="zh-CN" altLang="en-US" dirty="0" smtClean="0"/>
              <a:t>网络工程二班</a:t>
            </a:r>
            <a:endParaRPr lang="en-US" altLang="zh-CN" dirty="0" smtClean="0"/>
          </a:p>
          <a:p>
            <a:r>
              <a:rPr lang="zh-CN" altLang="en-US" dirty="0" smtClean="0"/>
              <a:t>             孙</a:t>
            </a:r>
            <a:r>
              <a:rPr lang="zh-CN" altLang="en-US" dirty="0"/>
              <a:t>嘉正</a:t>
            </a:r>
          </a:p>
        </p:txBody>
      </p:sp>
    </p:spTree>
    <p:extLst>
      <p:ext uri="{BB962C8B-B14F-4D97-AF65-F5344CB8AC3E}">
        <p14:creationId xmlns:p14="http://schemas.microsoft.com/office/powerpoint/2010/main" val="73804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8691" y="160638"/>
            <a:ext cx="10713309" cy="6252518"/>
          </a:xfrm>
        </p:spPr>
        <p:txBody>
          <a:bodyPr>
            <a:noAutofit/>
          </a:bodyPr>
          <a:lstStyle/>
          <a:p>
            <a:pPr marL="0" indent="0">
              <a:buNone/>
            </a:pPr>
            <a:r>
              <a:rPr lang="en-US" altLang="zh-CN" sz="2800" dirty="0"/>
              <a:t>if </a:t>
            </a:r>
            <a:r>
              <a:rPr lang="zh-CN" altLang="en-US" sz="2800" dirty="0"/>
              <a:t>可以吃食物</a:t>
            </a:r>
          </a:p>
          <a:p>
            <a:pPr marL="0" indent="0">
              <a:buNone/>
            </a:pPr>
            <a:r>
              <a:rPr lang="zh-CN" altLang="en-US" sz="2800" dirty="0"/>
              <a:t>        </a:t>
            </a:r>
            <a:r>
              <a:rPr lang="en-US" altLang="zh-CN" sz="2800" dirty="0"/>
              <a:t>if </a:t>
            </a:r>
            <a:r>
              <a:rPr lang="zh-CN" altLang="en-US" sz="2800" dirty="0"/>
              <a:t>虚拟蛇沿规则最短路吃食物后能找到尾巴</a:t>
            </a:r>
          </a:p>
          <a:p>
            <a:pPr marL="0" indent="0">
              <a:buNone/>
            </a:pPr>
            <a:r>
              <a:rPr lang="zh-CN" altLang="en-US" sz="2800" dirty="0"/>
              <a:t>                真实蛇移动一步</a:t>
            </a:r>
          </a:p>
          <a:p>
            <a:pPr marL="0" indent="0">
              <a:buNone/>
            </a:pPr>
            <a:r>
              <a:rPr lang="zh-CN" altLang="en-US" sz="2800" dirty="0"/>
              <a:t>                重新判断</a:t>
            </a:r>
          </a:p>
          <a:p>
            <a:pPr marL="0" indent="0">
              <a:buNone/>
            </a:pPr>
            <a:r>
              <a:rPr lang="zh-CN" altLang="en-US" sz="2800" dirty="0"/>
              <a:t>        </a:t>
            </a:r>
            <a:r>
              <a:rPr lang="en-US" altLang="zh-CN" sz="2800" dirty="0"/>
              <a:t>else if </a:t>
            </a:r>
            <a:r>
              <a:rPr lang="zh-CN" altLang="en-US" sz="2800" dirty="0"/>
              <a:t>虚拟蛇沿不规则最短路去吃食物能找到尾巴</a:t>
            </a:r>
          </a:p>
          <a:p>
            <a:pPr marL="0" indent="0">
              <a:buNone/>
            </a:pPr>
            <a:r>
              <a:rPr lang="zh-CN" altLang="en-US" sz="2800" dirty="0"/>
              <a:t>                真实蛇移动一步</a:t>
            </a:r>
          </a:p>
          <a:p>
            <a:pPr marL="0" indent="0">
              <a:buNone/>
            </a:pPr>
            <a:r>
              <a:rPr lang="zh-CN" altLang="en-US" sz="2800" dirty="0"/>
              <a:t>                重新判断</a:t>
            </a:r>
          </a:p>
          <a:p>
            <a:pPr marL="0" indent="0">
              <a:buNone/>
            </a:pPr>
            <a:r>
              <a:rPr lang="en-US" altLang="zh-CN" sz="2800" dirty="0"/>
              <a:t>else if </a:t>
            </a:r>
            <a:r>
              <a:rPr lang="zh-CN" altLang="en-US" sz="2800" dirty="0"/>
              <a:t>可知到达自己的尾巴并且移动一步已让可以到达自己尾巴</a:t>
            </a:r>
          </a:p>
          <a:p>
            <a:pPr marL="0" indent="0">
              <a:buNone/>
            </a:pPr>
            <a:r>
              <a:rPr lang="zh-CN" altLang="en-US" sz="2800" dirty="0"/>
              <a:t>        选择离食物最远的位置移动</a:t>
            </a:r>
          </a:p>
          <a:p>
            <a:pPr marL="0" indent="0">
              <a:buNone/>
            </a:pPr>
            <a:r>
              <a:rPr lang="zh-CN" altLang="en-US" sz="2800" dirty="0"/>
              <a:t>        重新判断</a:t>
            </a:r>
          </a:p>
          <a:p>
            <a:pPr marL="0" indent="0">
              <a:buNone/>
            </a:pPr>
            <a:r>
              <a:rPr lang="en-US" altLang="zh-CN" sz="2800" dirty="0"/>
              <a:t>else</a:t>
            </a:r>
          </a:p>
          <a:p>
            <a:pPr marL="0" indent="0">
              <a:buNone/>
            </a:pPr>
            <a:r>
              <a:rPr lang="en-US" altLang="zh-CN" sz="2800" dirty="0"/>
              <a:t>        DFS</a:t>
            </a:r>
            <a:r>
              <a:rPr lang="zh-CN" altLang="en-US" sz="2800" dirty="0"/>
              <a:t>向最深的路径移动一步</a:t>
            </a:r>
          </a:p>
        </p:txBody>
      </p:sp>
    </p:spTree>
    <p:extLst>
      <p:ext uri="{BB962C8B-B14F-4D97-AF65-F5344CB8AC3E}">
        <p14:creationId xmlns:p14="http://schemas.microsoft.com/office/powerpoint/2010/main" val="129577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900" y="1896761"/>
            <a:ext cx="4305300" cy="2588741"/>
          </a:xfrm>
        </p:spPr>
        <p:txBody>
          <a:bodyPr/>
          <a:lstStyle/>
          <a:p>
            <a:r>
              <a:rPr lang="zh-CN" altLang="en-US" dirty="0" smtClean="0"/>
              <a:t>简单的路径</a:t>
            </a:r>
            <a:r>
              <a:rPr lang="en-US" altLang="zh-CN" dirty="0" smtClean="0"/>
              <a:t>AI</a:t>
            </a:r>
            <a:r>
              <a:rPr lang="zh-CN" altLang="en-US" dirty="0"/>
              <a:t>及其</a:t>
            </a:r>
            <a:r>
              <a:rPr lang="zh-CN" altLang="en-US" dirty="0" smtClean="0"/>
              <a:t>算法设计</a:t>
            </a:r>
            <a:endParaRPr lang="zh-CN" altLang="en-US" dirty="0"/>
          </a:p>
        </p:txBody>
      </p:sp>
      <p:pic>
        <p:nvPicPr>
          <p:cNvPr id="6" name="图片占位符 5"/>
          <p:cNvPicPr>
            <a:picLocks noGrp="1" noChangeAspect="1"/>
          </p:cNvPicPr>
          <p:nvPr>
            <p:ph type="pic" idx="1"/>
          </p:nvPr>
        </p:nvPicPr>
        <p:blipFill>
          <a:blip r:embed="rId2">
            <a:extLst>
              <a:ext uri="{28A0092B-C50C-407E-A947-70E740481C1C}">
                <a14:useLocalDpi xmlns:a14="http://schemas.microsoft.com/office/drawing/2010/main" val="0"/>
              </a:ext>
            </a:extLst>
          </a:blip>
          <a:srcRect l="1447" r="1447"/>
          <a:stretch>
            <a:fillRect/>
          </a:stretch>
        </p:blipFill>
        <p:spPr>
          <a:xfrm>
            <a:off x="6220460" y="685800"/>
            <a:ext cx="5367904" cy="5527589"/>
          </a:xfrm>
        </p:spPr>
      </p:pic>
      <p:sp>
        <p:nvSpPr>
          <p:cNvPr id="5" name="图片占位符 2"/>
          <p:cNvSpPr txBox="1">
            <a:spLocks/>
          </p:cNvSpPr>
          <p:nvPr/>
        </p:nvSpPr>
        <p:spPr>
          <a:xfrm>
            <a:off x="5532120" y="1"/>
            <a:ext cx="6659880" cy="6857999"/>
          </a:xfrm>
          <a:prstGeom prst="rect">
            <a:avLst/>
          </a:prstGeom>
        </p:spPr>
      </p:sp>
    </p:spTree>
    <p:extLst>
      <p:ext uri="{BB962C8B-B14F-4D97-AF65-F5344CB8AC3E}">
        <p14:creationId xmlns:p14="http://schemas.microsoft.com/office/powerpoint/2010/main" val="3705027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背景介绍</a:t>
            </a:r>
            <a:endParaRPr lang="zh-CN" altLang="en-US" dirty="0"/>
          </a:p>
        </p:txBody>
      </p:sp>
      <p:sp>
        <p:nvSpPr>
          <p:cNvPr id="3" name="内容占位符 2"/>
          <p:cNvSpPr>
            <a:spLocks noGrp="1"/>
          </p:cNvSpPr>
          <p:nvPr>
            <p:ph idx="1"/>
          </p:nvPr>
        </p:nvSpPr>
        <p:spPr>
          <a:xfrm>
            <a:off x="1371599" y="2285999"/>
            <a:ext cx="10144897" cy="3929449"/>
          </a:xfrm>
        </p:spPr>
        <p:txBody>
          <a:bodyPr>
            <a:normAutofit/>
          </a:bodyPr>
          <a:lstStyle/>
          <a:p>
            <a:r>
              <a:rPr lang="zh-CN" altLang="en-US" sz="2400" dirty="0"/>
              <a:t>首先，我针对</a:t>
            </a:r>
            <a:r>
              <a:rPr lang="zh-CN" altLang="en-US" sz="2400" b="1" dirty="0"/>
              <a:t>贪吃蛇</a:t>
            </a:r>
            <a:r>
              <a:rPr lang="en-US" altLang="zh-CN" sz="2400" b="1" dirty="0"/>
              <a:t>AI</a:t>
            </a:r>
            <a:r>
              <a:rPr lang="zh-CN" altLang="en-US" sz="2400" dirty="0"/>
              <a:t>这一关键词在百度和</a:t>
            </a:r>
            <a:r>
              <a:rPr lang="en-US" altLang="zh-CN" sz="2400" dirty="0"/>
              <a:t>google</a:t>
            </a:r>
            <a:r>
              <a:rPr lang="zh-CN" altLang="en-US" sz="2400" dirty="0"/>
              <a:t>上尽心了检索，大致获得了一下</a:t>
            </a:r>
            <a:r>
              <a:rPr lang="zh-CN" altLang="en-US" sz="2400" dirty="0" smtClean="0"/>
              <a:t>信息：</a:t>
            </a:r>
            <a:endParaRPr lang="en-US" altLang="zh-CN" sz="2400" dirty="0"/>
          </a:p>
          <a:p>
            <a:r>
              <a:rPr lang="en-US" altLang="zh-CN" sz="2400" dirty="0" smtClean="0"/>
              <a:t>1</a:t>
            </a:r>
            <a:r>
              <a:rPr lang="zh-CN" altLang="en-US" sz="2400" dirty="0" smtClean="0"/>
              <a:t>、</a:t>
            </a:r>
            <a:r>
              <a:rPr lang="en-US" altLang="zh-CN" sz="2400" dirty="0"/>
              <a:t>A*</a:t>
            </a:r>
            <a:r>
              <a:rPr lang="zh-CN" altLang="en-US" sz="2400" dirty="0"/>
              <a:t>寻路算法是人工智能中的一个经典算法，很多</a:t>
            </a:r>
            <a:r>
              <a:rPr lang="en-US" altLang="zh-CN" sz="2400" dirty="0"/>
              <a:t>AI</a:t>
            </a:r>
            <a:r>
              <a:rPr lang="zh-CN" altLang="en-US" sz="2400" dirty="0"/>
              <a:t>利用这个算法提高性能</a:t>
            </a:r>
            <a:r>
              <a:rPr lang="zh-CN" altLang="en-US" sz="2400" dirty="0" smtClean="0"/>
              <a:t>。</a:t>
            </a:r>
            <a:endParaRPr lang="en-US" altLang="zh-CN" sz="2400" dirty="0" smtClean="0"/>
          </a:p>
          <a:p>
            <a:r>
              <a:rPr lang="en-US" altLang="zh-CN" sz="2400" dirty="0" smtClean="0"/>
              <a:t>2</a:t>
            </a:r>
            <a:r>
              <a:rPr lang="zh-CN" altLang="en-US" sz="2400" dirty="0" smtClean="0"/>
              <a:t>、国内贪吃</a:t>
            </a:r>
            <a:r>
              <a:rPr lang="zh-CN" altLang="en-US" sz="2400" dirty="0"/>
              <a:t>蛇</a:t>
            </a:r>
            <a:r>
              <a:rPr lang="en-US" altLang="zh-CN" sz="2400" dirty="0"/>
              <a:t>AI(</a:t>
            </a:r>
            <a:r>
              <a:rPr lang="zh-CN" altLang="en-US" sz="2400" dirty="0"/>
              <a:t>也就是百度得到的信息</a:t>
            </a:r>
            <a:r>
              <a:rPr lang="en-US" altLang="zh-CN" sz="2400" dirty="0"/>
              <a:t>)</a:t>
            </a:r>
            <a:r>
              <a:rPr lang="zh-CN" altLang="en-US" sz="2400" dirty="0"/>
              <a:t>的文章中比较有参考价值的只有两篇</a:t>
            </a:r>
            <a:r>
              <a:rPr lang="zh-CN" altLang="en-US" sz="2400" dirty="0" smtClean="0"/>
              <a:t>：</a:t>
            </a:r>
            <a:r>
              <a:rPr lang="zh-CN" altLang="en-US" sz="2400" dirty="0">
                <a:solidFill>
                  <a:schemeClr val="accent5">
                    <a:lumMod val="75000"/>
                  </a:schemeClr>
                </a:solidFill>
              </a:rPr>
              <a:t>如何用</a:t>
            </a:r>
            <a:r>
              <a:rPr lang="en-US" altLang="zh-CN" sz="2400" dirty="0">
                <a:solidFill>
                  <a:schemeClr val="accent5">
                    <a:lumMod val="75000"/>
                  </a:schemeClr>
                </a:solidFill>
              </a:rPr>
              <a:t>Python</a:t>
            </a:r>
            <a:r>
              <a:rPr lang="zh-CN" altLang="en-US" sz="2400" dirty="0">
                <a:solidFill>
                  <a:schemeClr val="accent5">
                    <a:lumMod val="75000"/>
                  </a:schemeClr>
                </a:solidFill>
              </a:rPr>
              <a:t>写一个贪吃蛇</a:t>
            </a:r>
            <a:r>
              <a:rPr lang="en-US" altLang="zh-CN" sz="2400" dirty="0" smtClean="0">
                <a:solidFill>
                  <a:schemeClr val="accent5">
                    <a:lumMod val="75000"/>
                  </a:schemeClr>
                </a:solidFill>
              </a:rPr>
              <a:t>AI </a:t>
            </a:r>
            <a:r>
              <a:rPr lang="zh-CN" altLang="en-US" sz="2400" dirty="0" smtClean="0"/>
              <a:t>以及</a:t>
            </a:r>
            <a:r>
              <a:rPr lang="zh-CN" altLang="en-US" sz="2400" dirty="0"/>
              <a:t> </a:t>
            </a:r>
            <a:r>
              <a:rPr lang="zh-CN" altLang="en-US" sz="2400" dirty="0" smtClean="0">
                <a:solidFill>
                  <a:schemeClr val="accent5">
                    <a:lumMod val="75000"/>
                  </a:schemeClr>
                </a:solidFill>
              </a:rPr>
              <a:t>贪吃蛇</a:t>
            </a:r>
            <a:r>
              <a:rPr lang="en-US" altLang="zh-CN" sz="2400" dirty="0" smtClean="0">
                <a:solidFill>
                  <a:schemeClr val="accent5">
                    <a:lumMod val="75000"/>
                  </a:schemeClr>
                </a:solidFill>
              </a:rPr>
              <a:t>AI</a:t>
            </a:r>
            <a:r>
              <a:rPr lang="zh-CN" altLang="en-US" sz="2400" dirty="0" smtClean="0">
                <a:solidFill>
                  <a:schemeClr val="accent5">
                    <a:lumMod val="75000"/>
                  </a:schemeClr>
                </a:solidFill>
              </a:rPr>
              <a:t>的实现</a:t>
            </a:r>
            <a:r>
              <a:rPr lang="zh-CN" altLang="en-US" sz="2400" dirty="0" smtClean="0"/>
              <a:t>。（也是用</a:t>
            </a:r>
            <a:r>
              <a:rPr lang="en-US" altLang="zh-CN" sz="2400" dirty="0" smtClean="0"/>
              <a:t>A</a:t>
            </a:r>
            <a:r>
              <a:rPr lang="zh-CN" altLang="en-US" sz="2400" dirty="0" smtClean="0"/>
              <a:t>*算法实现的）</a:t>
            </a:r>
            <a:endParaRPr lang="en-US" altLang="zh-CN" sz="2400" dirty="0" smtClean="0"/>
          </a:p>
          <a:p>
            <a:r>
              <a:rPr lang="en-US" altLang="zh-CN" sz="2400" dirty="0" smtClean="0"/>
              <a:t>3</a:t>
            </a:r>
            <a:r>
              <a:rPr lang="zh-CN" altLang="en-US" sz="2400" dirty="0" smtClean="0"/>
              <a:t>、仔细观察那张</a:t>
            </a:r>
            <a:r>
              <a:rPr lang="en-US" altLang="zh-CN" sz="2400" dirty="0" smtClean="0"/>
              <a:t>GIF</a:t>
            </a:r>
            <a:r>
              <a:rPr lang="zh-CN" altLang="en-US" sz="2400" dirty="0" smtClean="0"/>
              <a:t>，可以断定绝对不是简单的盲目搜索算法，肯定使用了比较高级的</a:t>
            </a:r>
            <a:r>
              <a:rPr lang="en-US" altLang="zh-CN" sz="2400" dirty="0" smtClean="0"/>
              <a:t>AI</a:t>
            </a:r>
            <a:r>
              <a:rPr lang="zh-CN" altLang="en-US" sz="2400" dirty="0" smtClean="0"/>
              <a:t>算法。</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2898" y="0"/>
            <a:ext cx="839102" cy="839102"/>
          </a:xfrm>
          <a:prstGeom prst="rect">
            <a:avLst/>
          </a:prstGeom>
        </p:spPr>
      </p:pic>
    </p:spTree>
    <p:extLst>
      <p:ext uri="{BB962C8B-B14F-4D97-AF65-F5344CB8AC3E}">
        <p14:creationId xmlns:p14="http://schemas.microsoft.com/office/powerpoint/2010/main" val="2879705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我的设计</a:t>
            </a:r>
            <a:endParaRPr lang="zh-CN" altLang="en-US" dirty="0"/>
          </a:p>
        </p:txBody>
      </p:sp>
      <p:sp>
        <p:nvSpPr>
          <p:cNvPr id="3" name="内容占位符 2"/>
          <p:cNvSpPr>
            <a:spLocks noGrp="1"/>
          </p:cNvSpPr>
          <p:nvPr>
            <p:ph idx="1"/>
          </p:nvPr>
        </p:nvSpPr>
        <p:spPr>
          <a:xfrm>
            <a:off x="1371600" y="2681416"/>
            <a:ext cx="9601200" cy="3581400"/>
          </a:xfrm>
        </p:spPr>
        <p:txBody>
          <a:bodyPr>
            <a:normAutofit/>
          </a:bodyPr>
          <a:lstStyle/>
          <a:p>
            <a:r>
              <a:rPr lang="zh-CN" altLang="en-US" sz="2400" dirty="0"/>
              <a:t>首先，我的出发点是希望尽可能利用数据结构课上学到的知识解决这个问题，所以我没用</a:t>
            </a:r>
            <a:r>
              <a:rPr lang="en-US" altLang="zh-CN" sz="2400" dirty="0"/>
              <a:t>A</a:t>
            </a:r>
            <a:r>
              <a:rPr lang="en-US" altLang="zh-CN" sz="2400" dirty="0" smtClean="0"/>
              <a:t>*</a:t>
            </a:r>
            <a:r>
              <a:rPr lang="zh-CN" altLang="en-US" sz="2400" dirty="0" smtClean="0"/>
              <a:t>，更</a:t>
            </a:r>
            <a:r>
              <a:rPr lang="zh-CN" altLang="en-US" sz="2400" dirty="0"/>
              <a:t>没用其他高级的</a:t>
            </a:r>
            <a:r>
              <a:rPr lang="en-US" altLang="zh-CN" sz="2400" dirty="0"/>
              <a:t>AI</a:t>
            </a:r>
            <a:r>
              <a:rPr lang="zh-CN" altLang="en-US" sz="2400" dirty="0"/>
              <a:t>算法</a:t>
            </a:r>
            <a:r>
              <a:rPr lang="zh-CN" altLang="en-US" sz="2400" dirty="0" smtClean="0"/>
              <a:t>。</a:t>
            </a:r>
            <a:endParaRPr lang="en-US" altLang="zh-CN" sz="2400" dirty="0" smtClean="0"/>
          </a:p>
          <a:p>
            <a:r>
              <a:rPr lang="zh-CN" altLang="en-US" sz="2400" dirty="0"/>
              <a:t>其次，我希望尽量把问题集中在算法设计上，直接控制台编程，使用</a:t>
            </a:r>
            <a:r>
              <a:rPr lang="en-US" altLang="zh-CN" sz="2400" dirty="0"/>
              <a:t>C/C++</a:t>
            </a:r>
            <a:r>
              <a:rPr lang="zh-CN" altLang="en-US" sz="2400" dirty="0"/>
              <a:t>编写代码</a:t>
            </a:r>
          </a:p>
        </p:txBody>
      </p:sp>
      <p:pic>
        <p:nvPicPr>
          <p:cNvPr id="4" name="图片 3"/>
          <p:cNvPicPr>
            <a:picLocks noChangeAspect="1"/>
          </p:cNvPicPr>
          <p:nvPr/>
        </p:nvPicPr>
        <p:blipFill>
          <a:blip r:embed="rId2"/>
          <a:stretch>
            <a:fillRect/>
          </a:stretch>
        </p:blipFill>
        <p:spPr>
          <a:xfrm>
            <a:off x="11350679" y="0"/>
            <a:ext cx="841321" cy="841321"/>
          </a:xfrm>
          <a:prstGeom prst="rect">
            <a:avLst/>
          </a:prstGeom>
        </p:spPr>
      </p:pic>
    </p:spTree>
    <p:extLst>
      <p:ext uri="{BB962C8B-B14F-4D97-AF65-F5344CB8AC3E}">
        <p14:creationId xmlns:p14="http://schemas.microsoft.com/office/powerpoint/2010/main" val="531790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分析蛇的状态</a:t>
            </a:r>
          </a:p>
        </p:txBody>
      </p:sp>
      <p:sp>
        <p:nvSpPr>
          <p:cNvPr id="4" name="文本占位符 3"/>
          <p:cNvSpPr>
            <a:spLocks noGrp="1"/>
          </p:cNvSpPr>
          <p:nvPr>
            <p:ph type="body" sz="half" idx="2"/>
          </p:nvPr>
        </p:nvSpPr>
        <p:spPr/>
        <p:txBody>
          <a:bodyPr>
            <a:noAutofit/>
          </a:bodyPr>
          <a:lstStyle/>
          <a:p>
            <a:r>
              <a:rPr lang="zh-CN" altLang="en-US" sz="3200" dirty="0" smtClean="0">
                <a:latin typeface="+mn-ea"/>
              </a:rPr>
              <a:t>能</a:t>
            </a:r>
            <a:r>
              <a:rPr lang="zh-CN" altLang="en-US" sz="3200" dirty="0">
                <a:latin typeface="+mn-ea"/>
              </a:rPr>
              <a:t>吃食物，吃完食物后还能找到</a:t>
            </a:r>
            <a:r>
              <a:rPr lang="zh-CN" altLang="en-US" sz="3200" dirty="0" smtClean="0">
                <a:latin typeface="+mn-ea"/>
              </a:rPr>
              <a:t>尾巴</a:t>
            </a:r>
          </a:p>
          <a:p>
            <a:r>
              <a:rPr lang="zh-CN" altLang="en-US" sz="2800" dirty="0" smtClean="0">
                <a:latin typeface="+mn-ea"/>
              </a:rPr>
              <a:t>       </a:t>
            </a:r>
            <a:endParaRPr lang="zh-CN" altLang="en-US" sz="2800" dirty="0">
              <a:latin typeface="+mn-ea"/>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925" y="861832"/>
            <a:ext cx="6058415" cy="4624590"/>
          </a:xfrm>
          <a:prstGeom prst="rect">
            <a:avLst/>
          </a:prstGeom>
        </p:spPr>
      </p:pic>
      <p:sp>
        <p:nvSpPr>
          <p:cNvPr id="14" name="文本框 13"/>
          <p:cNvSpPr txBox="1"/>
          <p:nvPr/>
        </p:nvSpPr>
        <p:spPr>
          <a:xfrm>
            <a:off x="6672648" y="5708822"/>
            <a:ext cx="4905633" cy="923330"/>
          </a:xfrm>
          <a:prstGeom prst="rect">
            <a:avLst/>
          </a:prstGeom>
          <a:noFill/>
        </p:spPr>
        <p:txBody>
          <a:bodyPr wrap="square" rtlCol="0">
            <a:spAutoFit/>
          </a:bodyPr>
          <a:lstStyle/>
          <a:p>
            <a:r>
              <a:rPr lang="zh-CN" altLang="en-US" dirty="0" smtClean="0">
                <a:latin typeface="+mn-ea"/>
              </a:rPr>
              <a:t>                                     红色</a:t>
            </a:r>
            <a:r>
              <a:rPr lang="zh-CN" altLang="en-US" dirty="0">
                <a:latin typeface="+mn-ea"/>
              </a:rPr>
              <a:t>为头</a:t>
            </a:r>
            <a:endParaRPr lang="en-US" altLang="zh-CN" dirty="0">
              <a:latin typeface="+mn-ea"/>
            </a:endParaRPr>
          </a:p>
          <a:p>
            <a:r>
              <a:rPr lang="zh-CN" altLang="en-US" dirty="0">
                <a:latin typeface="+mn-ea"/>
              </a:rPr>
              <a:t>       </a:t>
            </a:r>
            <a:r>
              <a:rPr lang="zh-CN" altLang="en-US" dirty="0" smtClean="0">
                <a:latin typeface="+mn-ea"/>
              </a:rPr>
              <a:t>                              蓝色</a:t>
            </a:r>
            <a:r>
              <a:rPr lang="zh-CN" altLang="en-US" dirty="0">
                <a:latin typeface="+mn-ea"/>
              </a:rPr>
              <a:t>为尾</a:t>
            </a:r>
            <a:endParaRPr lang="en-US" altLang="zh-CN" dirty="0">
              <a:latin typeface="+mn-ea"/>
            </a:endParaRPr>
          </a:p>
          <a:p>
            <a:r>
              <a:rPr lang="zh-CN" altLang="en-US" dirty="0">
                <a:latin typeface="+mn-ea"/>
              </a:rPr>
              <a:t>      </a:t>
            </a:r>
            <a:r>
              <a:rPr lang="zh-CN" altLang="en-US" dirty="0" smtClean="0">
                <a:latin typeface="+mn-ea"/>
              </a:rPr>
              <a:t>                               </a:t>
            </a:r>
            <a:r>
              <a:rPr lang="zh-CN" altLang="en-US" dirty="0">
                <a:latin typeface="+mn-ea"/>
              </a:rPr>
              <a:t>绿色食物</a:t>
            </a:r>
            <a:endParaRPr lang="zh-CN" altLang="en-US" dirty="0">
              <a:latin typeface="+mn-ea"/>
            </a:endParaRPr>
          </a:p>
        </p:txBody>
      </p:sp>
    </p:spTree>
    <p:extLst>
      <p:ext uri="{BB962C8B-B14F-4D97-AF65-F5344CB8AC3E}">
        <p14:creationId xmlns:p14="http://schemas.microsoft.com/office/powerpoint/2010/main" val="1775149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785685" y="2151634"/>
            <a:ext cx="3855720" cy="3011432"/>
          </a:xfrm>
        </p:spPr>
        <p:txBody>
          <a:bodyPr>
            <a:normAutofit/>
          </a:bodyPr>
          <a:lstStyle/>
          <a:p>
            <a:r>
              <a:rPr lang="zh-CN" altLang="en-US" sz="3200" dirty="0">
                <a:latin typeface="+mn-ea"/>
              </a:rPr>
              <a:t>蛇不能吃食物，或者吃食物后找不到</a:t>
            </a:r>
            <a:r>
              <a:rPr lang="zh-CN" altLang="en-US" sz="3200" dirty="0" smtClean="0">
                <a:latin typeface="+mn-ea"/>
              </a:rPr>
              <a:t>尾巴</a:t>
            </a:r>
            <a:endParaRPr lang="en-US" altLang="zh-CN" sz="3200" dirty="0" smtClean="0">
              <a:latin typeface="+mn-ea"/>
            </a:endParaRPr>
          </a:p>
          <a:p>
            <a:r>
              <a:rPr lang="zh-CN" altLang="en-US" sz="3200" dirty="0"/>
              <a:t>找不到尾巴还去吃是不允许</a:t>
            </a:r>
            <a:r>
              <a:rPr lang="zh-CN" altLang="en-US" sz="3200" dirty="0" smtClean="0"/>
              <a:t>的</a:t>
            </a:r>
            <a:endParaRPr lang="zh-CN" altLang="en-US" sz="3200" dirty="0">
              <a:latin typeface="+mn-ea"/>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207" y="1164495"/>
            <a:ext cx="5811280" cy="4435944"/>
          </a:xfrm>
          <a:prstGeom prst="rect">
            <a:avLst/>
          </a:prstGeom>
        </p:spPr>
      </p:pic>
      <p:sp>
        <p:nvSpPr>
          <p:cNvPr id="10" name="文本框 9"/>
          <p:cNvSpPr txBox="1"/>
          <p:nvPr/>
        </p:nvSpPr>
        <p:spPr>
          <a:xfrm>
            <a:off x="6672648" y="5708822"/>
            <a:ext cx="4905633" cy="923330"/>
          </a:xfrm>
          <a:prstGeom prst="rect">
            <a:avLst/>
          </a:prstGeom>
          <a:noFill/>
        </p:spPr>
        <p:txBody>
          <a:bodyPr wrap="square" rtlCol="0">
            <a:spAutoFit/>
          </a:bodyPr>
          <a:lstStyle/>
          <a:p>
            <a:r>
              <a:rPr lang="zh-CN" altLang="en-US" dirty="0" smtClean="0">
                <a:latin typeface="+mn-ea"/>
              </a:rPr>
              <a:t>                                     红色</a:t>
            </a:r>
            <a:r>
              <a:rPr lang="zh-CN" altLang="en-US" dirty="0">
                <a:latin typeface="+mn-ea"/>
              </a:rPr>
              <a:t>为头</a:t>
            </a:r>
            <a:endParaRPr lang="en-US" altLang="zh-CN" dirty="0">
              <a:latin typeface="+mn-ea"/>
            </a:endParaRPr>
          </a:p>
          <a:p>
            <a:r>
              <a:rPr lang="zh-CN" altLang="en-US" dirty="0">
                <a:latin typeface="+mn-ea"/>
              </a:rPr>
              <a:t>       </a:t>
            </a:r>
            <a:r>
              <a:rPr lang="zh-CN" altLang="en-US" dirty="0" smtClean="0">
                <a:latin typeface="+mn-ea"/>
              </a:rPr>
              <a:t>                              蓝色</a:t>
            </a:r>
            <a:r>
              <a:rPr lang="zh-CN" altLang="en-US" dirty="0">
                <a:latin typeface="+mn-ea"/>
              </a:rPr>
              <a:t>为尾</a:t>
            </a:r>
            <a:endParaRPr lang="en-US" altLang="zh-CN" dirty="0">
              <a:latin typeface="+mn-ea"/>
            </a:endParaRPr>
          </a:p>
          <a:p>
            <a:r>
              <a:rPr lang="zh-CN" altLang="en-US" dirty="0">
                <a:latin typeface="+mn-ea"/>
              </a:rPr>
              <a:t>      </a:t>
            </a:r>
            <a:r>
              <a:rPr lang="zh-CN" altLang="en-US" dirty="0" smtClean="0">
                <a:latin typeface="+mn-ea"/>
              </a:rPr>
              <a:t>                               </a:t>
            </a:r>
            <a:r>
              <a:rPr lang="zh-CN" altLang="en-US" dirty="0">
                <a:latin typeface="+mn-ea"/>
              </a:rPr>
              <a:t>绿色食物</a:t>
            </a:r>
            <a:endParaRPr lang="zh-CN" altLang="en-US" dirty="0">
              <a:latin typeface="+mn-ea"/>
            </a:endParaRPr>
          </a:p>
        </p:txBody>
      </p:sp>
    </p:spTree>
    <p:extLst>
      <p:ext uri="{BB962C8B-B14F-4D97-AF65-F5344CB8AC3E}">
        <p14:creationId xmlns:p14="http://schemas.microsoft.com/office/powerpoint/2010/main" val="2593840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p:txBody>
          <a:bodyPr>
            <a:normAutofit/>
          </a:bodyPr>
          <a:lstStyle/>
          <a:p>
            <a:r>
              <a:rPr lang="zh-CN" altLang="en-US" sz="3200" dirty="0" smtClean="0"/>
              <a:t>在上一图前提</a:t>
            </a:r>
            <a:r>
              <a:rPr lang="zh-CN" altLang="en-US" sz="3200" dirty="0"/>
              <a:t>下，尾巴都找不到，这时候只能随便走一步了</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7639" y="1053283"/>
            <a:ext cx="5937076" cy="4531969"/>
          </a:xfrm>
          <a:prstGeom prst="rect">
            <a:avLst/>
          </a:prstGeom>
        </p:spPr>
      </p:pic>
      <p:sp>
        <p:nvSpPr>
          <p:cNvPr id="6" name="文本框 5"/>
          <p:cNvSpPr txBox="1"/>
          <p:nvPr/>
        </p:nvSpPr>
        <p:spPr>
          <a:xfrm>
            <a:off x="6672648" y="5708822"/>
            <a:ext cx="4905633" cy="923330"/>
          </a:xfrm>
          <a:prstGeom prst="rect">
            <a:avLst/>
          </a:prstGeom>
          <a:noFill/>
        </p:spPr>
        <p:txBody>
          <a:bodyPr wrap="square" rtlCol="0">
            <a:spAutoFit/>
          </a:bodyPr>
          <a:lstStyle/>
          <a:p>
            <a:r>
              <a:rPr lang="zh-CN" altLang="en-US" dirty="0" smtClean="0">
                <a:latin typeface="+mn-ea"/>
              </a:rPr>
              <a:t>                                     红色</a:t>
            </a:r>
            <a:r>
              <a:rPr lang="zh-CN" altLang="en-US" dirty="0">
                <a:latin typeface="+mn-ea"/>
              </a:rPr>
              <a:t>为头</a:t>
            </a:r>
            <a:endParaRPr lang="en-US" altLang="zh-CN" dirty="0">
              <a:latin typeface="+mn-ea"/>
            </a:endParaRPr>
          </a:p>
          <a:p>
            <a:r>
              <a:rPr lang="zh-CN" altLang="en-US" dirty="0">
                <a:latin typeface="+mn-ea"/>
              </a:rPr>
              <a:t>       </a:t>
            </a:r>
            <a:r>
              <a:rPr lang="zh-CN" altLang="en-US" dirty="0" smtClean="0">
                <a:latin typeface="+mn-ea"/>
              </a:rPr>
              <a:t>                              蓝色</a:t>
            </a:r>
            <a:r>
              <a:rPr lang="zh-CN" altLang="en-US" dirty="0">
                <a:latin typeface="+mn-ea"/>
              </a:rPr>
              <a:t>为尾</a:t>
            </a:r>
            <a:endParaRPr lang="en-US" altLang="zh-CN" dirty="0">
              <a:latin typeface="+mn-ea"/>
            </a:endParaRPr>
          </a:p>
          <a:p>
            <a:r>
              <a:rPr lang="zh-CN" altLang="en-US" dirty="0">
                <a:latin typeface="+mn-ea"/>
              </a:rPr>
              <a:t>      </a:t>
            </a:r>
            <a:r>
              <a:rPr lang="zh-CN" altLang="en-US" dirty="0" smtClean="0">
                <a:latin typeface="+mn-ea"/>
              </a:rPr>
              <a:t>                               </a:t>
            </a:r>
            <a:r>
              <a:rPr lang="zh-CN" altLang="en-US" dirty="0">
                <a:latin typeface="+mn-ea"/>
              </a:rPr>
              <a:t>绿色食物</a:t>
            </a:r>
            <a:endParaRPr lang="zh-CN" altLang="en-US" dirty="0">
              <a:latin typeface="+mn-ea"/>
            </a:endParaRPr>
          </a:p>
        </p:txBody>
      </p:sp>
    </p:spTree>
    <p:extLst>
      <p:ext uri="{BB962C8B-B14F-4D97-AF65-F5344CB8AC3E}">
        <p14:creationId xmlns:p14="http://schemas.microsoft.com/office/powerpoint/2010/main" val="1654033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几种特殊情况</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、追</a:t>
            </a:r>
            <a:r>
              <a:rPr lang="zh-CN" altLang="en-US" dirty="0"/>
              <a:t>着尾巴</a:t>
            </a:r>
            <a:r>
              <a:rPr lang="zh-CN" altLang="en-US" dirty="0" smtClean="0"/>
              <a:t>走，</a:t>
            </a:r>
            <a:r>
              <a:rPr lang="zh-CN" altLang="en-US" dirty="0"/>
              <a:t>首先，要保证走完这一步后还能继续找到尾巴，这是基本前提，其次，如果两个方向都能找到尾巴，应该选择离食物较远的方向（注意不是离食物较近或者离尾巴较近</a:t>
            </a:r>
            <a:r>
              <a:rPr lang="zh-CN" altLang="en-US" dirty="0" smtClean="0"/>
              <a:t>），才能</a:t>
            </a:r>
            <a:r>
              <a:rPr lang="zh-CN" altLang="en-US" dirty="0"/>
              <a:t>保证留出了足够空间给蛇去吃食物。</a:t>
            </a:r>
          </a:p>
          <a:p>
            <a:r>
              <a:rPr lang="en-US" altLang="zh-CN" dirty="0" smtClean="0"/>
              <a:t>2</a:t>
            </a:r>
            <a:r>
              <a:rPr lang="zh-CN" altLang="en-US" dirty="0" smtClean="0"/>
              <a:t>、</a:t>
            </a:r>
            <a:r>
              <a:rPr lang="zh-CN" altLang="en-US" dirty="0"/>
              <a:t>在我查阅的文章中</a:t>
            </a:r>
            <a:r>
              <a:rPr lang="en-US" altLang="zh-CN" dirty="0"/>
              <a:t>Wander</a:t>
            </a:r>
            <a:r>
              <a:rPr lang="zh-CN" altLang="en-US" dirty="0"/>
              <a:t>的策略都是比较简单的随机</a:t>
            </a:r>
            <a:r>
              <a:rPr lang="zh-CN" altLang="en-US" dirty="0" smtClean="0"/>
              <a:t>，我用的是</a:t>
            </a:r>
            <a:r>
              <a:rPr lang="en-US" altLang="zh-CN" dirty="0" smtClean="0"/>
              <a:t>DFS</a:t>
            </a:r>
            <a:r>
              <a:rPr lang="zh-CN" altLang="en-US" dirty="0"/>
              <a:t>找出一条比较深的</a:t>
            </a:r>
            <a:r>
              <a:rPr lang="zh-CN" altLang="en-US" dirty="0" smtClean="0"/>
              <a:t>路</a:t>
            </a:r>
            <a:endParaRPr lang="zh-CN" altLang="en-US" dirty="0"/>
          </a:p>
        </p:txBody>
      </p:sp>
    </p:spTree>
    <p:extLst>
      <p:ext uri="{BB962C8B-B14F-4D97-AF65-F5344CB8AC3E}">
        <p14:creationId xmlns:p14="http://schemas.microsoft.com/office/powerpoint/2010/main" val="130934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540" y="1031403"/>
            <a:ext cx="5304653" cy="4084583"/>
          </a:xfrm>
          <a:prstGeom prst="rect">
            <a:avLst/>
          </a:prstGeom>
        </p:spPr>
      </p:pic>
      <p:sp>
        <p:nvSpPr>
          <p:cNvPr id="5" name="文本框 4"/>
          <p:cNvSpPr txBox="1"/>
          <p:nvPr/>
        </p:nvSpPr>
        <p:spPr>
          <a:xfrm>
            <a:off x="3274540" y="5523470"/>
            <a:ext cx="5523471" cy="830997"/>
          </a:xfrm>
          <a:prstGeom prst="rect">
            <a:avLst/>
          </a:prstGeom>
          <a:noFill/>
        </p:spPr>
        <p:txBody>
          <a:bodyPr wrap="square" rtlCol="0">
            <a:spAutoFit/>
          </a:bodyPr>
          <a:lstStyle/>
          <a:p>
            <a:r>
              <a:rPr lang="zh-CN" altLang="en-US" sz="2400" dirty="0"/>
              <a:t>注意不能贴着墙完全按最深路走，否则会导致蛇无法回头，像这样</a:t>
            </a:r>
          </a:p>
        </p:txBody>
      </p:sp>
    </p:spTree>
    <p:extLst>
      <p:ext uri="{BB962C8B-B14F-4D97-AF65-F5344CB8AC3E}">
        <p14:creationId xmlns:p14="http://schemas.microsoft.com/office/powerpoint/2010/main" val="8735413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152</TotalTime>
  <Words>468</Words>
  <Application>Microsoft Office PowerPoint</Application>
  <PresentationFormat>宽屏</PresentationFormat>
  <Paragraphs>43</Paragraphs>
  <Slides>10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华文楷体</vt:lpstr>
      <vt:lpstr>Franklin Gothic Book</vt:lpstr>
      <vt:lpstr>Crop</vt:lpstr>
      <vt:lpstr>电子游戏中 简单AI的具体实现</vt:lpstr>
      <vt:lpstr>简单的路径AI及其算法设计</vt:lpstr>
      <vt:lpstr>背景介绍</vt:lpstr>
      <vt:lpstr>我的设计</vt:lpstr>
      <vt:lpstr>分析蛇的状态</vt:lpstr>
      <vt:lpstr>PowerPoint 演示文稿</vt:lpstr>
      <vt:lpstr>PowerPoint 演示文稿</vt:lpstr>
      <vt:lpstr>几种特殊情况</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电子游戏中 简单AI的具体实现</dc:title>
  <dc:creator>da da</dc:creator>
  <cp:lastModifiedBy>da da</cp:lastModifiedBy>
  <cp:revision>13</cp:revision>
  <dcterms:created xsi:type="dcterms:W3CDTF">2018-01-01T12:38:38Z</dcterms:created>
  <dcterms:modified xsi:type="dcterms:W3CDTF">2018-01-01T15:11:04Z</dcterms:modified>
</cp:coreProperties>
</file>