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C1F448F-86F9-4731-A83D-96FCA7389CBB}" type="datetimeFigureOut">
              <a:rPr lang="en-US" smtClean="0"/>
              <a:pPr/>
              <a:t>6/21/2025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B12B4F69-D1A4-4078-9861-7D66613792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5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99036-D14F-43A9-80A2-79B2BD62C8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5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3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695ADA0-1B34-F092-92E1-161E4E16C5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22390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50BBCA6-C6E5-4069-34F7-1690FDD11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19A61-B2E2-A9BE-7D68-381E4E267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610D5-99BE-A1D9-50E7-537FBF9D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6/21/2025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7153-C0B2-B7BD-2616-FBD7549F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C970-D0D2-9C09-2F26-8A7BD9F8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0365E6C-3202-4D5C-1F92-DB03773582D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6420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0DCE9A-46A2-F98E-5736-FB07F354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D4C1D-8EB7-0E7D-2652-61290CAEE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265C-FCA3-46BF-9CC2-7A3E20F4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6/21/2025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2405-206C-E426-95BF-A494BF74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D419A-9332-EF01-CF51-4DA8023D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1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47F8E016-609A-7099-466A-F34E2ADF3C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049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DC0B5-52A6-362B-911E-176710451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17163-05E7-7DA9-8AEB-1F2A5B422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8B61-86F7-C962-0449-FEA9EE06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6/21/2025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FB81F-F188-EC94-CD1E-4D8F3A50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2C7B9-AD53-A7FE-96E6-4D452104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1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5F38ED86-F604-0008-F43B-3A74FF9F95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1891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338AF6-69B5-DEF4-C001-B8DCE668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C754-6632-EC40-75A3-A0F3D3DA2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9DBF-23C5-C18B-6E72-854C83EF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6/21/2025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0A54-C8A7-CEAC-B2B6-8C043D4A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2038D-9A64-FFB4-B830-AFA3BF9C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8A56CB8-3934-5C83-8FF2-7CEE0D2471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89934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9D8436F-F20A-450E-C3B5-73F83A4F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 rtl="0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9FDAD-3944-0BEE-5B86-04F88921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rtl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B4AA-A7AB-04C5-038C-6963567A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6/21/2025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6E7B3-0CE3-9A9A-8915-FF7BF6D4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EC1D-E0FC-122B-6054-0D7EAC1D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95EECDF3-A87B-9E28-F736-6790846178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6599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C7914C-08BC-656D-A85B-325762E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D265-06F5-310C-6A7F-7631F10D1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6F8A2-2E2B-88B0-D6BC-32A91377D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74B4-F996-8430-8A9C-619564D0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6/21/2025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6730B-7AAC-12CE-4CB6-220011DE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6787C-CD05-55F4-932C-C38C8610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6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CAA47A5C-963F-D1DE-D2F7-E07DC6AE74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349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2F7EAA4-934B-1B9C-21DB-B223237A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799E3-E1DB-DF8F-73CF-0BE0267C8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05E7-CBA8-9B98-C32A-EBA4D5FEF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F1CE9-8378-015E-5979-20308F32D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7C18E-E3A4-7811-6810-43F777E3C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B896C-23E1-F6CC-EA9D-62DD068B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6/21/2025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F8FE2-2F0A-324E-05B6-ACC23DE3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D2FE1-FA7A-EBC7-C7D9-3D009C14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24AAED76-E1CC-D6E9-FA9A-90A0D0F70F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3462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21AF6A-2E33-FA57-5889-A62DD65B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F11A4-7101-B7AF-55CF-31361FD4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6/21/2025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B2524-F169-4AA2-AA5D-FFE1A7FD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720AD-8359-E13B-91CB-1E8E380E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533CD53-3C40-AC87-C939-92F102CC49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80192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DB22C-F793-0643-02D7-3DBB742A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6/21/2025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CA139-F131-793D-72C3-5FB50B63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088E0-F5D5-22B3-014F-3C1B17FC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0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088B4F67-2900-E1AA-369D-D1AFD066C6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3057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3A9F7B3-FDC4-183F-515B-679D5893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9EE0-BBC4-0FC4-288E-E6C84C679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2E361-4F91-A4D8-B518-E9A9832C5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42AEA-CB87-B64F-511A-B849F50A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6/21/2025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BF69C-62E4-CC5C-82B6-8FEC1334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6EFFB-7DE4-E2E5-ECDB-AA2BFAB6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2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F7F8A899-FA1A-6B50-D77E-469C3E2DC2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88426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19E476-14C5-2B56-8C6E-9837EAB9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4B907-1C19-984F-E56F-917BFDCFA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7DD1-E7CC-651D-A4E1-A69A63F13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A8FE-0B03-15BD-8A96-0D29AD8D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6/21/2025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DF5B2-3E50-7DF2-52A1-08694B95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DCE12-F5ED-24E7-37BC-84586F5D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4D98946-3384-60C8-122C-05A66DB4C8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2941385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9" imgH="478" progId="TCLayout.ActiveDocument.1">
                  <p:embed/>
                </p:oleObj>
              </mc:Choice>
              <mc:Fallback>
                <p:oleObj name="think-cell Slide" r:id="rId14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1EBB0-F2B7-422C-6A98-233C483C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A378C-2B23-9C18-7851-2C2AA913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C12-185E-B2B9-6675-EF7377721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FD71B-E960-4BE4-B463-A12BB7700A42}" type="datetimeFigureOut">
              <a:rPr lang="en-US" smtClean="0"/>
              <a:pPr/>
              <a:t>6/21/2025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F23C-669E-ABAC-5240-9DF0CBC7D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7B6A-BA05-8337-DAE6-2A92C972F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6.xml"/><Relationship Id="rId7" Type="http://schemas.openxmlformats.org/officeDocument/2006/relationships/image" Target="../media/image1.emf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8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F9D685EF-9972-9DAE-BA60-6EAB524AEE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8421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B341826-BEDD-E9B7-A7CC-6A0DFDC52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03" y="197596"/>
            <a:ext cx="9144000" cy="1767457"/>
          </a:xfrm>
        </p:spPr>
        <p:txBody>
          <a:bodyPr vert="horz">
            <a:normAutofit/>
          </a:bodyPr>
          <a:lstStyle/>
          <a:p>
            <a:r>
              <a:rPr lang="en-US" sz="4800" noProof="0" dirty="0">
                <a:latin typeface="Bahnschrift SemiCondensed" panose="020B0502040204020203" pitchFamily="34" charset="0"/>
              </a:rPr>
              <a:t>The Thermal Tensor Network Renormalization Group (XTRG)</a:t>
            </a:r>
            <a:endParaRPr lang="en-US" sz="4800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767FD-B065-6147-9FBD-BC0CEDA4D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426" y="2411425"/>
            <a:ext cx="6277155" cy="995841"/>
          </a:xfrm>
        </p:spPr>
        <p:txBody>
          <a:bodyPr>
            <a:normAutofit/>
          </a:bodyPr>
          <a:lstStyle/>
          <a:p>
            <a:r>
              <a:rPr lang="en-US" sz="3200" noProof="0" dirty="0">
                <a:latin typeface="Bahnschrift SemiCondensed" panose="020B0502040204020203" pitchFamily="34" charset="0"/>
              </a:rPr>
              <a:t>A Simulation of the XY-Model</a:t>
            </a:r>
            <a:endParaRPr lang="en-US" sz="3200" noProof="0" dirty="0"/>
          </a:p>
        </p:txBody>
      </p:sp>
      <p:pic>
        <p:nvPicPr>
          <p:cNvPr id="5" name="Grafik 4" descr="Ein Bild, das Entwurf, Zeichnung, Lineart, Strichzeichnung enthält.&#10;&#10;Automatisch generierte Beschreibung">
            <a:extLst>
              <a:ext uri="{FF2B5EF4-FFF2-40B4-BE49-F238E27FC236}">
                <a16:creationId xmlns:a16="http://schemas.microsoft.com/office/drawing/2014/main" id="{9A205665-ED50-AA8C-9343-F133F64B54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4" b="38586"/>
          <a:stretch/>
        </p:blipFill>
        <p:spPr>
          <a:xfrm>
            <a:off x="9725892" y="1"/>
            <a:ext cx="2466108" cy="3072526"/>
          </a:xfrm>
          <a:prstGeom prst="rect">
            <a:avLst/>
          </a:prstGeom>
        </p:spPr>
      </p:pic>
      <p:sp>
        <p:nvSpPr>
          <p:cNvPr id="6" name="ZoneTexte 3">
            <a:extLst>
              <a:ext uri="{FF2B5EF4-FFF2-40B4-BE49-F238E27FC236}">
                <a16:creationId xmlns:a16="http://schemas.microsoft.com/office/drawing/2014/main" id="{6160ACA3-8C52-7F59-31AB-8B35CD6D874C}"/>
              </a:ext>
            </a:extLst>
          </p:cNvPr>
          <p:cNvSpPr txBox="1"/>
          <p:nvPr/>
        </p:nvSpPr>
        <p:spPr>
          <a:xfrm>
            <a:off x="9363456" y="5929826"/>
            <a:ext cx="2334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PAWLIK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Matthias, </a:t>
            </a:r>
            <a:r>
              <a:rPr lang="en-US" sz="1200" noProof="0" dirty="0">
                <a:solidFill>
                  <a:prstClr val="black"/>
                </a:solidFill>
                <a:latin typeface="Bahnschrift SemiCondensed" panose="020B0502040204020203" pitchFamily="34" charset="0"/>
              </a:rPr>
              <a:t>ALIVERTI </a:t>
            </a:r>
            <a:r>
              <a:rPr lang="en-US" sz="1200" noProof="0" dirty="0">
                <a:solidFill>
                  <a:srgbClr val="E7E6E6">
                    <a:lumMod val="50000"/>
                  </a:srgbClr>
                </a:solidFill>
                <a:latin typeface="Bahnschrift SemiCondensed" panose="020B0502040204020203" pitchFamily="34" charset="0"/>
              </a:rPr>
              <a:t>Damiano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A73089-DAC4-EB56-67C3-27CC9196E8A8}"/>
              </a:ext>
            </a:extLst>
          </p:cNvPr>
          <p:cNvSpPr txBox="1"/>
          <p:nvPr/>
        </p:nvSpPr>
        <p:spPr>
          <a:xfrm>
            <a:off x="8273899" y="6185421"/>
            <a:ext cx="402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Tensor Network Course Final Presentation – 23.07.2025</a:t>
            </a:r>
            <a:b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</a:br>
            <a:b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</a:br>
            <a:endParaRPr lang="en-US" sz="1200" noProof="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B038B9F-1848-85AF-7C88-09E1C099D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5553" y="3263619"/>
            <a:ext cx="4808376" cy="221952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10A08F4-C5AF-5C0B-7FDC-7B4C3ECC51C5}"/>
              </a:ext>
            </a:extLst>
          </p:cNvPr>
          <p:cNvSpPr/>
          <p:nvPr/>
        </p:nvSpPr>
        <p:spPr>
          <a:xfrm>
            <a:off x="6504002" y="3453208"/>
            <a:ext cx="347472" cy="30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B32E30-D1F7-AEFA-1FC5-7EF339B00D80}"/>
              </a:ext>
            </a:extLst>
          </p:cNvPr>
          <p:cNvSpPr/>
          <p:nvPr/>
        </p:nvSpPr>
        <p:spPr>
          <a:xfrm>
            <a:off x="8745229" y="3478010"/>
            <a:ext cx="347472" cy="30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E1A5346-68DB-F96C-3EC8-9B5CEB75C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115" y="3407266"/>
            <a:ext cx="3917923" cy="23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2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DDEFD78-FFA3-44C0-13B3-4B90F8BE14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72848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9" imgH="478" progId="TCLayout.ActiveDocument.1">
                  <p:embed/>
                </p:oleObj>
              </mc:Choice>
              <mc:Fallback>
                <p:oleObj name="think-cell Slide" r:id="rId6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15">
            <a:extLst>
              <a:ext uri="{FF2B5EF4-FFF2-40B4-BE49-F238E27FC236}">
                <a16:creationId xmlns:a16="http://schemas.microsoft.com/office/drawing/2014/main" id="{4D0BD1B2-E47F-8AC7-B035-2720DE527CDB}"/>
              </a:ext>
            </a:extLst>
          </p:cNvPr>
          <p:cNvSpPr txBox="1"/>
          <p:nvPr/>
        </p:nvSpPr>
        <p:spPr>
          <a:xfrm>
            <a:off x="188340" y="147722"/>
            <a:ext cx="43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01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E9CF12DC-8C59-598E-C184-0E644936F8F3}"/>
              </a:ext>
            </a:extLst>
          </p:cNvPr>
          <p:cNvSpPr txBox="1">
            <a:spLocks/>
          </p:cNvSpPr>
          <p:nvPr/>
        </p:nvSpPr>
        <p:spPr>
          <a:xfrm>
            <a:off x="3064066" y="628345"/>
            <a:ext cx="6619429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Linear High-Temperature Initialization </a:t>
            </a:r>
            <a:endParaRPr lang="en-US" sz="3200" noProof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F1F6CC-B32D-EAE7-68D2-E7C98793A4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6974" y="2893689"/>
            <a:ext cx="5260118" cy="704566"/>
          </a:xfrm>
          <a:prstGeom prst="rect">
            <a:avLst/>
          </a:prstGeom>
        </p:spPr>
      </p:pic>
      <p:sp>
        <p:nvSpPr>
          <p:cNvPr id="23" name="Untertitel 2">
            <a:extLst>
              <a:ext uri="{FF2B5EF4-FFF2-40B4-BE49-F238E27FC236}">
                <a16:creationId xmlns:a16="http://schemas.microsoft.com/office/drawing/2014/main" id="{521939AD-918B-CE47-B159-D0986ADCA8E6}"/>
              </a:ext>
            </a:extLst>
          </p:cNvPr>
          <p:cNvSpPr txBox="1">
            <a:spLocks/>
          </p:cNvSpPr>
          <p:nvPr/>
        </p:nvSpPr>
        <p:spPr>
          <a:xfrm>
            <a:off x="1412051" y="1763726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XY-Model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CE6A4575-3F63-0FBE-9123-E7147C01DFFA}"/>
              </a:ext>
            </a:extLst>
          </p:cNvPr>
          <p:cNvSpPr txBox="1">
            <a:spLocks/>
          </p:cNvSpPr>
          <p:nvPr/>
        </p:nvSpPr>
        <p:spPr>
          <a:xfrm>
            <a:off x="8218392" y="3002360"/>
            <a:ext cx="268709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MPO Representation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592614A4-B7E0-6D0E-8C1E-8F6E31686D1B}"/>
              </a:ext>
            </a:extLst>
          </p:cNvPr>
          <p:cNvSpPr txBox="1">
            <a:spLocks/>
          </p:cNvSpPr>
          <p:nvPr/>
        </p:nvSpPr>
        <p:spPr>
          <a:xfrm>
            <a:off x="1412051" y="4520997"/>
            <a:ext cx="906543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with</a:t>
            </a:r>
            <a:endParaRPr lang="en-US" sz="2000" noProof="0" dirty="0"/>
          </a:p>
        </p:txBody>
      </p:sp>
      <p:sp>
        <p:nvSpPr>
          <p:cNvPr id="30" name="Untertitel 2">
            <a:extLst>
              <a:ext uri="{FF2B5EF4-FFF2-40B4-BE49-F238E27FC236}">
                <a16:creationId xmlns:a16="http://schemas.microsoft.com/office/drawing/2014/main" id="{CEA65EAC-33C5-B05C-6B7E-CCB068BE7D2F}"/>
              </a:ext>
            </a:extLst>
          </p:cNvPr>
          <p:cNvSpPr txBox="1">
            <a:spLocks/>
          </p:cNvSpPr>
          <p:nvPr/>
        </p:nvSpPr>
        <p:spPr>
          <a:xfrm>
            <a:off x="5397326" y="4520996"/>
            <a:ext cx="121444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such that</a:t>
            </a:r>
            <a:endParaRPr lang="en-US" sz="2000" noProof="0" dirty="0"/>
          </a:p>
        </p:txBody>
      </p:sp>
      <p:pic>
        <p:nvPicPr>
          <p:cNvPr id="40" name="Picture 39" descr="\documentclass{article}&#10;\usepackage{amsmath, amsfonts, amssymb, xcolor}&#10;\pagestyle{empty}&#10;\fontfamily{BahnschriftSemiCondensed}&#10;&#10;\begin{document}&#10;&#10;$&#10;\hat{H} = \begin{pmatrix} 0 \ 0 \ 0 \ 1 \end{pmatrix} \prod_{l = 1}^{\mathcal{L}} \hat{W}_l \begin{pmatrix} 1 \\ 0 \\ 0 \\ 0 \end{pmatrix}&#10;$&#10;&#10;\end{document}" title="IguanaTex Bitmap Display">
            <a:extLst>
              <a:ext uri="{FF2B5EF4-FFF2-40B4-BE49-F238E27FC236}">
                <a16:creationId xmlns:a16="http://schemas.microsoft.com/office/drawing/2014/main" id="{875CF5BB-F01D-00B2-D9E8-9F82726335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62" y="4090887"/>
            <a:ext cx="3061333" cy="12144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6BA1203-2244-2D23-1F66-6294707061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1154" y="3979638"/>
            <a:ext cx="3061333" cy="1353527"/>
          </a:xfrm>
          <a:prstGeom prst="rect">
            <a:avLst/>
          </a:prstGeom>
        </p:spPr>
      </p:pic>
      <p:pic>
        <p:nvPicPr>
          <p:cNvPr id="64" name="Picture 63" descr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 title="IguanaTex Bitmap Display">
            <a:extLst>
              <a:ext uri="{FF2B5EF4-FFF2-40B4-BE49-F238E27FC236}">
                <a16:creationId xmlns:a16="http://schemas.microsoft.com/office/drawing/2014/main" id="{F1C46376-942F-6829-7E7D-D34BF50194A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066" y="1787540"/>
            <a:ext cx="6875428" cy="35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5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1506.562"/>
  <p:tag name="LATEXADDIN" val="\documentclass{article}&#10;\usepackage{amsmath, amsfonts, amssymb, xcolor}&#10;\pagestyle{empty}&#10;\fontfamily{BahnschriftSemiCondensed}&#10;&#10;\begin{document}&#10;&#10;$&#10;\hat{H} = \begin{pmatrix} 0 \ 0 \ 0 \ 1 \end{pmatrix} \prod_{l = 1}^{\mathcal{L}} \hat{W}_l \begin{pmatrix} 1 \\ 0 \\ 0 \\ 0 \end{pmatrix}&#10;$&#10;&#10;\end{document}"/>
  <p:tag name="IGUANATEXSIZE" val="20"/>
  <p:tag name="IGUANATEXCURSOR" val="271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3383.577"/>
  <p:tag name="LATEXADDIN" val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/>
  <p:tag name="IGUANATEXSIZE" val="20"/>
  <p:tag name="IGUANATEXCURSOR" val="34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Bahnschrift SemiCondensed</vt:lpstr>
      <vt:lpstr>Office Theme</vt:lpstr>
      <vt:lpstr>think-cell Slide</vt:lpstr>
      <vt:lpstr>The Thermal Tensor Network Renormalization Group (XTRG)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Pawlik</dc:creator>
  <cp:lastModifiedBy>Matthias Pawlik</cp:lastModifiedBy>
  <cp:revision>8</cp:revision>
  <dcterms:created xsi:type="dcterms:W3CDTF">2025-06-15T15:29:23Z</dcterms:created>
  <dcterms:modified xsi:type="dcterms:W3CDTF">2025-06-21T17:27:58Z</dcterms:modified>
</cp:coreProperties>
</file>