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A8CB0-0D34-46BC-A5B1-F7E60AB09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6EDC13-9045-4557-B0EF-93762406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F238E-BC3A-4B58-92C0-05570094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0ADDC-401A-4BD9-BA96-02C92F66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E60FD-3C24-4E9F-892B-DE19757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85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13F39-24BA-489B-95AC-568B951E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B555C7-424B-4377-AE08-9DB2E98C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425D8A-05B0-45C4-9CC5-4EEA2A0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A2947-1F75-4821-A972-D5AC6E48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961AC-0277-43C4-90A9-A9FDF272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89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1AA212-D42B-4843-AFB3-5D5EA3FFD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B934E2-1907-46FB-8A6A-65C0FFBD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A61D5-81DC-4F1B-A0E9-DF504054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FC1B6-8264-4A12-AD02-A465490B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1F7D6-2C79-4A2A-8DC7-C5DBB84F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9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E9986-DB80-40E5-89CA-B12B635D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21BCD-C22B-4D4D-A932-35B3432B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E8BE3-BBA3-425F-B18D-B45B1E35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AE691-4285-4A22-9229-AC680C29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A9D12-A3D9-4A76-B1A4-109936E5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D45B3-613C-4A91-A6CB-E5E4600B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F22891-E5B0-401C-97D7-B98D8BA3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723C0-194D-4E34-AEEB-61DE1423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3E7DA-965D-4429-ADC0-8AFB0AF8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1DBA5-ADFB-4108-8157-0CFAEA03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6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23A8E-A763-4778-B00B-03A38AAB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27346-2122-4C8E-9CE5-3E92F5E6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39DFC9-0D8B-4870-A756-5E2501A59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CDCAE7-CFA3-46EB-8C22-80A8B455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69B38-CC82-4383-847D-CD3AFA20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CBFBF-18D3-4A41-A370-D8BB9AC0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23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23C17-AD6B-400E-8070-FBF4D9D3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9426F-73C8-4B73-8D27-86B5CC24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58D5F3-6959-4034-B8B5-428BAC27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50B1C-48CE-49A6-900A-2226A7387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AFEAFE-81C3-460B-B9AC-10687EDB9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A6544B-53E2-4050-9950-926F58C6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E8FC87-5395-4714-8A4A-2836A299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432CF4-9C8C-418B-A79E-3E4749ED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7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232C7-2562-49D0-BCC2-CB1899FA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7BC369-714C-4888-8A93-05682E21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D5CEE6-BB87-4C26-B628-7542E8C9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BDC3C0-0653-4D14-A839-D6332718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3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9448D6-011F-4E7A-B259-491FB319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212D2F-684C-4F0D-A97E-8EE8D8A4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31A5D9-97A2-434C-933D-11771E0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6C4AE-EBE0-4339-9794-E37248B0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4F6D0-8E62-4D1F-9EEA-78410196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35773C-804C-4EE2-9D2C-4C95D87A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B5F607-A3D4-4BA1-B3A5-76F18D80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38093E-4A70-4F9C-85EA-1AC537D0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06C953-B366-4FD7-A0C1-6C55F83E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96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BFC55-AD8F-49D4-8EF2-F66E2C3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2C734A-0A40-4B9E-95D3-73435DE4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79BA28-5A78-4491-8639-E0EB005C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8A4D0C-6A28-4F0C-9997-0CC2D99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FA810E-2B3F-4531-8648-A8BEB4CD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0B6DE-F196-4BA9-A1B1-DE1FBDC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0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4C7CD-0BB0-438B-ADDC-12A5EA85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D4B17-D4E5-4C16-A7C7-BE3CAF64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FF5083-BFED-4DA5-AB5E-3DA32D5BD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9027-8537-4C05-B900-174A1FD1A206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4DEA5-DC3A-499F-9EA9-58F806368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F4C23-7C5E-42D3-9B94-D4E05E2A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FBC7-FD51-4F4A-A099-D191D411D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83317A25-2141-497C-8B57-FA1E65693326}"/>
              </a:ext>
            </a:extLst>
          </p:cNvPr>
          <p:cNvSpPr/>
          <p:nvPr/>
        </p:nvSpPr>
        <p:spPr>
          <a:xfrm>
            <a:off x="-1283830" y="652244"/>
            <a:ext cx="5553512" cy="55535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E3E8790-1B84-4EDF-A828-2E07DB78493A}"/>
              </a:ext>
            </a:extLst>
          </p:cNvPr>
          <p:cNvSpPr/>
          <p:nvPr/>
        </p:nvSpPr>
        <p:spPr>
          <a:xfrm>
            <a:off x="-2327069" y="-2787433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4E1F030-B543-465F-AA08-3A4B445107AB}"/>
              </a:ext>
            </a:extLst>
          </p:cNvPr>
          <p:cNvSpPr/>
          <p:nvPr/>
        </p:nvSpPr>
        <p:spPr>
          <a:xfrm>
            <a:off x="10845399" y="338622"/>
            <a:ext cx="904774" cy="90477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3C922B8-A3E3-44C1-BA62-825AC05676B5}"/>
              </a:ext>
            </a:extLst>
          </p:cNvPr>
          <p:cNvSpPr/>
          <p:nvPr/>
        </p:nvSpPr>
        <p:spPr>
          <a:xfrm>
            <a:off x="10589260" y="5356251"/>
            <a:ext cx="512278" cy="512278"/>
          </a:xfrm>
          <a:prstGeom prst="ellipse">
            <a:avLst/>
          </a:prstGeom>
          <a:solidFill>
            <a:srgbClr val="F9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2CAAAD3-B538-4CA3-8408-EF842468EF10}"/>
              </a:ext>
            </a:extLst>
          </p:cNvPr>
          <p:cNvSpPr txBox="1">
            <a:spLocks/>
          </p:cNvSpPr>
          <p:nvPr/>
        </p:nvSpPr>
        <p:spPr>
          <a:xfrm>
            <a:off x="428188" y="1673523"/>
            <a:ext cx="6464318" cy="1789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latin typeface="Univers" panose="020B0503020202020204" pitchFamily="34" charset="0"/>
              </a:rPr>
              <a:t>Web-</a:t>
            </a:r>
            <a:r>
              <a:rPr lang="ru-RU" sz="6200" b="1" dirty="0">
                <a:latin typeface="Univers" panose="020B0503020202020204" pitchFamily="34" charset="0"/>
              </a:rPr>
              <a:t>Проект — Проверка слова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C939725-076C-498F-B29B-66F93CE47C54}"/>
              </a:ext>
            </a:extLst>
          </p:cNvPr>
          <p:cNvSpPr txBox="1">
            <a:spLocks/>
          </p:cNvSpPr>
          <p:nvPr/>
        </p:nvSpPr>
        <p:spPr>
          <a:xfrm>
            <a:off x="517113" y="3626688"/>
            <a:ext cx="3752569" cy="79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dirty="0">
                <a:latin typeface="Univers" panose="020B0503020202020204" pitchFamily="34" charset="0"/>
              </a:rPr>
              <a:t>Автор проекта: Беляев Максим Викторович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7F04936-BD50-4B3F-8E25-D7EA3EBD6C47}"/>
              </a:ext>
            </a:extLst>
          </p:cNvPr>
          <p:cNvSpPr/>
          <p:nvPr/>
        </p:nvSpPr>
        <p:spPr>
          <a:xfrm>
            <a:off x="8604524" y="3463504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442DCCC8-FFF2-44B8-811C-E71416054E6F}"/>
              </a:ext>
            </a:extLst>
          </p:cNvPr>
          <p:cNvSpPr/>
          <p:nvPr/>
        </p:nvSpPr>
        <p:spPr>
          <a:xfrm>
            <a:off x="542488" y="178642"/>
            <a:ext cx="5553512" cy="55535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3C4C9B5-54F7-43E5-8C44-ACB1D4382A47}"/>
              </a:ext>
            </a:extLst>
          </p:cNvPr>
          <p:cNvSpPr/>
          <p:nvPr/>
        </p:nvSpPr>
        <p:spPr>
          <a:xfrm>
            <a:off x="9403101" y="4899460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3BE079F-29ED-48D1-B1DA-F74C4C637289}"/>
              </a:ext>
            </a:extLst>
          </p:cNvPr>
          <p:cNvSpPr/>
          <p:nvPr/>
        </p:nvSpPr>
        <p:spPr>
          <a:xfrm>
            <a:off x="10901413" y="359793"/>
            <a:ext cx="904774" cy="90477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6D0F483-3369-4480-9582-E7950998B360}"/>
              </a:ext>
            </a:extLst>
          </p:cNvPr>
          <p:cNvSpPr/>
          <p:nvPr/>
        </p:nvSpPr>
        <p:spPr>
          <a:xfrm>
            <a:off x="5105329" y="-3321197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DA6B1DA-C2F5-48A4-8A2A-28DFC9FCF28E}"/>
              </a:ext>
            </a:extLst>
          </p:cNvPr>
          <p:cNvSpPr/>
          <p:nvPr/>
        </p:nvSpPr>
        <p:spPr>
          <a:xfrm>
            <a:off x="992672" y="5799622"/>
            <a:ext cx="512278" cy="512278"/>
          </a:xfrm>
          <a:prstGeom prst="ellipse">
            <a:avLst/>
          </a:prstGeom>
          <a:solidFill>
            <a:srgbClr val="F9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85275-33D7-45F6-B27B-ECA232AF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200" dirty="0">
                <a:latin typeface="Univers" panose="020B0503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8BB6A-948B-4EEF-ABA8-749D31F7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Проект создан с целью лёгкой проверки слова на правильность написания. Кроме того приложение выдаёт начальную форму и форму, род, вид, если определит. Также можно поиграть в игру по определению правильной формы слова.</a:t>
            </a:r>
          </a:p>
        </p:txBody>
      </p:sp>
    </p:spTree>
    <p:extLst>
      <p:ext uri="{BB962C8B-B14F-4D97-AF65-F5344CB8AC3E}">
        <p14:creationId xmlns:p14="http://schemas.microsoft.com/office/powerpoint/2010/main" val="383721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E99EFDC-963C-4D7E-B383-1C2B91BC36E4}"/>
              </a:ext>
            </a:extLst>
          </p:cNvPr>
          <p:cNvSpPr/>
          <p:nvPr/>
        </p:nvSpPr>
        <p:spPr>
          <a:xfrm>
            <a:off x="152400" y="0"/>
            <a:ext cx="5553512" cy="55535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85275-33D7-45F6-B27B-ECA232AF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200" dirty="0">
                <a:latin typeface="Univers" panose="020B0503020202020204" pitchFamily="34" charset="0"/>
              </a:rPr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8BB6A-948B-4EEF-ABA8-749D31F7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Мой проект реализован с использованием </a:t>
            </a:r>
            <a:r>
              <a:rPr lang="ru-RU" sz="3600" dirty="0" err="1"/>
              <a:t>Flask</a:t>
            </a:r>
            <a:r>
              <a:rPr lang="ru-RU" sz="3600" dirty="0"/>
              <a:t>, </a:t>
            </a:r>
            <a:r>
              <a:rPr lang="ru-RU" sz="3600" dirty="0" err="1"/>
              <a:t>flask-wtf</a:t>
            </a:r>
            <a:r>
              <a:rPr lang="ru-RU" sz="3600" dirty="0"/>
              <a:t> и прочих дополнений </a:t>
            </a:r>
            <a:r>
              <a:rPr lang="ru-RU" sz="3600" dirty="0" err="1"/>
              <a:t>Flask</a:t>
            </a:r>
            <a:r>
              <a:rPr lang="ru-RU" sz="3600" dirty="0"/>
              <a:t>, pymorphy3 для анализа слова, </a:t>
            </a:r>
            <a:r>
              <a:rPr lang="ru-RU" sz="3600" dirty="0" err="1"/>
              <a:t>SQLAlchemy</a:t>
            </a:r>
            <a:r>
              <a:rPr lang="ru-RU" sz="3600" dirty="0"/>
              <a:t>, в роли ORM</a:t>
            </a:r>
            <a:r>
              <a:rPr lang="en-US" sz="3600" dirty="0"/>
              <a:t>, requests</a:t>
            </a:r>
            <a:r>
              <a:rPr lang="ru-RU" sz="3600" dirty="0"/>
              <a:t>. Поиск выполняется API </a:t>
            </a:r>
            <a:r>
              <a:rPr lang="ru-RU" sz="3600" dirty="0" err="1"/>
              <a:t>Яндекс.Спеллер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r>
              <a:rPr lang="ru-RU" sz="3600" dirty="0"/>
              <a:t>В приложении можно авторизоваться и посмотреть список слов, которые ты искал а также поиграть в игру </a:t>
            </a:r>
            <a:r>
              <a:rPr lang="ru-RU" sz="3600"/>
              <a:t>по словам, сменить тему сайта.</a:t>
            </a:r>
            <a:endParaRPr lang="ru-RU" sz="36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D65B063-73F5-45B2-9874-33821FB1DA9A}"/>
              </a:ext>
            </a:extLst>
          </p:cNvPr>
          <p:cNvSpPr/>
          <p:nvPr/>
        </p:nvSpPr>
        <p:spPr>
          <a:xfrm>
            <a:off x="9204914" y="-3616735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5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4B59F62-6731-4C89-80ED-F3409E76ED1F}"/>
              </a:ext>
            </a:extLst>
          </p:cNvPr>
          <p:cNvSpPr/>
          <p:nvPr/>
        </p:nvSpPr>
        <p:spPr>
          <a:xfrm>
            <a:off x="1249772" y="171450"/>
            <a:ext cx="5553512" cy="555351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85275-33D7-45F6-B27B-ECA232AF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200" dirty="0">
                <a:latin typeface="Univers" panose="020B0503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8BB6A-948B-4EEF-ABA8-749D31F7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Я думаю цель проекта удалась. Делая проект, я глубже изучил </a:t>
            </a:r>
            <a:r>
              <a:rPr lang="en-US" sz="3600" dirty="0"/>
              <a:t>Flask</a:t>
            </a:r>
            <a:r>
              <a:rPr lang="ru-RU" sz="3600" dirty="0"/>
              <a:t> и его дополнения, работу с </a:t>
            </a:r>
            <a:r>
              <a:rPr lang="en-US" sz="3600" dirty="0" err="1"/>
              <a:t>SqlAlchemy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r>
              <a:rPr lang="ru-RU" sz="3600" dirty="0"/>
              <a:t>Возможности для доработки и развития:</a:t>
            </a:r>
          </a:p>
          <a:p>
            <a:r>
              <a:rPr lang="ru-RU" sz="3600" dirty="0"/>
              <a:t>Придумать чем украсить пустое место на сайте.</a:t>
            </a:r>
          </a:p>
          <a:p>
            <a:r>
              <a:rPr lang="ru-RU" sz="3600" dirty="0"/>
              <a:t>Сделать игру больше похожей на игру.</a:t>
            </a:r>
          </a:p>
          <a:p>
            <a:r>
              <a:rPr lang="ru-RU" sz="3600" dirty="0"/>
              <a:t>Возможно попробовать самому сделать функцию проверки слова, без сторонних </a:t>
            </a:r>
            <a:r>
              <a:rPr lang="en-US" sz="3600" dirty="0"/>
              <a:t>API</a:t>
            </a:r>
            <a:r>
              <a:rPr lang="ru-RU" sz="3600" dirty="0"/>
              <a:t>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454A0FF-306C-4856-960A-4A443F49A60F}"/>
              </a:ext>
            </a:extLst>
          </p:cNvPr>
          <p:cNvSpPr/>
          <p:nvPr/>
        </p:nvSpPr>
        <p:spPr>
          <a:xfrm>
            <a:off x="-3048000" y="5214938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7F0645-5CCF-4A69-9461-D0774D157916}"/>
              </a:ext>
            </a:extLst>
          </p:cNvPr>
          <p:cNvSpPr/>
          <p:nvPr/>
        </p:nvSpPr>
        <p:spPr>
          <a:xfrm>
            <a:off x="11353800" y="1690688"/>
            <a:ext cx="4297772" cy="4297772"/>
          </a:xfrm>
          <a:prstGeom prst="ellipse">
            <a:avLst/>
          </a:prstGeom>
          <a:noFill/>
          <a:ln w="330200">
            <a:solidFill>
              <a:srgbClr val="FFC10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43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Univers</vt:lpstr>
      <vt:lpstr>Тема Office</vt:lpstr>
      <vt:lpstr>Презентация PowerPoint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Беляев</dc:creator>
  <cp:lastModifiedBy>Максим Беляев</cp:lastModifiedBy>
  <cp:revision>4</cp:revision>
  <dcterms:created xsi:type="dcterms:W3CDTF">2023-04-20T16:29:58Z</dcterms:created>
  <dcterms:modified xsi:type="dcterms:W3CDTF">2023-04-20T18:02:42Z</dcterms:modified>
</cp:coreProperties>
</file>