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491" r:id="rId5"/>
    <p:sldId id="498" r:id="rId6"/>
    <p:sldId id="500" r:id="rId7"/>
    <p:sldId id="501" r:id="rId8"/>
    <p:sldId id="502" r:id="rId9"/>
    <p:sldId id="503" r:id="rId10"/>
    <p:sldId id="505" r:id="rId11"/>
    <p:sldId id="506" r:id="rId12"/>
    <p:sldId id="507" r:id="rId13"/>
    <p:sldId id="508" r:id="rId14"/>
    <p:sldId id="509" r:id="rId15"/>
    <p:sldId id="510" r:id="rId16"/>
    <p:sldId id="511" r:id="rId17"/>
    <p:sldId id="512" r:id="rId18"/>
    <p:sldId id="4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EDBF4DF5-C0E4-4B55-8D33-96053E25DA34}">
          <p14:sldIdLst>
            <p14:sldId id="491"/>
            <p14:sldId id="498"/>
            <p14:sldId id="500"/>
            <p14:sldId id="501"/>
            <p14:sldId id="502"/>
            <p14:sldId id="503"/>
            <p14:sldId id="505"/>
            <p14:sldId id="506"/>
            <p14:sldId id="507"/>
            <p14:sldId id="508"/>
            <p14:sldId id="509"/>
            <p14:sldId id="510"/>
            <p14:sldId id="511"/>
            <p14:sldId id="512"/>
            <p14:sldId id="4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FF"/>
    <a:srgbClr val="3539F4"/>
    <a:srgbClr val="E60177"/>
    <a:srgbClr val="E812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4E593CDB-78BB-4C36-AB3B-2C4E9E50D230}" styleName="Micron">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chemeClr val="tx1">
              <a:alpha val="5000"/>
            </a:schemeClr>
          </a:solidFill>
        </a:fill>
      </a:tcStyle>
    </a:band2H>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19050">
              <a:solidFill>
                <a:schemeClr val="tx1"/>
              </a:solidFill>
            </a:ln>
          </a:top>
          <a:bottom>
            <a:ln>
              <a:no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 styleId="{EC126DDB-0B75-4F58-BF99-911826AB0F2E}" styleName="Micron Dark Mode">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chemeClr val="tx1">
              <a:alpha val="15000"/>
            </a:schemeClr>
          </a:solidFill>
        </a:fill>
      </a:tcStyle>
    </a:band2H>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19050">
              <a:solidFill>
                <a:schemeClr val="tx1"/>
              </a:solidFill>
            </a:ln>
          </a:top>
          <a:bottom>
            <a:ln>
              <a:no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autoAdjust="0"/>
  </p:normalViewPr>
  <p:slideViewPr>
    <p:cSldViewPr snapToGrid="0" showGuides="1">
      <p:cViewPr varScale="1">
        <p:scale>
          <a:sx n="115" d="100"/>
          <a:sy n="115" d="100"/>
        </p:scale>
        <p:origin x="372" y="108"/>
      </p:cViewPr>
      <p:guideLst/>
    </p:cSldViewPr>
  </p:slideViewPr>
  <p:notesTextViewPr>
    <p:cViewPr>
      <p:scale>
        <a:sx n="1" d="1"/>
        <a:sy n="1" d="1"/>
      </p:scale>
      <p:origin x="0" y="0"/>
    </p:cViewPr>
  </p:notesTextViewPr>
  <p:sorterViewPr>
    <p:cViewPr>
      <p:scale>
        <a:sx n="1" d="1"/>
        <a:sy n="1" d="1"/>
      </p:scale>
      <p:origin x="0" y="-9612"/>
    </p:cViewPr>
  </p:sorterViewPr>
  <p:notesViewPr>
    <p:cSldViewPr snapToGrid="0" showGuides="1">
      <p:cViewPr varScale="1">
        <p:scale>
          <a:sx n="166" d="100"/>
          <a:sy n="166" d="100"/>
        </p:scale>
        <p:origin x="66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94E89A-86F6-9149-A99F-9B08F5E12F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4012F1-5B0F-2A43-A808-62116CA736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6AC55-2EDB-BF42-AB26-F4C700CA4CF3}" type="datetimeFigureOut">
              <a:rPr lang="en-US" smtClean="0"/>
              <a:t>3/4/2024</a:t>
            </a:fld>
            <a:endParaRPr lang="en-US"/>
          </a:p>
        </p:txBody>
      </p:sp>
      <p:sp>
        <p:nvSpPr>
          <p:cNvPr id="4" name="Footer Placeholder 3">
            <a:extLst>
              <a:ext uri="{FF2B5EF4-FFF2-40B4-BE49-F238E27FC236}">
                <a16:creationId xmlns:a16="http://schemas.microsoft.com/office/drawing/2014/main" id="{B0371E5A-3F96-F940-9DEF-7C4FC1DC4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4D3A2F-9F71-AA47-A87E-8650225C2A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E10B-5658-2B43-A14A-58734813756A}" type="slidenum">
              <a:rPr lang="en-US" smtClean="0"/>
              <a:t>‹N›</a:t>
            </a:fld>
            <a:endParaRPr lang="en-US"/>
          </a:p>
        </p:txBody>
      </p:sp>
    </p:spTree>
    <p:extLst>
      <p:ext uri="{BB962C8B-B14F-4D97-AF65-F5344CB8AC3E}">
        <p14:creationId xmlns:p14="http://schemas.microsoft.com/office/powerpoint/2010/main" val="1173629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F0118-6228-3548-A04B-A1F812AE9592}"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4E414-3FE9-8140-9FC1-27F6721ECE4A}" type="slidenum">
              <a:rPr lang="en-US" smtClean="0"/>
              <a:t>‹N›</a:t>
            </a:fld>
            <a:endParaRPr lang="en-US"/>
          </a:p>
        </p:txBody>
      </p:sp>
    </p:spTree>
    <p:extLst>
      <p:ext uri="{BB962C8B-B14F-4D97-AF65-F5344CB8AC3E}">
        <p14:creationId xmlns:p14="http://schemas.microsoft.com/office/powerpoint/2010/main" val="345057024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219E734B-9776-3C4B-8168-95B6E92802C9}"/>
              </a:ext>
              <a:ext uri="{C183D7F6-B498-43B3-948B-1728B52AA6E4}">
                <adec:decorative xmlns:adec="http://schemas.microsoft.com/office/drawing/2017/decorative" val="1"/>
              </a:ext>
            </a:extLst>
          </p:cNvPr>
          <p:cNvSpPr/>
          <p:nvPr userDrawn="1"/>
        </p:nvSpPr>
        <p:spPr bwMode="hidden">
          <a:xfrm>
            <a:off x="0" y="0"/>
            <a:ext cx="12192000" cy="6858000"/>
          </a:xfrm>
          <a:prstGeom prst="rect">
            <a:avLst/>
          </a:prstGeom>
          <a:gradFill flip="none" rotWithShape="1">
            <a:gsLst>
              <a:gs pos="100000">
                <a:srgbClr val="FDD501"/>
              </a:gs>
              <a:gs pos="1000">
                <a:srgbClr val="E60177"/>
              </a:gs>
            </a:gsLst>
            <a:lin ang="1986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969CCD2-6D8A-6BA9-5512-EAF50906327F}"/>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4725ACC3-FCA8-FD71-5F61-3ED5ED4FE1EE}"/>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762B1E01-7991-8FC1-53B0-ED8D30738EBC}"/>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2020455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adient 1">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55443126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Gradient 2">
    <p:bg>
      <p:bgPr>
        <a:gradFill>
          <a:gsLst>
            <a:gs pos="100000">
              <a:srgbClr val="BD03F7"/>
            </a:gs>
            <a:gs pos="50000">
              <a:srgbClr val="3539F4"/>
            </a:gs>
            <a:gs pos="0">
              <a:srgbClr val="0068FF"/>
            </a:gs>
          </a:gsLst>
          <a:lin ang="125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0830712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Gradient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292912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Gradient 4">
    <p:bg>
      <p:bgPr>
        <a:gradFill>
          <a:gsLst>
            <a:gs pos="100000">
              <a:srgbClr val="01AB01"/>
            </a:gs>
            <a:gs pos="50000">
              <a:srgbClr val="0068FF"/>
            </a:gs>
            <a:gs pos="0">
              <a:srgbClr val="3539F4"/>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468062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estazione sezione">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
        <p:nvSpPr>
          <p:cNvPr id="4" name="TextBox 3">
            <a:extLst>
              <a:ext uri="{FF2B5EF4-FFF2-40B4-BE49-F238E27FC236}">
                <a16:creationId xmlns:a16="http://schemas.microsoft.com/office/drawing/2014/main" id="{2CBBF8C6-E1BD-A688-9282-A1398DDD3000}"/>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5" name="TextBox 4">
            <a:extLst>
              <a:ext uri="{FF2B5EF4-FFF2-40B4-BE49-F238E27FC236}">
                <a16:creationId xmlns:a16="http://schemas.microsoft.com/office/drawing/2014/main" id="{D2C242E8-EF6E-3EC7-85F5-30ECA2668E95}"/>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3222751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2393172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530" userDrawn="1">
          <p15:clr>
            <a:srgbClr val="C35EA4"/>
          </p15:clr>
        </p15:guide>
        <p15:guide id="2" orient="horz" pos="2160" userDrawn="1">
          <p15:clr>
            <a:srgbClr val="5ACBF0"/>
          </p15:clr>
        </p15:guide>
        <p15:guide id="3" orient="horz" pos="2342"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p:nvPr>
        </p:nvSpPr>
        <p:spPr>
          <a:xfrm>
            <a:off x="484629" y="1664208"/>
            <a:ext cx="11221595" cy="4347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40A4BDD4-001F-679E-2A99-8625FBC90FC4}"/>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218293345"/>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
        <p:nvSpPr>
          <p:cNvPr id="3" name="Text Placeholder 6">
            <a:extLst>
              <a:ext uri="{FF2B5EF4-FFF2-40B4-BE49-F238E27FC236}">
                <a16:creationId xmlns:a16="http://schemas.microsoft.com/office/drawing/2014/main" id="{99B32854-A68E-F077-B552-7C965DEB2BE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902722835"/>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6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D1EE69-3DA9-384B-BE69-3C35C5627FA1}"/>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6336790" y="1664208"/>
            <a:ext cx="5367528"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C9132534-3BEE-266C-985C-908B54010EA0}"/>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6" name="Text Placeholder 6">
            <a:extLst>
              <a:ext uri="{FF2B5EF4-FFF2-40B4-BE49-F238E27FC236}">
                <a16:creationId xmlns:a16="http://schemas.microsoft.com/office/drawing/2014/main" id="{78B6A30B-6207-58D4-4C4B-CC7B7861A4AE}"/>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1612164743"/>
      </p:ext>
    </p:extLst>
  </p:cSld>
  <p:clrMapOvr>
    <a:masterClrMapping/>
  </p:clrMapOvr>
  <p:extLst>
    <p:ext uri="{DCECCB84-F9BA-43D5-87BE-67443E8EF086}">
      <p15:sldGuideLst xmlns:p15="http://schemas.microsoft.com/office/powerpoint/2012/main">
        <p15:guide id="4" pos="3688" userDrawn="1">
          <p15:clr>
            <a:srgbClr val="C35EA4"/>
          </p15:clr>
        </p15:guide>
        <p15:guide id="5" pos="3988"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E9832-BC9B-2645-B809-4008C9354C49}"/>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389118"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8293606"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1DF51287-C3F8-F237-1065-FBF559CF8301}"/>
              </a:ext>
            </a:extLst>
          </p:cNvPr>
          <p:cNvSpPr>
            <a:spLocks noGrp="1"/>
          </p:cNvSpPr>
          <p:nvPr>
            <p:ph type="body" sz="quarter" idx="12"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6" name="Text Placeholder 6">
            <a:extLst>
              <a:ext uri="{FF2B5EF4-FFF2-40B4-BE49-F238E27FC236}">
                <a16:creationId xmlns:a16="http://schemas.microsoft.com/office/drawing/2014/main" id="{FA891B9A-77A4-C0FE-6CBB-43BEE641BE69}"/>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469634042"/>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000000"/>
        </a:solidFill>
        <a:effectLst/>
      </p:bgPr>
    </p:bg>
    <p:spTree>
      <p:nvGrpSpPr>
        <p:cNvPr id="1" name=""/>
        <p:cNvGrpSpPr/>
        <p:nvPr/>
      </p:nvGrpSpPr>
      <p:grpSpPr>
        <a:xfrm>
          <a:off x="0" y="0"/>
          <a:ext cx="0" cy="0"/>
          <a:chOff x="0" y="0"/>
          <a:chExt cx="0" cy="0"/>
        </a:xfrm>
      </p:grpSpPr>
      <p:sp>
        <p:nvSpPr>
          <p:cNvPr id="9" name="Gradient">
            <a:extLst>
              <a:ext uri="{FF2B5EF4-FFF2-40B4-BE49-F238E27FC236}">
                <a16:creationId xmlns:a16="http://schemas.microsoft.com/office/drawing/2014/main" id="{36780437-915B-154A-A2EB-A9CAC60C78F6}"/>
              </a:ext>
              <a:ext uri="{C183D7F6-B498-43B3-948B-1728B52AA6E4}">
                <adec:decorative xmlns:adec="http://schemas.microsoft.com/office/drawing/2017/decorative" val="1"/>
              </a:ext>
            </a:extLst>
          </p:cNvPr>
          <p:cNvSpPr/>
          <p:nvPr userDrawn="1"/>
        </p:nvSpPr>
        <p:spPr bwMode="hidden">
          <a:xfrm rot="16200000">
            <a:off x="2667000" y="-2666999"/>
            <a:ext cx="6858000" cy="12191998"/>
          </a:xfrm>
          <a:prstGeom prst="rect">
            <a:avLst/>
          </a:prstGeom>
          <a:gradFill flip="none" rotWithShape="1">
            <a:gsLst>
              <a:gs pos="100000">
                <a:srgbClr val="BD03F7"/>
              </a:gs>
              <a:gs pos="50000">
                <a:srgbClr val="3539F4"/>
              </a:gs>
              <a:gs pos="0">
                <a:srgbClr val="0068FF"/>
              </a:gs>
            </a:gsLst>
            <a:lin ang="1986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589A0B6-6442-B571-7DD7-461F5A3A4413}"/>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293539D-DDCA-F1C1-9683-4F4016B48C52}"/>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8F11EED6-7AC1-B221-1E77-AE9B994D6F73}"/>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27885277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7E91BE-77A9-C842-93FA-10844AAA64EA}"/>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2441448" cy="4341176"/>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3410710" y="1664208"/>
            <a:ext cx="2441448" cy="4341176"/>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6336790" y="1664208"/>
            <a:ext cx="2441448" cy="4341176"/>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9" name="Content Placeholder 5">
            <a:extLst>
              <a:ext uri="{FF2B5EF4-FFF2-40B4-BE49-F238E27FC236}">
                <a16:creationId xmlns:a16="http://schemas.microsoft.com/office/drawing/2014/main" id="{5BC9E542-5C7A-5F45-986F-1849A865FCEA}"/>
              </a:ext>
            </a:extLst>
          </p:cNvPr>
          <p:cNvSpPr>
            <a:spLocks noGrp="1"/>
          </p:cNvSpPr>
          <p:nvPr>
            <p:ph sz="quarter" idx="12"/>
          </p:nvPr>
        </p:nvSpPr>
        <p:spPr>
          <a:xfrm>
            <a:off x="9262870" y="1664208"/>
            <a:ext cx="2441448" cy="4341176"/>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D7675941-FF10-0643-5F05-41E494748DC9}"/>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6" name="Text Placeholder 6">
            <a:extLst>
              <a:ext uri="{FF2B5EF4-FFF2-40B4-BE49-F238E27FC236}">
                <a16:creationId xmlns:a16="http://schemas.microsoft.com/office/drawing/2014/main" id="{52D94F63-990C-6393-14E6-301CFF03440A}"/>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351973460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790" userDrawn="1">
          <p15:clr>
            <a:srgbClr val="5ACBF0"/>
          </p15:clr>
        </p15:guide>
        <p15:guide id="12" orient="horz" pos="2528" userDrawn="1">
          <p15:clr>
            <a:srgbClr val="5ACBF0"/>
          </p15:clr>
        </p15:guide>
        <p15:guide id="13" orient="horz" pos="327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389117" y="1664208"/>
            <a:ext cx="7317107"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Text Placeholder 6">
            <a:extLst>
              <a:ext uri="{FF2B5EF4-FFF2-40B4-BE49-F238E27FC236}">
                <a16:creationId xmlns:a16="http://schemas.microsoft.com/office/drawing/2014/main" id="{DDACB4EB-3CD6-3A0B-10D7-9374AD87CC4E}"/>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4" name="Text Placeholder 6">
            <a:extLst>
              <a:ext uri="{FF2B5EF4-FFF2-40B4-BE49-F238E27FC236}">
                <a16:creationId xmlns:a16="http://schemas.microsoft.com/office/drawing/2014/main" id="{E882A992-AF02-522C-45A2-09A2AC5C77CB}"/>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1631711836"/>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5F428F-22C9-3744-B14E-A4E54764A19D}"/>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12" name="Content Placeholder 2">
            <a:extLst>
              <a:ext uri="{FF2B5EF4-FFF2-40B4-BE49-F238E27FC236}">
                <a16:creationId xmlns:a16="http://schemas.microsoft.com/office/drawing/2014/main" id="{98ADAA52-EED1-B14F-994F-29110053C3AE}"/>
              </a:ext>
            </a:extLst>
          </p:cNvPr>
          <p:cNvSpPr>
            <a:spLocks noGrp="1"/>
          </p:cNvSpPr>
          <p:nvPr>
            <p:ph sz="half" idx="1"/>
          </p:nvPr>
        </p:nvSpPr>
        <p:spPr>
          <a:xfrm>
            <a:off x="484630" y="1664208"/>
            <a:ext cx="7315200"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Content Placeholder 3">
            <a:extLst>
              <a:ext uri="{FF2B5EF4-FFF2-40B4-BE49-F238E27FC236}">
                <a16:creationId xmlns:a16="http://schemas.microsoft.com/office/drawing/2014/main" id="{BDFAA7A0-0806-4F40-A79B-E26EC931336B}"/>
              </a:ext>
            </a:extLst>
          </p:cNvPr>
          <p:cNvSpPr>
            <a:spLocks noGrp="1"/>
          </p:cNvSpPr>
          <p:nvPr>
            <p:ph sz="half" idx="2"/>
          </p:nvPr>
        </p:nvSpPr>
        <p:spPr>
          <a:xfrm>
            <a:off x="8293606"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08F12A55-8F08-1D08-19C7-D9314A140B3A}"/>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4" name="Text Placeholder 6">
            <a:extLst>
              <a:ext uri="{FF2B5EF4-FFF2-40B4-BE49-F238E27FC236}">
                <a16:creationId xmlns:a16="http://schemas.microsoft.com/office/drawing/2014/main" id="{D9AF2847-9A46-EE74-F314-C753208820A7}"/>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3449703550"/>
      </p:ext>
    </p:extLst>
  </p:cSld>
  <p:clrMapOvr>
    <a:masterClrMapping/>
  </p:clrMapOvr>
  <p:extLst>
    <p:ext uri="{DCECCB84-F9BA-43D5-87BE-67443E8EF086}">
      <p15:sldGuideLst xmlns:p15="http://schemas.microsoft.com/office/powerpoint/2012/main">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y Blo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6CCDB3-9A66-C84B-90F0-6AE8C64C327F}"/>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28" y="1664208"/>
            <a:ext cx="6830568" cy="434214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214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267E66F5-ED54-E80E-D25E-5FD3FF414ADE}"/>
              </a:ext>
            </a:extLst>
          </p:cNvPr>
          <p:cNvSpPr>
            <a:spLocks noGrp="1"/>
          </p:cNvSpPr>
          <p:nvPr>
            <p:ph type="body" sz="quarter" idx="16" hasCustomPrompt="1"/>
          </p:nvPr>
        </p:nvSpPr>
        <p:spPr>
          <a:xfrm>
            <a:off x="486537" y="6153150"/>
            <a:ext cx="6828661" cy="219075"/>
          </a:xfrm>
        </p:spPr>
        <p:txBody>
          <a:bodyPr/>
          <a:lstStyle>
            <a:lvl1pPr marL="0" indent="0">
              <a:buFontTx/>
              <a:buNone/>
              <a:defRPr sz="800"/>
            </a:lvl1pPr>
          </a:lstStyle>
          <a:p>
            <a:pPr lvl="0"/>
            <a:r>
              <a:rPr lang="en-US" dirty="0"/>
              <a:t>Footnote</a:t>
            </a:r>
          </a:p>
        </p:txBody>
      </p:sp>
      <p:sp>
        <p:nvSpPr>
          <p:cNvPr id="6" name="Text Placeholder 6">
            <a:extLst>
              <a:ext uri="{FF2B5EF4-FFF2-40B4-BE49-F238E27FC236}">
                <a16:creationId xmlns:a16="http://schemas.microsoft.com/office/drawing/2014/main" id="{97683080-1A25-6304-7822-3F43293CB3C7}"/>
              </a:ext>
            </a:extLst>
          </p:cNvPr>
          <p:cNvSpPr>
            <a:spLocks noGrp="1"/>
          </p:cNvSpPr>
          <p:nvPr>
            <p:ph type="body" sz="quarter" idx="10" hasCustomPrompt="1"/>
          </p:nvPr>
        </p:nvSpPr>
        <p:spPr>
          <a:xfrm>
            <a:off x="484631" y="1033272"/>
            <a:ext cx="6830569"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430510650"/>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y Blo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0DB582-5590-B143-9777-AB3E64FCAB81}"/>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6830568" cy="43494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94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8F56BD5C-7D7D-4DF5-89DA-D512A9B0A235}"/>
              </a:ext>
            </a:extLst>
          </p:cNvPr>
          <p:cNvSpPr>
            <a:spLocks noGrp="1"/>
          </p:cNvSpPr>
          <p:nvPr>
            <p:ph type="body" sz="quarter" idx="11" hasCustomPrompt="1"/>
          </p:nvPr>
        </p:nvSpPr>
        <p:spPr>
          <a:xfrm>
            <a:off x="486537" y="6153150"/>
            <a:ext cx="6828661" cy="219075"/>
          </a:xfrm>
        </p:spPr>
        <p:txBody>
          <a:bodyPr/>
          <a:lstStyle>
            <a:lvl1pPr marL="0" indent="0">
              <a:buFontTx/>
              <a:buNone/>
              <a:defRPr sz="800"/>
            </a:lvl1pPr>
          </a:lstStyle>
          <a:p>
            <a:pPr lvl="0"/>
            <a:r>
              <a:rPr lang="en-US" dirty="0"/>
              <a:t>Footnote</a:t>
            </a:r>
          </a:p>
        </p:txBody>
      </p:sp>
      <p:sp>
        <p:nvSpPr>
          <p:cNvPr id="6" name="Text Placeholder 6">
            <a:extLst>
              <a:ext uri="{FF2B5EF4-FFF2-40B4-BE49-F238E27FC236}">
                <a16:creationId xmlns:a16="http://schemas.microsoft.com/office/drawing/2014/main" id="{B016D400-158E-97A2-0045-A8FA6E5E4B05}"/>
              </a:ext>
            </a:extLst>
          </p:cNvPr>
          <p:cNvSpPr>
            <a:spLocks noGrp="1"/>
          </p:cNvSpPr>
          <p:nvPr>
            <p:ph type="body" sz="quarter" idx="10" hasCustomPrompt="1"/>
          </p:nvPr>
        </p:nvSpPr>
        <p:spPr>
          <a:xfrm>
            <a:off x="484631" y="1033272"/>
            <a:ext cx="6830567"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141092425"/>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y Bloc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Text Placeholder 6">
            <a:extLst>
              <a:ext uri="{FF2B5EF4-FFF2-40B4-BE49-F238E27FC236}">
                <a16:creationId xmlns:a16="http://schemas.microsoft.com/office/drawing/2014/main" id="{2919275E-1834-338E-3039-79E9E6DCC280}"/>
              </a:ext>
            </a:extLst>
          </p:cNvPr>
          <p:cNvSpPr>
            <a:spLocks noGrp="1"/>
          </p:cNvSpPr>
          <p:nvPr>
            <p:ph type="body" sz="quarter" idx="11" hasCustomPrompt="1"/>
          </p:nvPr>
        </p:nvSpPr>
        <p:spPr>
          <a:xfrm>
            <a:off x="486537"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163518686"/>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y Bloc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3" name="Text Placeholder 6">
            <a:extLst>
              <a:ext uri="{FF2B5EF4-FFF2-40B4-BE49-F238E27FC236}">
                <a16:creationId xmlns:a16="http://schemas.microsoft.com/office/drawing/2014/main" id="{39E6D2CD-9F4B-C870-A9C8-F046BE72E55F}"/>
              </a:ext>
            </a:extLst>
          </p:cNvPr>
          <p:cNvSpPr>
            <a:spLocks noGrp="1"/>
          </p:cNvSpPr>
          <p:nvPr>
            <p:ph type="body" sz="quarter" idx="11" hasCustomPrompt="1"/>
          </p:nvPr>
        </p:nvSpPr>
        <p:spPr>
          <a:xfrm>
            <a:off x="486537"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93364974"/>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y Bloc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E262BF-36BA-AC48-9A67-EBD60A9FA4DD}"/>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7316345" cy="147033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84630" y="3723439"/>
            <a:ext cx="3410712" cy="228194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Content Placeholder 4">
            <a:extLst>
              <a:ext uri="{FF2B5EF4-FFF2-40B4-BE49-F238E27FC236}">
                <a16:creationId xmlns:a16="http://schemas.microsoft.com/office/drawing/2014/main" id="{91366E9D-86B5-9B4D-B0BF-0B797DA7375E}"/>
              </a:ext>
            </a:extLst>
          </p:cNvPr>
          <p:cNvSpPr>
            <a:spLocks noGrp="1"/>
          </p:cNvSpPr>
          <p:nvPr>
            <p:ph sz="quarter" idx="10"/>
          </p:nvPr>
        </p:nvSpPr>
        <p:spPr>
          <a:xfrm>
            <a:off x="4389118" y="3723439"/>
            <a:ext cx="3410712" cy="228194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Content Placeholder 5">
            <a:extLst>
              <a:ext uri="{FF2B5EF4-FFF2-40B4-BE49-F238E27FC236}">
                <a16:creationId xmlns:a16="http://schemas.microsoft.com/office/drawing/2014/main" id="{8E8F459D-0AFA-9340-8D7B-D52F0F78D16C}"/>
              </a:ext>
            </a:extLst>
          </p:cNvPr>
          <p:cNvSpPr>
            <a:spLocks noGrp="1"/>
          </p:cNvSpPr>
          <p:nvPr>
            <p:ph sz="quarter" idx="11"/>
          </p:nvPr>
        </p:nvSpPr>
        <p:spPr>
          <a:xfrm>
            <a:off x="8293606" y="3723439"/>
            <a:ext cx="3410712" cy="228194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Text Placeholder 6">
            <a:extLst>
              <a:ext uri="{FF2B5EF4-FFF2-40B4-BE49-F238E27FC236}">
                <a16:creationId xmlns:a16="http://schemas.microsoft.com/office/drawing/2014/main" id="{679514B6-1CCF-7183-BD04-222687C95EA6}"/>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7" name="Text Placeholder 6">
            <a:extLst>
              <a:ext uri="{FF2B5EF4-FFF2-40B4-BE49-F238E27FC236}">
                <a16:creationId xmlns:a16="http://schemas.microsoft.com/office/drawing/2014/main" id="{8B0B68CB-8E85-DC2E-F6CF-02B95BC1E515}"/>
              </a:ext>
            </a:extLst>
          </p:cNvPr>
          <p:cNvSpPr>
            <a:spLocks noGrp="1"/>
          </p:cNvSpPr>
          <p:nvPr>
            <p:ph type="body" sz="quarter" idx="14"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120243599"/>
      </p:ext>
    </p:extLst>
  </p:cSld>
  <p:clrMapOvr>
    <a:masterClrMapping/>
  </p:clrMapOvr>
  <p:extLst>
    <p:ext uri="{DCECCB84-F9BA-43D5-87BE-67443E8EF086}">
      <p15:sldGuideLst xmlns:p15="http://schemas.microsoft.com/office/powerpoint/2012/main">
        <p15:guide id="5" pos="4914" userDrawn="1">
          <p15:clr>
            <a:srgbClr val="C35EA4"/>
          </p15:clr>
        </p15:guide>
        <p15:guide id="7" pos="5222" userDrawn="1">
          <p15:clr>
            <a:srgbClr val="C35EA4"/>
          </p15:clr>
        </p15:guide>
        <p15:guide id="8" orient="horz" pos="1046" userDrawn="1">
          <p15:clr>
            <a:srgbClr val="5ACBF0"/>
          </p15:clr>
        </p15:guide>
        <p15:guide id="9" pos="2762" userDrawn="1">
          <p15:clr>
            <a:srgbClr val="C35EA4"/>
          </p15:clr>
        </p15:guide>
        <p15:guide id="10" pos="2454" userDrawn="1">
          <p15:clr>
            <a:srgbClr val="C35EA4"/>
          </p15:clr>
        </p15:guide>
        <p15:guide id="11" orient="horz" pos="2342" userDrawn="1">
          <p15:clr>
            <a:srgbClr val="5ACBF0"/>
          </p15:clr>
        </p15:guide>
        <p15:guide id="12" orient="horz" pos="1976" userDrawn="1">
          <p15:clr>
            <a:srgbClr val="5ACBF0"/>
          </p15:clr>
        </p15:guide>
        <p15:guide id="13" orient="horz" pos="216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6AA918-9B9E-0742-85A2-22071D36F6F1}"/>
              </a:ext>
            </a:extLst>
          </p:cNvPr>
          <p:cNvSpPr>
            <a:spLocks noGrp="1"/>
          </p:cNvSpPr>
          <p:nvPr>
            <p:ph type="title" hasCustomPrompt="1"/>
          </p:nvPr>
        </p:nvSpPr>
        <p:spPr/>
        <p:txBody>
          <a:bodyPr/>
          <a:lstStyle/>
          <a:p>
            <a:r>
              <a:rPr lang="en-US" dirty="0"/>
              <a:t>[Optional 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hasCustomPrompt="1"/>
          </p:nvPr>
        </p:nvSpPr>
        <p:spPr>
          <a:xfrm>
            <a:off x="484630" y="1664208"/>
            <a:ext cx="8293608" cy="4341176"/>
          </a:xfrm>
        </p:spPr>
        <p:txBody>
          <a:bodyPr/>
          <a:lstStyle>
            <a:lvl1pPr marL="0" indent="0">
              <a:lnSpc>
                <a:spcPct val="90000"/>
              </a:lnSpc>
              <a:spcBef>
                <a:spcPts val="0"/>
              </a:spcBef>
              <a:spcAft>
                <a:spcPts val="1200"/>
              </a:spcAft>
              <a:buFontTx/>
              <a:buNone/>
              <a:defRPr sz="6000" spc="-100" baseline="0"/>
            </a:lvl1pPr>
            <a:lvl2pPr marL="0" indent="0">
              <a:spcBef>
                <a:spcPts val="0"/>
              </a:spcBef>
              <a:buFontTx/>
              <a:buNone/>
              <a:defRPr/>
            </a:lvl2pPr>
            <a:lvl3pPr marL="182880" indent="-182880">
              <a:buFont typeface="Arial" panose="020B0604030504040204" pitchFamily="34" charset="0"/>
              <a:buChar char="–"/>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Text Placeholder 6">
            <a:extLst>
              <a:ext uri="{FF2B5EF4-FFF2-40B4-BE49-F238E27FC236}">
                <a16:creationId xmlns:a16="http://schemas.microsoft.com/office/drawing/2014/main" id="{79FE20A8-3BF1-444D-0C9A-E25EBB034C01}"/>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628621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46" userDrawn="1">
          <p15:clr>
            <a:srgbClr val="5ACBF0"/>
          </p15:clr>
        </p15:guide>
        <p15:guide id="2" pos="5530" userDrawn="1">
          <p15:clr>
            <a:srgbClr val="C35EA4"/>
          </p15:clr>
        </p15:guide>
        <p15:guide id="3" orient="horz" pos="1790" userDrawn="1">
          <p15:clr>
            <a:srgbClr val="5ACBF0"/>
          </p15:clr>
        </p15:guide>
        <p15:guide id="4" orient="horz" pos="2528" userDrawn="1">
          <p15:clr>
            <a:srgbClr val="5ACBF0"/>
          </p15:clr>
        </p15:guide>
        <p15:guide id="5" orient="horz" pos="327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hoto 1">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BBCA70CC-31D1-8C2A-A3D8-13F3E825B616}"/>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5" name="Slide Number Placeholder 4">
            <a:extLst>
              <a:ext uri="{FF2B5EF4-FFF2-40B4-BE49-F238E27FC236}">
                <a16:creationId xmlns:a16="http://schemas.microsoft.com/office/drawing/2014/main" id="{E4F230AB-8F81-EC48-A50C-39F2DC746FEA}"/>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‹N›</a:t>
            </a:fld>
            <a:endParaRPr lang="en-US" dirty="0"/>
          </a:p>
        </p:txBody>
      </p:sp>
      <p:sp>
        <p:nvSpPr>
          <p:cNvPr id="6" name="Text Placeholder 6">
            <a:extLst>
              <a:ext uri="{FF2B5EF4-FFF2-40B4-BE49-F238E27FC236}">
                <a16:creationId xmlns:a16="http://schemas.microsoft.com/office/drawing/2014/main" id="{B81BA6B5-5825-DB53-5D31-FCE083AED914}"/>
              </a:ext>
            </a:extLst>
          </p:cNvPr>
          <p:cNvSpPr>
            <a:spLocks noGrp="1"/>
          </p:cNvSpPr>
          <p:nvPr>
            <p:ph type="body" sz="quarter" idx="13"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7" name="Text Placeholder 6">
            <a:extLst>
              <a:ext uri="{FF2B5EF4-FFF2-40B4-BE49-F238E27FC236}">
                <a16:creationId xmlns:a16="http://schemas.microsoft.com/office/drawing/2014/main" id="{29431082-67D3-579C-E5FC-A30993AE6B80}"/>
              </a:ext>
            </a:extLst>
          </p:cNvPr>
          <p:cNvSpPr>
            <a:spLocks noGrp="1"/>
          </p:cNvSpPr>
          <p:nvPr>
            <p:ph type="body" sz="quarter" idx="10" hasCustomPrompt="1"/>
          </p:nvPr>
        </p:nvSpPr>
        <p:spPr>
          <a:xfrm>
            <a:off x="484631" y="1033272"/>
            <a:ext cx="7316344"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161777742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82E3B71E-4CCE-374C-8AE2-9602260E21C5}"/>
              </a:ext>
              <a:ext uri="{C183D7F6-B498-43B3-948B-1728B52AA6E4}">
                <adec:decorative xmlns:adec="http://schemas.microsoft.com/office/drawing/2017/decorative" val="1"/>
              </a:ext>
            </a:extLst>
          </p:cNvPr>
          <p:cNvSpPr/>
          <p:nvPr userDrawn="1"/>
        </p:nvSpPr>
        <p:spPr bwMode="hidden">
          <a:xfrm>
            <a:off x="0" y="0"/>
            <a:ext cx="12191999" cy="6858000"/>
          </a:xfrm>
          <a:prstGeom prst="rect">
            <a:avLst/>
          </a:prstGeom>
          <a:gradFill flip="none" rotWithShape="1">
            <a:gsLst>
              <a:gs pos="100000">
                <a:srgbClr val="E60177"/>
              </a:gs>
              <a:gs pos="50000">
                <a:srgbClr val="E81245"/>
              </a:gs>
              <a:gs pos="0">
                <a:srgbClr val="BD03F7"/>
              </a:gs>
            </a:gsLst>
            <a:lin ang="1986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CE0C6AA0-CB77-6C9E-4F7B-3AA020EED5B0}"/>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0A10BFC-DF80-D63D-31B9-41F5D38FEB60}"/>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8A425E2D-BD44-843E-E518-681350E08A58}"/>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29047062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Photo 1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BF55C9EE-32D5-032F-B0BB-499A83222043}"/>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11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6" name="Slide Number Placeholder 4">
            <a:extLst>
              <a:ext uri="{FF2B5EF4-FFF2-40B4-BE49-F238E27FC236}">
                <a16:creationId xmlns:a16="http://schemas.microsoft.com/office/drawing/2014/main" id="{005EC47B-F555-0844-ADCB-7AE361D54A09}"/>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‹N›</a:t>
            </a:fld>
            <a:endParaRPr lang="en-US" dirty="0"/>
          </a:p>
        </p:txBody>
      </p:sp>
      <p:sp>
        <p:nvSpPr>
          <p:cNvPr id="5" name="Text Placeholder 6">
            <a:extLst>
              <a:ext uri="{FF2B5EF4-FFF2-40B4-BE49-F238E27FC236}">
                <a16:creationId xmlns:a16="http://schemas.microsoft.com/office/drawing/2014/main" id="{4CC42877-6EA5-F9D3-78E0-4851CBA5E994}"/>
              </a:ext>
            </a:extLst>
          </p:cNvPr>
          <p:cNvSpPr>
            <a:spLocks noGrp="1"/>
          </p:cNvSpPr>
          <p:nvPr>
            <p:ph type="body" sz="quarter" idx="13"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7" name="Text Placeholder 6">
            <a:extLst>
              <a:ext uri="{FF2B5EF4-FFF2-40B4-BE49-F238E27FC236}">
                <a16:creationId xmlns:a16="http://schemas.microsoft.com/office/drawing/2014/main" id="{39FB512D-15CC-46DE-A985-53A0266310A7}"/>
              </a:ext>
            </a:extLst>
          </p:cNvPr>
          <p:cNvSpPr>
            <a:spLocks noGrp="1"/>
          </p:cNvSpPr>
          <p:nvPr>
            <p:ph type="body" sz="quarter" idx="10" hasCustomPrompt="1"/>
          </p:nvPr>
        </p:nvSpPr>
        <p:spPr>
          <a:xfrm>
            <a:off x="484631" y="1033272"/>
            <a:ext cx="7316344"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311552693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Photo 2">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8598B43F-80E6-D720-6B30-6349B64F168F}"/>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5367528" cy="47080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7" name="Slide Number Placeholder 4">
            <a:extLst>
              <a:ext uri="{FF2B5EF4-FFF2-40B4-BE49-F238E27FC236}">
                <a16:creationId xmlns:a16="http://schemas.microsoft.com/office/drawing/2014/main" id="{CA22050E-4BD7-A546-A3B6-AAFC558F0994}"/>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‹N›</a:t>
            </a:fld>
            <a:endParaRPr lang="en-US" dirty="0"/>
          </a:p>
        </p:txBody>
      </p:sp>
    </p:spTree>
    <p:extLst>
      <p:ext uri="{BB962C8B-B14F-4D97-AF65-F5344CB8AC3E}">
        <p14:creationId xmlns:p14="http://schemas.microsoft.com/office/powerpoint/2010/main" val="2435911040"/>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Photo 2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69454536-1838-6298-46C0-0A9FF84E6154}"/>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5367528" cy="470801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6" name="Slide Number Placeholder 4">
            <a:extLst>
              <a:ext uri="{FF2B5EF4-FFF2-40B4-BE49-F238E27FC236}">
                <a16:creationId xmlns:a16="http://schemas.microsoft.com/office/drawing/2014/main" id="{18D4BAE5-B6BC-3345-AA6F-E181BE006485}"/>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‹N›</a:t>
            </a:fld>
            <a:endParaRPr lang="en-US" dirty="0"/>
          </a:p>
        </p:txBody>
      </p:sp>
    </p:spTree>
    <p:extLst>
      <p:ext uri="{BB962C8B-B14F-4D97-AF65-F5344CB8AC3E}">
        <p14:creationId xmlns:p14="http://schemas.microsoft.com/office/powerpoint/2010/main" val="1869579156"/>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Photo 3">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B76C53BB-C23E-D721-54B5-45F86F1769A0}"/>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7" name="Slide Number Placeholder 4">
            <a:extLst>
              <a:ext uri="{FF2B5EF4-FFF2-40B4-BE49-F238E27FC236}">
                <a16:creationId xmlns:a16="http://schemas.microsoft.com/office/drawing/2014/main" id="{E112FEBC-FF7D-3B4E-9CEE-8A231C3C028A}"/>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‹N›</a:t>
            </a:fld>
            <a:endParaRPr lang="en-US" dirty="0"/>
          </a:p>
        </p:txBody>
      </p:sp>
    </p:spTree>
    <p:extLst>
      <p:ext uri="{BB962C8B-B14F-4D97-AF65-F5344CB8AC3E}">
        <p14:creationId xmlns:p14="http://schemas.microsoft.com/office/powerpoint/2010/main" val="1048051692"/>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Photo 3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8C88ED5C-914A-DAEB-46A6-61BA1EB1EDE9}"/>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6" name="Slide Number Placeholder 4">
            <a:extLst>
              <a:ext uri="{FF2B5EF4-FFF2-40B4-BE49-F238E27FC236}">
                <a16:creationId xmlns:a16="http://schemas.microsoft.com/office/drawing/2014/main" id="{DFC17121-B768-C947-992C-F9295FFA86E0}"/>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‹N›</a:t>
            </a:fld>
            <a:endParaRPr lang="en-US" dirty="0"/>
          </a:p>
        </p:txBody>
      </p:sp>
    </p:spTree>
    <p:extLst>
      <p:ext uri="{BB962C8B-B14F-4D97-AF65-F5344CB8AC3E}">
        <p14:creationId xmlns:p14="http://schemas.microsoft.com/office/powerpoint/2010/main" val="1233255733"/>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and Photo 4">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0" y="0"/>
            <a:ext cx="3895342" cy="6858000"/>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5" name="Title 1">
            <a:extLst>
              <a:ext uri="{FF2B5EF4-FFF2-40B4-BE49-F238E27FC236}">
                <a16:creationId xmlns:a16="http://schemas.microsoft.com/office/drawing/2014/main" id="{6920E8FA-739F-3048-8E16-732D6D9A3BD6}"/>
              </a:ext>
            </a:extLst>
          </p:cNvPr>
          <p:cNvSpPr>
            <a:spLocks noGrp="1"/>
          </p:cNvSpPr>
          <p:nvPr>
            <p:ph type="title" hasCustomPrompt="1"/>
          </p:nvPr>
        </p:nvSpPr>
        <p:spPr>
          <a:xfrm>
            <a:off x="4389116" y="484632"/>
            <a:ext cx="7315202"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389116" y="1664208"/>
            <a:ext cx="7315200"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SmartArt Placeholder 16">
            <a:extLst>
              <a:ext uri="{FF2B5EF4-FFF2-40B4-BE49-F238E27FC236}">
                <a16:creationId xmlns:a16="http://schemas.microsoft.com/office/drawing/2014/main" id="{3E12F02A-EF0A-662B-4A34-06C25B75BC63}"/>
              </a:ext>
            </a:extLst>
          </p:cNvPr>
          <p:cNvSpPr>
            <a:spLocks noGrp="1"/>
          </p:cNvSpPr>
          <p:nvPr>
            <p:ph type="dgm" sz="quarter" idx="12" hasCustomPrompt="1"/>
          </p:nvPr>
        </p:nvSpPr>
        <p:spPr>
          <a:xfrm>
            <a:off x="0" y="45720"/>
            <a:ext cx="1341438" cy="137160"/>
          </a:xfrm>
          <a:blipFill>
            <a:blip r:embed="rId2"/>
            <a:stretch>
              <a:fillRect/>
            </a:stretch>
          </a:blipFill>
        </p:spPr>
        <p:txBody>
          <a:bodyPr/>
          <a:lstStyle>
            <a:lvl1pPr marL="0" indent="0">
              <a:buNone/>
              <a:defRPr/>
            </a:lvl1pPr>
          </a:lstStyle>
          <a:p>
            <a:r>
              <a:rPr lang="en-US" dirty="0"/>
              <a:t> </a:t>
            </a:r>
          </a:p>
        </p:txBody>
      </p:sp>
      <p:sp>
        <p:nvSpPr>
          <p:cNvPr id="4" name="SmartArt Placeholder 16">
            <a:extLst>
              <a:ext uri="{FF2B5EF4-FFF2-40B4-BE49-F238E27FC236}">
                <a16:creationId xmlns:a16="http://schemas.microsoft.com/office/drawing/2014/main" id="{3AFBC34C-725B-09DD-ED81-CBE22D5885F8}"/>
              </a:ext>
            </a:extLst>
          </p:cNvPr>
          <p:cNvSpPr>
            <a:spLocks noGrp="1"/>
          </p:cNvSpPr>
          <p:nvPr>
            <p:ph type="dgm" sz="quarter" idx="13" hasCustomPrompt="1"/>
          </p:nvPr>
        </p:nvSpPr>
        <p:spPr>
          <a:xfrm>
            <a:off x="0" y="6673844"/>
            <a:ext cx="1341438" cy="137160"/>
          </a:xfrm>
          <a:blipFill>
            <a:blip r:embed="rId2"/>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209366781"/>
      </p:ext>
    </p:extLst>
  </p:cSld>
  <p:clrMapOvr>
    <a:masterClrMapping/>
  </p:clrMapOvr>
  <p:extLst>
    <p:ext uri="{DCECCB84-F9BA-43D5-87BE-67443E8EF086}">
      <p15:sldGuideLst xmlns:p15="http://schemas.microsoft.com/office/powerpoint/2012/main">
        <p15:guide id="5" pos="2454" userDrawn="1">
          <p15:clr>
            <a:srgbClr val="C35EA4"/>
          </p15:clr>
        </p15:guide>
        <p15:guide id="7" pos="276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and Photo 4 - White Confidential">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0" y="0"/>
            <a:ext cx="3895342"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5" name="Title 1">
            <a:extLst>
              <a:ext uri="{FF2B5EF4-FFF2-40B4-BE49-F238E27FC236}">
                <a16:creationId xmlns:a16="http://schemas.microsoft.com/office/drawing/2014/main" id="{6920E8FA-739F-3048-8E16-732D6D9A3BD6}"/>
              </a:ext>
            </a:extLst>
          </p:cNvPr>
          <p:cNvSpPr>
            <a:spLocks noGrp="1"/>
          </p:cNvSpPr>
          <p:nvPr>
            <p:ph type="title" hasCustomPrompt="1"/>
          </p:nvPr>
        </p:nvSpPr>
        <p:spPr>
          <a:xfrm>
            <a:off x="4389116" y="484632"/>
            <a:ext cx="7315202"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389116" y="1664208"/>
            <a:ext cx="7315200"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SmartArt Placeholder 19">
            <a:extLst>
              <a:ext uri="{FF2B5EF4-FFF2-40B4-BE49-F238E27FC236}">
                <a16:creationId xmlns:a16="http://schemas.microsoft.com/office/drawing/2014/main" id="{98C4B44D-6AF0-CE5F-781C-9280AA40419C}"/>
              </a:ext>
            </a:extLst>
          </p:cNvPr>
          <p:cNvSpPr>
            <a:spLocks noGrp="1"/>
          </p:cNvSpPr>
          <p:nvPr>
            <p:ph type="dgm" sz="quarter" idx="14" hasCustomPrompt="1"/>
          </p:nvPr>
        </p:nvSpPr>
        <p:spPr>
          <a:xfrm>
            <a:off x="0" y="45720"/>
            <a:ext cx="1344168" cy="137160"/>
          </a:xfrm>
          <a:blipFill>
            <a:blip r:embed="rId2"/>
            <a:stretch>
              <a:fillRect/>
            </a:stretch>
          </a:blipFill>
        </p:spPr>
        <p:txBody>
          <a:bodyPr/>
          <a:lstStyle>
            <a:lvl1pPr marL="0" indent="0">
              <a:buNone/>
              <a:defRPr/>
            </a:lvl1pPr>
          </a:lstStyle>
          <a:p>
            <a:r>
              <a:rPr lang="en-US" dirty="0"/>
              <a:t> </a:t>
            </a:r>
          </a:p>
        </p:txBody>
      </p:sp>
      <p:sp>
        <p:nvSpPr>
          <p:cNvPr id="9" name="SmartArt Placeholder 19">
            <a:extLst>
              <a:ext uri="{FF2B5EF4-FFF2-40B4-BE49-F238E27FC236}">
                <a16:creationId xmlns:a16="http://schemas.microsoft.com/office/drawing/2014/main" id="{3964EF07-1974-D6EC-A486-BB0013C05AB0}"/>
              </a:ext>
            </a:extLst>
          </p:cNvPr>
          <p:cNvSpPr>
            <a:spLocks noGrp="1"/>
          </p:cNvSpPr>
          <p:nvPr>
            <p:ph type="dgm" sz="quarter" idx="15" hasCustomPrompt="1"/>
          </p:nvPr>
        </p:nvSpPr>
        <p:spPr>
          <a:xfrm>
            <a:off x="0" y="6675120"/>
            <a:ext cx="1344168" cy="137160"/>
          </a:xfrm>
          <a:blipFill>
            <a:blip r:embed="rId2"/>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200567805"/>
      </p:ext>
    </p:extLst>
  </p:cSld>
  <p:clrMapOvr>
    <a:masterClrMapping/>
  </p:clrMapOvr>
  <p:extLst>
    <p:ext uri="{DCECCB84-F9BA-43D5-87BE-67443E8EF086}">
      <p15:sldGuideLst xmlns:p15="http://schemas.microsoft.com/office/powerpoint/2012/main">
        <p15:guide id="5" pos="2454" userDrawn="1">
          <p15:clr>
            <a:srgbClr val="C35EA4"/>
          </p15:clr>
        </p15:guide>
        <p15:guide id="7" pos="276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Photo 5">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5A3DA9-B779-1B46-BEFC-253387C0A950}"/>
              </a:ext>
            </a:extLst>
          </p:cNvPr>
          <p:cNvSpPr>
            <a:spLocks noGrp="1"/>
          </p:cNvSpPr>
          <p:nvPr>
            <p:ph type="title" hasCustomPrompt="1"/>
          </p:nvPr>
        </p:nvSpPr>
        <p:spPr>
          <a:xfrm>
            <a:off x="6336788" y="484632"/>
            <a:ext cx="5367529"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6336788" y="1664208"/>
            <a:ext cx="5367528"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0" y="0"/>
            <a:ext cx="5852158" cy="6858000"/>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2" name="SmartArt Placeholder 16">
            <a:extLst>
              <a:ext uri="{FF2B5EF4-FFF2-40B4-BE49-F238E27FC236}">
                <a16:creationId xmlns:a16="http://schemas.microsoft.com/office/drawing/2014/main" id="{E86BE144-833A-5E7F-66B2-57513F707D7A}"/>
              </a:ext>
            </a:extLst>
          </p:cNvPr>
          <p:cNvSpPr>
            <a:spLocks noGrp="1"/>
          </p:cNvSpPr>
          <p:nvPr>
            <p:ph type="dgm" sz="quarter" idx="12" hasCustomPrompt="1"/>
          </p:nvPr>
        </p:nvSpPr>
        <p:spPr>
          <a:xfrm>
            <a:off x="0" y="45720"/>
            <a:ext cx="1341438" cy="137160"/>
          </a:xfrm>
          <a:blipFill>
            <a:blip r:embed="rId2"/>
            <a:stretch>
              <a:fillRect/>
            </a:stretch>
          </a:blipFill>
        </p:spPr>
        <p:txBody>
          <a:bodyPr/>
          <a:lstStyle>
            <a:lvl1pPr marL="0" indent="0">
              <a:buNone/>
              <a:defRPr/>
            </a:lvl1pPr>
          </a:lstStyle>
          <a:p>
            <a:r>
              <a:rPr lang="en-US" dirty="0"/>
              <a:t> </a:t>
            </a:r>
          </a:p>
        </p:txBody>
      </p:sp>
      <p:sp>
        <p:nvSpPr>
          <p:cNvPr id="5" name="SmartArt Placeholder 16">
            <a:extLst>
              <a:ext uri="{FF2B5EF4-FFF2-40B4-BE49-F238E27FC236}">
                <a16:creationId xmlns:a16="http://schemas.microsoft.com/office/drawing/2014/main" id="{6A43599D-EEE7-BC57-EECF-D9155AF72276}"/>
              </a:ext>
            </a:extLst>
          </p:cNvPr>
          <p:cNvSpPr>
            <a:spLocks noGrp="1"/>
          </p:cNvSpPr>
          <p:nvPr>
            <p:ph type="dgm" sz="quarter" idx="13" hasCustomPrompt="1"/>
          </p:nvPr>
        </p:nvSpPr>
        <p:spPr>
          <a:xfrm>
            <a:off x="0" y="6673844"/>
            <a:ext cx="1341438" cy="137160"/>
          </a:xfrm>
          <a:blipFill>
            <a:blip r:embed="rId2"/>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661803238"/>
      </p:ext>
    </p:extLst>
  </p:cSld>
  <p:clrMapOvr>
    <a:masterClrMapping/>
  </p:clrMapOvr>
  <p:extLst>
    <p:ext uri="{DCECCB84-F9BA-43D5-87BE-67443E8EF086}">
      <p15:sldGuideLst xmlns:p15="http://schemas.microsoft.com/office/powerpoint/2012/main">
        <p15:guide id="7" pos="3988" userDrawn="1">
          <p15:clr>
            <a:srgbClr val="C35EA4"/>
          </p15:clr>
        </p15:guide>
        <p15:guide id="8" orient="horz" pos="1046" userDrawn="1">
          <p15:clr>
            <a:srgbClr val="5ACBF0"/>
          </p15:clr>
        </p15:guide>
        <p15:guide id="9" pos="3690"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Photo 5 - White Confidenti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5A3DA9-B779-1B46-BEFC-253387C0A950}"/>
              </a:ext>
            </a:extLst>
          </p:cNvPr>
          <p:cNvSpPr>
            <a:spLocks noGrp="1"/>
          </p:cNvSpPr>
          <p:nvPr>
            <p:ph type="title" hasCustomPrompt="1"/>
          </p:nvPr>
        </p:nvSpPr>
        <p:spPr>
          <a:xfrm>
            <a:off x="6336788" y="484632"/>
            <a:ext cx="5367529"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6336788" y="1664208"/>
            <a:ext cx="5367528"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0" y="0"/>
            <a:ext cx="5852158"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6" name="SmartArt Placeholder 19">
            <a:extLst>
              <a:ext uri="{FF2B5EF4-FFF2-40B4-BE49-F238E27FC236}">
                <a16:creationId xmlns:a16="http://schemas.microsoft.com/office/drawing/2014/main" id="{8A8BD9B1-CE24-7A70-328E-EC0CBB9A1EDF}"/>
              </a:ext>
            </a:extLst>
          </p:cNvPr>
          <p:cNvSpPr>
            <a:spLocks noGrp="1"/>
          </p:cNvSpPr>
          <p:nvPr>
            <p:ph type="dgm" sz="quarter" idx="14" hasCustomPrompt="1"/>
          </p:nvPr>
        </p:nvSpPr>
        <p:spPr>
          <a:xfrm>
            <a:off x="0" y="45720"/>
            <a:ext cx="1344168" cy="137160"/>
          </a:xfrm>
          <a:blipFill>
            <a:blip r:embed="rId2"/>
            <a:stretch>
              <a:fillRect/>
            </a:stretch>
          </a:blipFill>
        </p:spPr>
        <p:txBody>
          <a:bodyPr/>
          <a:lstStyle>
            <a:lvl1pPr marL="0" indent="0">
              <a:buNone/>
              <a:defRPr/>
            </a:lvl1pPr>
          </a:lstStyle>
          <a:p>
            <a:r>
              <a:rPr lang="en-US" dirty="0"/>
              <a:t> </a:t>
            </a:r>
          </a:p>
        </p:txBody>
      </p:sp>
      <p:sp>
        <p:nvSpPr>
          <p:cNvPr id="7" name="SmartArt Placeholder 19">
            <a:extLst>
              <a:ext uri="{FF2B5EF4-FFF2-40B4-BE49-F238E27FC236}">
                <a16:creationId xmlns:a16="http://schemas.microsoft.com/office/drawing/2014/main" id="{E2197F9B-D618-6090-C90E-93BD4962B827}"/>
              </a:ext>
            </a:extLst>
          </p:cNvPr>
          <p:cNvSpPr>
            <a:spLocks noGrp="1"/>
          </p:cNvSpPr>
          <p:nvPr>
            <p:ph type="dgm" sz="quarter" idx="15" hasCustomPrompt="1"/>
          </p:nvPr>
        </p:nvSpPr>
        <p:spPr>
          <a:xfrm>
            <a:off x="0" y="6675120"/>
            <a:ext cx="1344168" cy="137160"/>
          </a:xfrm>
          <a:blipFill>
            <a:blip r:embed="rId2"/>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655033930"/>
      </p:ext>
    </p:extLst>
  </p:cSld>
  <p:clrMapOvr>
    <a:masterClrMapping/>
  </p:clrMapOvr>
  <p:extLst>
    <p:ext uri="{DCECCB84-F9BA-43D5-87BE-67443E8EF086}">
      <p15:sldGuideLst xmlns:p15="http://schemas.microsoft.com/office/powerpoint/2012/main">
        <p15:guide id="7" pos="3988" userDrawn="1">
          <p15:clr>
            <a:srgbClr val="C35EA4"/>
          </p15:clr>
        </p15:guide>
        <p15:guide id="8" orient="horz" pos="1046" userDrawn="1">
          <p15:clr>
            <a:srgbClr val="5ACBF0"/>
          </p15:clr>
        </p15:guide>
        <p15:guide id="9" pos="3690"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Photo 6">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5A2621-671F-9742-A885-530EC501EF30}"/>
              </a:ext>
            </a:extLst>
          </p:cNvPr>
          <p:cNvSpPr>
            <a:spLocks noGrp="1"/>
          </p:cNvSpPr>
          <p:nvPr>
            <p:ph type="title" hasCustomPrompt="1"/>
          </p:nvPr>
        </p:nvSpPr>
        <p:spPr>
          <a:xfrm>
            <a:off x="8293606" y="484632"/>
            <a:ext cx="3410712"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8293606" y="1664208"/>
            <a:ext cx="3410712"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1" y="0"/>
            <a:ext cx="7799830" cy="6858000"/>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2" name="SmartArt Placeholder 16">
            <a:extLst>
              <a:ext uri="{FF2B5EF4-FFF2-40B4-BE49-F238E27FC236}">
                <a16:creationId xmlns:a16="http://schemas.microsoft.com/office/drawing/2014/main" id="{F8E4124D-CCA0-5B97-541E-6DB13B27E1C4}"/>
              </a:ext>
            </a:extLst>
          </p:cNvPr>
          <p:cNvSpPr>
            <a:spLocks noGrp="1"/>
          </p:cNvSpPr>
          <p:nvPr>
            <p:ph type="dgm" sz="quarter" idx="12" hasCustomPrompt="1"/>
          </p:nvPr>
        </p:nvSpPr>
        <p:spPr>
          <a:xfrm>
            <a:off x="0" y="45720"/>
            <a:ext cx="1341438" cy="137160"/>
          </a:xfrm>
          <a:blipFill>
            <a:blip r:embed="rId2"/>
            <a:stretch>
              <a:fillRect/>
            </a:stretch>
          </a:blipFill>
        </p:spPr>
        <p:txBody>
          <a:bodyPr/>
          <a:lstStyle>
            <a:lvl1pPr marL="0" indent="0">
              <a:buNone/>
              <a:defRPr/>
            </a:lvl1pPr>
          </a:lstStyle>
          <a:p>
            <a:r>
              <a:rPr lang="en-US" dirty="0"/>
              <a:t> </a:t>
            </a:r>
          </a:p>
        </p:txBody>
      </p:sp>
      <p:sp>
        <p:nvSpPr>
          <p:cNvPr id="5" name="SmartArt Placeholder 16">
            <a:extLst>
              <a:ext uri="{FF2B5EF4-FFF2-40B4-BE49-F238E27FC236}">
                <a16:creationId xmlns:a16="http://schemas.microsoft.com/office/drawing/2014/main" id="{0A99E434-2BA0-8AAD-DCB2-F622BBE23991}"/>
              </a:ext>
            </a:extLst>
          </p:cNvPr>
          <p:cNvSpPr>
            <a:spLocks noGrp="1"/>
          </p:cNvSpPr>
          <p:nvPr>
            <p:ph type="dgm" sz="quarter" idx="13" hasCustomPrompt="1"/>
          </p:nvPr>
        </p:nvSpPr>
        <p:spPr>
          <a:xfrm>
            <a:off x="0" y="6673844"/>
            <a:ext cx="1341438" cy="137160"/>
          </a:xfrm>
          <a:blipFill>
            <a:blip r:embed="rId2"/>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359966440"/>
      </p:ext>
    </p:extLst>
  </p:cSld>
  <p:clrMapOvr>
    <a:masterClrMapping/>
  </p:clrMapOvr>
  <p:extLst>
    <p:ext uri="{DCECCB84-F9BA-43D5-87BE-67443E8EF086}">
      <p15:sldGuideLst xmlns:p15="http://schemas.microsoft.com/office/powerpoint/2012/main">
        <p15:guide id="7" pos="4914" userDrawn="1">
          <p15:clr>
            <a:srgbClr val="C35EA4"/>
          </p15:clr>
        </p15:guide>
        <p15:guide id="8" orient="horz" pos="1046" userDrawn="1">
          <p15:clr>
            <a:srgbClr val="5ACBF0"/>
          </p15:clr>
        </p15:guide>
        <p15:guide id="9" pos="5220"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80F9127D-8201-0B44-A399-484032A4A3AF}"/>
              </a:ext>
              <a:ext uri="{C183D7F6-B498-43B3-948B-1728B52AA6E4}">
                <adec:decorative xmlns:adec="http://schemas.microsoft.com/office/drawing/2017/decorative" val="1"/>
              </a:ext>
            </a:extLst>
          </p:cNvPr>
          <p:cNvSpPr/>
          <p:nvPr userDrawn="1"/>
        </p:nvSpPr>
        <p:spPr bwMode="hidden">
          <a:xfrm rot="16200000">
            <a:off x="2667000" y="-2667001"/>
            <a:ext cx="6858001" cy="12192002"/>
          </a:xfrm>
          <a:prstGeom prst="rect">
            <a:avLst/>
          </a:prstGeom>
          <a:gradFill flip="none" rotWithShape="1">
            <a:gsLst>
              <a:gs pos="100000">
                <a:srgbClr val="01AB01"/>
              </a:gs>
              <a:gs pos="50000">
                <a:srgbClr val="0068FF"/>
              </a:gs>
              <a:gs pos="0">
                <a:srgbClr val="3539F4"/>
              </a:gs>
            </a:gsLst>
            <a:lin ang="1986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36C52A1F-13CB-733C-154D-684156042B4A}"/>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E8050DB-C803-9D48-C7C7-6F91959D5A41}"/>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74A9020C-756E-9D32-DE05-4D74D4EF254E}"/>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359498867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Photo 6 - White Confidenti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5A2621-671F-9742-A885-530EC501EF30}"/>
              </a:ext>
            </a:extLst>
          </p:cNvPr>
          <p:cNvSpPr>
            <a:spLocks noGrp="1"/>
          </p:cNvSpPr>
          <p:nvPr>
            <p:ph type="title" hasCustomPrompt="1"/>
          </p:nvPr>
        </p:nvSpPr>
        <p:spPr>
          <a:xfrm>
            <a:off x="8293606" y="484632"/>
            <a:ext cx="3410712"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8293606" y="1664208"/>
            <a:ext cx="3410712" cy="47091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1" y="0"/>
            <a:ext cx="779983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6" name="SmartArt Placeholder 19">
            <a:extLst>
              <a:ext uri="{FF2B5EF4-FFF2-40B4-BE49-F238E27FC236}">
                <a16:creationId xmlns:a16="http://schemas.microsoft.com/office/drawing/2014/main" id="{A8106CF0-8948-A1DB-106D-43F50D59661A}"/>
              </a:ext>
            </a:extLst>
          </p:cNvPr>
          <p:cNvSpPr>
            <a:spLocks noGrp="1"/>
          </p:cNvSpPr>
          <p:nvPr>
            <p:ph type="dgm" sz="quarter" idx="14" hasCustomPrompt="1"/>
          </p:nvPr>
        </p:nvSpPr>
        <p:spPr>
          <a:xfrm>
            <a:off x="0" y="45720"/>
            <a:ext cx="1344168" cy="137160"/>
          </a:xfrm>
          <a:blipFill>
            <a:blip r:embed="rId2"/>
            <a:stretch>
              <a:fillRect/>
            </a:stretch>
          </a:blipFill>
        </p:spPr>
        <p:txBody>
          <a:bodyPr/>
          <a:lstStyle>
            <a:lvl1pPr marL="0" indent="0">
              <a:buNone/>
              <a:defRPr/>
            </a:lvl1pPr>
          </a:lstStyle>
          <a:p>
            <a:r>
              <a:rPr lang="en-US" dirty="0"/>
              <a:t> </a:t>
            </a:r>
          </a:p>
        </p:txBody>
      </p:sp>
      <p:sp>
        <p:nvSpPr>
          <p:cNvPr id="7" name="SmartArt Placeholder 19">
            <a:extLst>
              <a:ext uri="{FF2B5EF4-FFF2-40B4-BE49-F238E27FC236}">
                <a16:creationId xmlns:a16="http://schemas.microsoft.com/office/drawing/2014/main" id="{50069577-AFBA-ECF7-359D-65B5E5A349FB}"/>
              </a:ext>
            </a:extLst>
          </p:cNvPr>
          <p:cNvSpPr>
            <a:spLocks noGrp="1"/>
          </p:cNvSpPr>
          <p:nvPr>
            <p:ph type="dgm" sz="quarter" idx="15" hasCustomPrompt="1"/>
          </p:nvPr>
        </p:nvSpPr>
        <p:spPr>
          <a:xfrm>
            <a:off x="0" y="6675120"/>
            <a:ext cx="1344168" cy="137160"/>
          </a:xfrm>
          <a:blipFill>
            <a:blip r:embed="rId2"/>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594379150"/>
      </p:ext>
    </p:extLst>
  </p:cSld>
  <p:clrMapOvr>
    <a:masterClrMapping/>
  </p:clrMapOvr>
  <p:extLst>
    <p:ext uri="{DCECCB84-F9BA-43D5-87BE-67443E8EF086}">
      <p15:sldGuideLst xmlns:p15="http://schemas.microsoft.com/office/powerpoint/2012/main">
        <p15:guide id="7" pos="4914" userDrawn="1">
          <p15:clr>
            <a:srgbClr val="C35EA4"/>
          </p15:clr>
        </p15:guide>
        <p15:guide id="8" orient="horz" pos="1046" userDrawn="1">
          <p15:clr>
            <a:srgbClr val="5ACBF0"/>
          </p15:clr>
        </p15:guide>
        <p15:guide id="9" pos="5220"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Photo 7">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EB9D1431-BA6B-9B8D-4F1A-1E3345901F53}"/>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108308FF-1C12-E74D-9118-64DEB1D3D281}"/>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5367528" cy="20592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Content Placeholder 3">
            <a:extLst>
              <a:ext uri="{FF2B5EF4-FFF2-40B4-BE49-F238E27FC236}">
                <a16:creationId xmlns:a16="http://schemas.microsoft.com/office/drawing/2014/main" id="{F7AAC0D8-A8B2-0B4E-AAF4-E27A3AF01A10}"/>
              </a:ext>
            </a:extLst>
          </p:cNvPr>
          <p:cNvSpPr>
            <a:spLocks noGrp="1"/>
          </p:cNvSpPr>
          <p:nvPr>
            <p:ph sz="quarter" idx="12"/>
          </p:nvPr>
        </p:nvSpPr>
        <p:spPr>
          <a:xfrm>
            <a:off x="6336790" y="1664207"/>
            <a:ext cx="5367528" cy="20592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4">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0" y="4017876"/>
            <a:ext cx="12192000" cy="2840122"/>
          </a:xfrm>
          <a:solidFill>
            <a:srgbClr val="BFBFBF"/>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9" name="Slide Number Placeholder 5">
            <a:extLst>
              <a:ext uri="{FF2B5EF4-FFF2-40B4-BE49-F238E27FC236}">
                <a16:creationId xmlns:a16="http://schemas.microsoft.com/office/drawing/2014/main" id="{9B781509-E155-1047-B585-91F429E9D6F3}"/>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‹N›</a:t>
            </a:fld>
            <a:endParaRPr lang="en-US" dirty="0"/>
          </a:p>
        </p:txBody>
      </p:sp>
      <p:sp>
        <p:nvSpPr>
          <p:cNvPr id="5" name="Text Placeholder 6">
            <a:extLst>
              <a:ext uri="{FF2B5EF4-FFF2-40B4-BE49-F238E27FC236}">
                <a16:creationId xmlns:a16="http://schemas.microsoft.com/office/drawing/2014/main" id="{AD0C675B-AEEE-C3BD-E63A-F03C1440062A}"/>
              </a:ext>
            </a:extLst>
          </p:cNvPr>
          <p:cNvSpPr>
            <a:spLocks noGrp="1"/>
          </p:cNvSpPr>
          <p:nvPr>
            <p:ph type="body" sz="quarter" idx="17"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
        <p:nvSpPr>
          <p:cNvPr id="6" name="SmartArt Placeholder 16">
            <a:extLst>
              <a:ext uri="{FF2B5EF4-FFF2-40B4-BE49-F238E27FC236}">
                <a16:creationId xmlns:a16="http://schemas.microsoft.com/office/drawing/2014/main" id="{B75B2355-3407-DE38-62A2-D8309AF8F1D0}"/>
              </a:ext>
            </a:extLst>
          </p:cNvPr>
          <p:cNvSpPr>
            <a:spLocks noGrp="1"/>
          </p:cNvSpPr>
          <p:nvPr>
            <p:ph type="dgm" sz="quarter" idx="13" hasCustomPrompt="1"/>
          </p:nvPr>
        </p:nvSpPr>
        <p:spPr>
          <a:xfrm>
            <a:off x="0" y="6673844"/>
            <a:ext cx="1341438" cy="137160"/>
          </a:xfrm>
          <a:blipFill>
            <a:blip r:embed="rId3"/>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096528023"/>
      </p:ext>
    </p:extLst>
  </p:cSld>
  <p:clrMapOvr>
    <a:masterClrMapping/>
  </p:clrMapOvr>
  <p:extLst>
    <p:ext uri="{DCECCB84-F9BA-43D5-87BE-67443E8EF086}">
      <p15:sldGuideLst xmlns:p15="http://schemas.microsoft.com/office/powerpoint/2012/main">
        <p15:guide id="8" orient="horz" pos="1046" userDrawn="1">
          <p15:clr>
            <a:srgbClr val="5ACBF0"/>
          </p15:clr>
        </p15:guide>
        <p15:guide id="9" pos="3688" userDrawn="1">
          <p15:clr>
            <a:srgbClr val="C35EA4"/>
          </p15:clr>
        </p15:guide>
        <p15:guide id="10" pos="3988" userDrawn="1">
          <p15:clr>
            <a:srgbClr val="C35EA4"/>
          </p15:clr>
        </p15:guide>
        <p15:guide id="11" orient="horz" pos="2528" userDrawn="1">
          <p15:clr>
            <a:srgbClr val="5ACBF0"/>
          </p15:clr>
        </p15:guide>
        <p15:guide id="12" orient="horz" pos="2346" userDrawn="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Photo 7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935B27BF-3F29-1459-5C56-6191BA782467}"/>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108308FF-1C12-E74D-9118-64DEB1D3D281}"/>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5367528" cy="20592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Content Placeholder 3">
            <a:extLst>
              <a:ext uri="{FF2B5EF4-FFF2-40B4-BE49-F238E27FC236}">
                <a16:creationId xmlns:a16="http://schemas.microsoft.com/office/drawing/2014/main" id="{F7AAC0D8-A8B2-0B4E-AAF4-E27A3AF01A10}"/>
              </a:ext>
            </a:extLst>
          </p:cNvPr>
          <p:cNvSpPr>
            <a:spLocks noGrp="1"/>
          </p:cNvSpPr>
          <p:nvPr>
            <p:ph sz="quarter" idx="12"/>
          </p:nvPr>
        </p:nvSpPr>
        <p:spPr>
          <a:xfrm>
            <a:off x="6336790" y="1664207"/>
            <a:ext cx="5367528" cy="205921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4">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0" y="4017876"/>
            <a:ext cx="12192000" cy="2840122"/>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8" name="Slide Number Placeholder 5">
            <a:extLst>
              <a:ext uri="{FF2B5EF4-FFF2-40B4-BE49-F238E27FC236}">
                <a16:creationId xmlns:a16="http://schemas.microsoft.com/office/drawing/2014/main" id="{4F94195D-B24D-374F-88F3-5789A9E0605F}"/>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‹N›</a:t>
            </a:fld>
            <a:endParaRPr lang="en-US" dirty="0"/>
          </a:p>
        </p:txBody>
      </p:sp>
      <p:sp>
        <p:nvSpPr>
          <p:cNvPr id="5" name="Text Placeholder 6">
            <a:extLst>
              <a:ext uri="{FF2B5EF4-FFF2-40B4-BE49-F238E27FC236}">
                <a16:creationId xmlns:a16="http://schemas.microsoft.com/office/drawing/2014/main" id="{F22EDD41-599B-F3DB-AED6-2422E3108BFC}"/>
              </a:ext>
            </a:extLst>
          </p:cNvPr>
          <p:cNvSpPr>
            <a:spLocks noGrp="1"/>
          </p:cNvSpPr>
          <p:nvPr>
            <p:ph type="body" sz="quarter" idx="17"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
        <p:nvSpPr>
          <p:cNvPr id="6" name="SmartArt Placeholder 19">
            <a:extLst>
              <a:ext uri="{FF2B5EF4-FFF2-40B4-BE49-F238E27FC236}">
                <a16:creationId xmlns:a16="http://schemas.microsoft.com/office/drawing/2014/main" id="{DBB1B80C-3277-8E3A-F03C-9AD46A55DA3B}"/>
              </a:ext>
            </a:extLst>
          </p:cNvPr>
          <p:cNvSpPr>
            <a:spLocks noGrp="1"/>
          </p:cNvSpPr>
          <p:nvPr>
            <p:ph type="dgm" sz="quarter" idx="15" hasCustomPrompt="1"/>
          </p:nvPr>
        </p:nvSpPr>
        <p:spPr>
          <a:xfrm>
            <a:off x="0" y="6675120"/>
            <a:ext cx="1344168" cy="137160"/>
          </a:xfrm>
          <a:blipFill>
            <a:blip r:embed="rId3"/>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190793769"/>
      </p:ext>
    </p:extLst>
  </p:cSld>
  <p:clrMapOvr>
    <a:masterClrMapping/>
  </p:clrMapOvr>
  <p:extLst>
    <p:ext uri="{DCECCB84-F9BA-43D5-87BE-67443E8EF086}">
      <p15:sldGuideLst xmlns:p15="http://schemas.microsoft.com/office/powerpoint/2012/main">
        <p15:guide id="8" orient="horz" pos="1046" userDrawn="1">
          <p15:clr>
            <a:srgbClr val="5ACBF0"/>
          </p15:clr>
        </p15:guide>
        <p15:guide id="9" pos="3688" userDrawn="1">
          <p15:clr>
            <a:srgbClr val="C35EA4"/>
          </p15:clr>
        </p15:guide>
        <p15:guide id="10" pos="3988" userDrawn="1">
          <p15:clr>
            <a:srgbClr val="C35EA4"/>
          </p15:clr>
        </p15:guide>
        <p15:guide id="11" orient="horz" pos="2528" userDrawn="1">
          <p15:clr>
            <a:srgbClr val="5ACBF0"/>
          </p15:clr>
        </p15:guide>
        <p15:guide id="12" orient="horz" pos="2346" userDrawn="1">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Three Photo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07BEDD-FEC5-B14D-9AD2-0694B5CAAB23}"/>
              </a:ext>
            </a:extLst>
          </p:cNvPr>
          <p:cNvSpPr>
            <a:spLocks noGrp="1"/>
          </p:cNvSpPr>
          <p:nvPr>
            <p:ph type="title" hasCustomPrompt="1"/>
          </p:nvPr>
        </p:nvSpPr>
        <p:spPr/>
        <p:txBody>
          <a:bodyPr/>
          <a:lstStyle/>
          <a:p>
            <a:r>
              <a:rPr lang="en-US" dirty="0"/>
              <a:t>[Slide title]</a:t>
            </a:r>
          </a:p>
        </p:txBody>
      </p:sp>
      <p:sp>
        <p:nvSpPr>
          <p:cNvPr id="5" name="Picture Placeholder 2">
            <a:extLst>
              <a:ext uri="{FF2B5EF4-FFF2-40B4-BE49-F238E27FC236}">
                <a16:creationId xmlns:a16="http://schemas.microsoft.com/office/drawing/2014/main" id="{C7F0E676-3481-6E4A-891A-6557B314C4C4}"/>
              </a:ext>
            </a:extLst>
          </p:cNvPr>
          <p:cNvSpPr>
            <a:spLocks noGrp="1"/>
          </p:cNvSpPr>
          <p:nvPr>
            <p:ph type="pic" sz="quarter" idx="10"/>
          </p:nvPr>
        </p:nvSpPr>
        <p:spPr>
          <a:xfrm>
            <a:off x="484630"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7" name="Content Placeholder 3">
            <a:extLst>
              <a:ext uri="{FF2B5EF4-FFF2-40B4-BE49-F238E27FC236}">
                <a16:creationId xmlns:a16="http://schemas.microsoft.com/office/drawing/2014/main" id="{843D9716-4D0C-4544-82A3-C6920ADF7255}"/>
              </a:ext>
            </a:extLst>
          </p:cNvPr>
          <p:cNvSpPr>
            <a:spLocks noGrp="1"/>
          </p:cNvSpPr>
          <p:nvPr>
            <p:ph sz="quarter" idx="11"/>
          </p:nvPr>
        </p:nvSpPr>
        <p:spPr>
          <a:xfrm>
            <a:off x="484630" y="4017875"/>
            <a:ext cx="3410712" cy="235434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0" name="Picture Placeholder 4">
            <a:extLst>
              <a:ext uri="{FF2B5EF4-FFF2-40B4-BE49-F238E27FC236}">
                <a16:creationId xmlns:a16="http://schemas.microsoft.com/office/drawing/2014/main" id="{539B1119-DC97-6440-B2AD-634248A2E751}"/>
              </a:ext>
            </a:extLst>
          </p:cNvPr>
          <p:cNvSpPr>
            <a:spLocks noGrp="1"/>
          </p:cNvSpPr>
          <p:nvPr>
            <p:ph type="pic" sz="quarter" idx="12"/>
          </p:nvPr>
        </p:nvSpPr>
        <p:spPr>
          <a:xfrm>
            <a:off x="4389118"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13" name="Content Placeholder 5">
            <a:extLst>
              <a:ext uri="{FF2B5EF4-FFF2-40B4-BE49-F238E27FC236}">
                <a16:creationId xmlns:a16="http://schemas.microsoft.com/office/drawing/2014/main" id="{B3928CDD-06EF-B84A-A301-BFAF46E60BEC}"/>
              </a:ext>
            </a:extLst>
          </p:cNvPr>
          <p:cNvSpPr>
            <a:spLocks noGrp="1"/>
          </p:cNvSpPr>
          <p:nvPr>
            <p:ph sz="quarter" idx="13"/>
          </p:nvPr>
        </p:nvSpPr>
        <p:spPr>
          <a:xfrm>
            <a:off x="4389118" y="4017875"/>
            <a:ext cx="3410712" cy="235434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5" name="Picture Placeholder 6">
            <a:extLst>
              <a:ext uri="{FF2B5EF4-FFF2-40B4-BE49-F238E27FC236}">
                <a16:creationId xmlns:a16="http://schemas.microsoft.com/office/drawing/2014/main" id="{C932B8B0-B55F-D842-A6C0-39B4BB9798F7}"/>
              </a:ext>
            </a:extLst>
          </p:cNvPr>
          <p:cNvSpPr>
            <a:spLocks noGrp="1"/>
          </p:cNvSpPr>
          <p:nvPr>
            <p:ph type="pic" sz="quarter" idx="14"/>
          </p:nvPr>
        </p:nvSpPr>
        <p:spPr>
          <a:xfrm>
            <a:off x="8293606"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17" name="Content Placeholder 7">
            <a:extLst>
              <a:ext uri="{FF2B5EF4-FFF2-40B4-BE49-F238E27FC236}">
                <a16:creationId xmlns:a16="http://schemas.microsoft.com/office/drawing/2014/main" id="{59708AC6-8387-2D46-860C-F1B497D62571}"/>
              </a:ext>
            </a:extLst>
          </p:cNvPr>
          <p:cNvSpPr>
            <a:spLocks noGrp="1"/>
          </p:cNvSpPr>
          <p:nvPr>
            <p:ph sz="quarter" idx="15"/>
          </p:nvPr>
        </p:nvSpPr>
        <p:spPr>
          <a:xfrm>
            <a:off x="8293606" y="4017875"/>
            <a:ext cx="3410712" cy="235434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 name="Text Placeholder 6">
            <a:extLst>
              <a:ext uri="{FF2B5EF4-FFF2-40B4-BE49-F238E27FC236}">
                <a16:creationId xmlns:a16="http://schemas.microsoft.com/office/drawing/2014/main" id="{AC017294-40FE-E228-6785-62359917CA0B}"/>
              </a:ext>
            </a:extLst>
          </p:cNvPr>
          <p:cNvSpPr>
            <a:spLocks noGrp="1"/>
          </p:cNvSpPr>
          <p:nvPr>
            <p:ph type="body" sz="quarter" idx="17"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595290207"/>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2" userDrawn="1">
          <p15:clr>
            <a:srgbClr val="C35EA4"/>
          </p15:clr>
        </p15:guide>
        <p15:guide id="7" pos="5222" userDrawn="1">
          <p15:clr>
            <a:srgbClr val="C35EA4"/>
          </p15:clr>
        </p15:guide>
        <p15:guide id="8" orient="horz" pos="1046" userDrawn="1">
          <p15:clr>
            <a:srgbClr val="5ACBF0"/>
          </p15:clr>
        </p15:guide>
        <p15:guide id="10" orient="horz" pos="2528" userDrawn="1">
          <p15:clr>
            <a:srgbClr val="5ACBF0"/>
          </p15:clr>
        </p15:guide>
        <p15:guide id="11" orient="horz" pos="2346"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nd Four Photo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2029B6-C7BC-4F4D-88B3-8F8DBFC24D0D}"/>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7" name="Picture Placeholder 2">
            <a:extLst>
              <a:ext uri="{FF2B5EF4-FFF2-40B4-BE49-F238E27FC236}">
                <a16:creationId xmlns:a16="http://schemas.microsoft.com/office/drawing/2014/main" id="{EA08CE2E-64E0-F542-AC32-8BBB99D092DC}"/>
              </a:ext>
            </a:extLst>
          </p:cNvPr>
          <p:cNvSpPr>
            <a:spLocks noGrp="1"/>
          </p:cNvSpPr>
          <p:nvPr>
            <p:ph type="pic" sz="quarter" idx="10"/>
          </p:nvPr>
        </p:nvSpPr>
        <p:spPr>
          <a:xfrm>
            <a:off x="48463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3" name="Content Placeholder 3">
            <a:extLst>
              <a:ext uri="{FF2B5EF4-FFF2-40B4-BE49-F238E27FC236}">
                <a16:creationId xmlns:a16="http://schemas.microsoft.com/office/drawing/2014/main" id="{F2A87E07-D230-4A2B-90EB-BAFE34A4ADA3}"/>
              </a:ext>
            </a:extLst>
          </p:cNvPr>
          <p:cNvSpPr>
            <a:spLocks noGrp="1"/>
          </p:cNvSpPr>
          <p:nvPr>
            <p:ph sz="half" idx="1"/>
          </p:nvPr>
        </p:nvSpPr>
        <p:spPr>
          <a:xfrm>
            <a:off x="484630" y="3429000"/>
            <a:ext cx="2441448" cy="25763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Picture Placeholder 4">
            <a:extLst>
              <a:ext uri="{FF2B5EF4-FFF2-40B4-BE49-F238E27FC236}">
                <a16:creationId xmlns:a16="http://schemas.microsoft.com/office/drawing/2014/main" id="{D6BCD29D-466C-EE40-8EED-8348616E3365}"/>
              </a:ext>
            </a:extLst>
          </p:cNvPr>
          <p:cNvSpPr>
            <a:spLocks noGrp="1"/>
          </p:cNvSpPr>
          <p:nvPr>
            <p:ph type="pic" sz="quarter" idx="13"/>
          </p:nvPr>
        </p:nvSpPr>
        <p:spPr>
          <a:xfrm>
            <a:off x="341071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4" name="Content Placeholder 5">
            <a:extLst>
              <a:ext uri="{FF2B5EF4-FFF2-40B4-BE49-F238E27FC236}">
                <a16:creationId xmlns:a16="http://schemas.microsoft.com/office/drawing/2014/main" id="{CFF30D3B-DD55-43C0-9A96-3AC11E01121D}"/>
              </a:ext>
            </a:extLst>
          </p:cNvPr>
          <p:cNvSpPr>
            <a:spLocks noGrp="1"/>
          </p:cNvSpPr>
          <p:nvPr>
            <p:ph sz="half" idx="2"/>
          </p:nvPr>
        </p:nvSpPr>
        <p:spPr>
          <a:xfrm>
            <a:off x="3410710" y="3429000"/>
            <a:ext cx="2441448" cy="25763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Picture Placeholder 6">
            <a:extLst>
              <a:ext uri="{FF2B5EF4-FFF2-40B4-BE49-F238E27FC236}">
                <a16:creationId xmlns:a16="http://schemas.microsoft.com/office/drawing/2014/main" id="{A4744E8C-2782-1D41-8388-9116FADF1D19}"/>
              </a:ext>
            </a:extLst>
          </p:cNvPr>
          <p:cNvSpPr>
            <a:spLocks noGrp="1"/>
          </p:cNvSpPr>
          <p:nvPr>
            <p:ph type="pic" sz="quarter" idx="14"/>
          </p:nvPr>
        </p:nvSpPr>
        <p:spPr>
          <a:xfrm>
            <a:off x="633679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11" name="Content Placeholder 7">
            <a:extLst>
              <a:ext uri="{FF2B5EF4-FFF2-40B4-BE49-F238E27FC236}">
                <a16:creationId xmlns:a16="http://schemas.microsoft.com/office/drawing/2014/main" id="{3E7CE142-0CA8-FE44-AEBE-6EA0C0C59560}"/>
              </a:ext>
            </a:extLst>
          </p:cNvPr>
          <p:cNvSpPr>
            <a:spLocks noGrp="1"/>
          </p:cNvSpPr>
          <p:nvPr>
            <p:ph sz="quarter" idx="11"/>
          </p:nvPr>
        </p:nvSpPr>
        <p:spPr>
          <a:xfrm>
            <a:off x="6336790" y="3429000"/>
            <a:ext cx="2441448" cy="25763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4" name="Picture Placeholder 8">
            <a:extLst>
              <a:ext uri="{FF2B5EF4-FFF2-40B4-BE49-F238E27FC236}">
                <a16:creationId xmlns:a16="http://schemas.microsoft.com/office/drawing/2014/main" id="{6099DDD5-D089-AD4F-B4E2-5303AA3DBDDA}"/>
              </a:ext>
            </a:extLst>
          </p:cNvPr>
          <p:cNvSpPr>
            <a:spLocks noGrp="1"/>
          </p:cNvSpPr>
          <p:nvPr>
            <p:ph type="pic" sz="quarter" idx="15"/>
          </p:nvPr>
        </p:nvSpPr>
        <p:spPr>
          <a:xfrm>
            <a:off x="926287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it-IT"/>
              <a:t>Fare clic sull'icona per inserire un'immagine</a:t>
            </a:r>
            <a:endParaRPr lang="en-US" dirty="0"/>
          </a:p>
        </p:txBody>
      </p:sp>
      <p:sp>
        <p:nvSpPr>
          <p:cNvPr id="9" name="Content Placeholder 9">
            <a:extLst>
              <a:ext uri="{FF2B5EF4-FFF2-40B4-BE49-F238E27FC236}">
                <a16:creationId xmlns:a16="http://schemas.microsoft.com/office/drawing/2014/main" id="{5BC9E542-5C7A-5F45-986F-1849A865FCEA}"/>
              </a:ext>
            </a:extLst>
          </p:cNvPr>
          <p:cNvSpPr>
            <a:spLocks noGrp="1"/>
          </p:cNvSpPr>
          <p:nvPr>
            <p:ph sz="quarter" idx="12"/>
          </p:nvPr>
        </p:nvSpPr>
        <p:spPr>
          <a:xfrm>
            <a:off x="9262870" y="3429000"/>
            <a:ext cx="2441448" cy="25763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ext Placeholder 6">
            <a:extLst>
              <a:ext uri="{FF2B5EF4-FFF2-40B4-BE49-F238E27FC236}">
                <a16:creationId xmlns:a16="http://schemas.microsoft.com/office/drawing/2014/main" id="{A66C2018-E3BC-FA6F-5C43-C3F5F5C90C02}"/>
              </a:ext>
            </a:extLst>
          </p:cNvPr>
          <p:cNvSpPr>
            <a:spLocks noGrp="1"/>
          </p:cNvSpPr>
          <p:nvPr>
            <p:ph type="body" sz="quarter" idx="16"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8" name="Text Placeholder 6">
            <a:extLst>
              <a:ext uri="{FF2B5EF4-FFF2-40B4-BE49-F238E27FC236}">
                <a16:creationId xmlns:a16="http://schemas.microsoft.com/office/drawing/2014/main" id="{96C58D09-8EE1-B502-2EDB-CFE14D3C4C07}"/>
              </a:ext>
            </a:extLst>
          </p:cNvPr>
          <p:cNvSpPr>
            <a:spLocks noGrp="1"/>
          </p:cNvSpPr>
          <p:nvPr>
            <p:ph type="body" sz="quarter" idx="17"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15463495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976" userDrawn="1">
          <p15:clr>
            <a:srgbClr val="5ACBF0"/>
          </p15:clr>
        </p15:guide>
        <p15:guide id="12" orient="horz" pos="2158"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030DBC78-71C7-BF1F-F8AC-E630AA36CADE}"/>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7" name="Picture Placeholder 1">
            <a:extLst>
              <a:ext uri="{FF2B5EF4-FFF2-40B4-BE49-F238E27FC236}">
                <a16:creationId xmlns:a16="http://schemas.microsoft.com/office/drawing/2014/main" id="{01336BB9-131E-EB4B-8700-C48DD8ACC019}"/>
              </a:ext>
            </a:extLst>
          </p:cNvPr>
          <p:cNvSpPr>
            <a:spLocks noGrp="1"/>
          </p:cNvSpPr>
          <p:nvPr>
            <p:ph type="pic" sz="quarter" idx="11"/>
          </p:nvPr>
        </p:nvSpPr>
        <p:spPr>
          <a:xfrm>
            <a:off x="0" y="0"/>
            <a:ext cx="12192000" cy="6858000"/>
          </a:xfrm>
          <a:solidFill>
            <a:srgbClr val="E6E6E6"/>
          </a:solidFill>
        </p:spPr>
        <p:txBody>
          <a:bodyPr anchor="ctr" anchorCtr="0">
            <a:normAutofit/>
          </a:bodyPr>
          <a:lstStyle>
            <a:lvl1pPr marL="0" indent="0" algn="ctr">
              <a:spcBef>
                <a:spcPts val="0"/>
              </a:spcBef>
              <a:buFontTx/>
              <a:buNone/>
              <a:defRPr sz="1000" cap="none" baseline="0"/>
            </a:lvl1pPr>
          </a:lstStyle>
          <a:p>
            <a:r>
              <a:rPr lang="it-IT"/>
              <a:t>Fare clic sull'icona per inserire un'immagine</a:t>
            </a:r>
            <a:endParaRPr lang="en-US" dirty="0"/>
          </a:p>
        </p:txBody>
      </p:sp>
      <p:sp>
        <p:nvSpPr>
          <p:cNvPr id="8" name="Title 2">
            <a:extLst>
              <a:ext uri="{FF2B5EF4-FFF2-40B4-BE49-F238E27FC236}">
                <a16:creationId xmlns:a16="http://schemas.microsoft.com/office/drawing/2014/main" id="{836F7C9C-7C26-3847-8589-D4E499D522C2}"/>
              </a:ext>
            </a:extLst>
          </p:cNvPr>
          <p:cNvSpPr>
            <a:spLocks noGrp="1"/>
          </p:cNvSpPr>
          <p:nvPr>
            <p:ph type="title" hasCustomPrompt="1"/>
          </p:nvPr>
        </p:nvSpPr>
        <p:spPr bwMode="gray"/>
        <p:txBody>
          <a:bodyPr/>
          <a:lstStyle/>
          <a:p>
            <a:r>
              <a:rPr lang="en-US" dirty="0"/>
              <a:t>[Optional slide title]</a:t>
            </a:r>
          </a:p>
        </p:txBody>
      </p:sp>
      <p:sp>
        <p:nvSpPr>
          <p:cNvPr id="6" name="Slide Number Placeholder 3">
            <a:extLst>
              <a:ext uri="{FF2B5EF4-FFF2-40B4-BE49-F238E27FC236}">
                <a16:creationId xmlns:a16="http://schemas.microsoft.com/office/drawing/2014/main" id="{2F8C3789-5D1B-004E-A2C2-9A255D271C08}"/>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‹N›</a:t>
            </a:fld>
            <a:endParaRPr lang="en-US" dirty="0"/>
          </a:p>
        </p:txBody>
      </p:sp>
      <p:sp>
        <p:nvSpPr>
          <p:cNvPr id="3" name="SmartArt Placeholder 16">
            <a:extLst>
              <a:ext uri="{FF2B5EF4-FFF2-40B4-BE49-F238E27FC236}">
                <a16:creationId xmlns:a16="http://schemas.microsoft.com/office/drawing/2014/main" id="{92787205-2CCB-9E72-8F66-15076FD29F86}"/>
              </a:ext>
            </a:extLst>
          </p:cNvPr>
          <p:cNvSpPr>
            <a:spLocks noGrp="1"/>
          </p:cNvSpPr>
          <p:nvPr>
            <p:ph type="dgm" sz="quarter" idx="12" hasCustomPrompt="1"/>
          </p:nvPr>
        </p:nvSpPr>
        <p:spPr>
          <a:xfrm>
            <a:off x="0" y="45720"/>
            <a:ext cx="1341438" cy="137160"/>
          </a:xfrm>
          <a:blipFill>
            <a:blip r:embed="rId3"/>
            <a:stretch>
              <a:fillRect/>
            </a:stretch>
          </a:blipFill>
        </p:spPr>
        <p:txBody>
          <a:bodyPr/>
          <a:lstStyle>
            <a:lvl1pPr marL="0" indent="0">
              <a:buNone/>
              <a:defRPr/>
            </a:lvl1pPr>
          </a:lstStyle>
          <a:p>
            <a:r>
              <a:rPr lang="en-US" dirty="0"/>
              <a:t> </a:t>
            </a:r>
          </a:p>
        </p:txBody>
      </p:sp>
      <p:sp>
        <p:nvSpPr>
          <p:cNvPr id="4" name="SmartArt Placeholder 16">
            <a:extLst>
              <a:ext uri="{FF2B5EF4-FFF2-40B4-BE49-F238E27FC236}">
                <a16:creationId xmlns:a16="http://schemas.microsoft.com/office/drawing/2014/main" id="{80DDABA3-2917-B73D-314E-9A6B06930C9C}"/>
              </a:ext>
            </a:extLst>
          </p:cNvPr>
          <p:cNvSpPr>
            <a:spLocks noGrp="1"/>
          </p:cNvSpPr>
          <p:nvPr>
            <p:ph type="dgm" sz="quarter" idx="13" hasCustomPrompt="1"/>
          </p:nvPr>
        </p:nvSpPr>
        <p:spPr>
          <a:xfrm>
            <a:off x="0" y="6673844"/>
            <a:ext cx="1341438" cy="137160"/>
          </a:xfrm>
          <a:blipFill>
            <a:blip r:embed="rId3"/>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428964032"/>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Photo - White Logo">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26A5C4F5-CBAB-B942-F97F-5C9EE258B638}"/>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7" name="Picture Placeholder 1">
            <a:extLst>
              <a:ext uri="{FF2B5EF4-FFF2-40B4-BE49-F238E27FC236}">
                <a16:creationId xmlns:a16="http://schemas.microsoft.com/office/drawing/2014/main" id="{01336BB9-131E-EB4B-8700-C48DD8ACC019}"/>
              </a:ext>
            </a:extLst>
          </p:cNvPr>
          <p:cNvSpPr>
            <a:spLocks noGrp="1"/>
          </p:cNvSpPr>
          <p:nvPr>
            <p:ph type="pic" sz="quarter" idx="11"/>
          </p:nvPr>
        </p:nvSpPr>
        <p:spPr>
          <a:xfrm>
            <a:off x="0" y="0"/>
            <a:ext cx="1219200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it-IT"/>
              <a:t>Fare clic sull'icona per inserire un'immagine</a:t>
            </a:r>
            <a:endParaRPr lang="en-US" dirty="0"/>
          </a:p>
        </p:txBody>
      </p:sp>
      <p:sp>
        <p:nvSpPr>
          <p:cNvPr id="8" name="Title 2">
            <a:extLst>
              <a:ext uri="{FF2B5EF4-FFF2-40B4-BE49-F238E27FC236}">
                <a16:creationId xmlns:a16="http://schemas.microsoft.com/office/drawing/2014/main" id="{836F7C9C-7C26-3847-8589-D4E499D522C2}"/>
              </a:ext>
            </a:extLst>
          </p:cNvPr>
          <p:cNvSpPr>
            <a:spLocks noGrp="1"/>
          </p:cNvSpPr>
          <p:nvPr>
            <p:ph type="title" hasCustomPrompt="1"/>
          </p:nvPr>
        </p:nvSpPr>
        <p:spPr bwMode="gray"/>
        <p:txBody>
          <a:bodyPr/>
          <a:lstStyle>
            <a:lvl1pPr>
              <a:defRPr>
                <a:solidFill>
                  <a:schemeClr val="bg1"/>
                </a:solidFill>
              </a:defRPr>
            </a:lvl1pPr>
          </a:lstStyle>
          <a:p>
            <a:r>
              <a:rPr lang="en-US" dirty="0"/>
              <a:t>[Optional slide title]</a:t>
            </a:r>
          </a:p>
        </p:txBody>
      </p:sp>
      <p:sp>
        <p:nvSpPr>
          <p:cNvPr id="5" name="Slide Number Placeholder 3">
            <a:extLst>
              <a:ext uri="{FF2B5EF4-FFF2-40B4-BE49-F238E27FC236}">
                <a16:creationId xmlns:a16="http://schemas.microsoft.com/office/drawing/2014/main" id="{0D73FF54-BF2F-A54E-A120-C21215B64A37}"/>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‹N›</a:t>
            </a:fld>
            <a:endParaRPr lang="en-US" dirty="0"/>
          </a:p>
        </p:txBody>
      </p:sp>
      <p:sp>
        <p:nvSpPr>
          <p:cNvPr id="3" name="SmartArt Placeholder 19">
            <a:extLst>
              <a:ext uri="{FF2B5EF4-FFF2-40B4-BE49-F238E27FC236}">
                <a16:creationId xmlns:a16="http://schemas.microsoft.com/office/drawing/2014/main" id="{3DFA0893-69A1-25EA-632D-286F4506069D}"/>
              </a:ext>
            </a:extLst>
          </p:cNvPr>
          <p:cNvSpPr>
            <a:spLocks noGrp="1"/>
          </p:cNvSpPr>
          <p:nvPr>
            <p:ph type="dgm" sz="quarter" idx="14" hasCustomPrompt="1"/>
          </p:nvPr>
        </p:nvSpPr>
        <p:spPr>
          <a:xfrm>
            <a:off x="0" y="45720"/>
            <a:ext cx="1344168" cy="137160"/>
          </a:xfrm>
          <a:blipFill>
            <a:blip r:embed="rId3"/>
            <a:stretch>
              <a:fillRect/>
            </a:stretch>
          </a:blipFill>
        </p:spPr>
        <p:txBody>
          <a:bodyPr/>
          <a:lstStyle>
            <a:lvl1pPr marL="0" indent="0">
              <a:buNone/>
              <a:defRPr/>
            </a:lvl1pPr>
          </a:lstStyle>
          <a:p>
            <a:r>
              <a:rPr lang="en-US" dirty="0"/>
              <a:t> </a:t>
            </a:r>
          </a:p>
        </p:txBody>
      </p:sp>
      <p:sp>
        <p:nvSpPr>
          <p:cNvPr id="4" name="SmartArt Placeholder 19">
            <a:extLst>
              <a:ext uri="{FF2B5EF4-FFF2-40B4-BE49-F238E27FC236}">
                <a16:creationId xmlns:a16="http://schemas.microsoft.com/office/drawing/2014/main" id="{F9E34CAD-B383-E0C1-40B0-2635DB37B7C2}"/>
              </a:ext>
            </a:extLst>
          </p:cNvPr>
          <p:cNvSpPr>
            <a:spLocks noGrp="1"/>
          </p:cNvSpPr>
          <p:nvPr>
            <p:ph type="dgm" sz="quarter" idx="15" hasCustomPrompt="1"/>
          </p:nvPr>
        </p:nvSpPr>
        <p:spPr>
          <a:xfrm>
            <a:off x="0" y="6675120"/>
            <a:ext cx="1344168" cy="137160"/>
          </a:xfrm>
          <a:blipFill>
            <a:blip r:embed="rId3"/>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759463309"/>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0F2862D6-F371-1D4C-1C39-7C65707C91BB}"/>
              </a:ext>
            </a:extLst>
          </p:cNvPr>
          <p:cNvSpPr>
            <a:spLocks noGrp="1"/>
          </p:cNvSpPr>
          <p:nvPr>
            <p:ph type="body" sz="quarter" idx="16"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4" name="Text Placeholder 6">
            <a:extLst>
              <a:ext uri="{FF2B5EF4-FFF2-40B4-BE49-F238E27FC236}">
                <a16:creationId xmlns:a16="http://schemas.microsoft.com/office/drawing/2014/main" id="{E7453848-6178-5935-E721-8053C7D08640}"/>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1390203051"/>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 Gray">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3E4669C5-F644-CFDC-05A9-F286CE3AEF29}"/>
              </a:ext>
            </a:extLst>
          </p:cNvPr>
          <p:cNvSpPr>
            <a:spLocks noGrp="1"/>
          </p:cNvSpPr>
          <p:nvPr>
            <p:ph type="body" sz="quarter" idx="16" hasCustomPrompt="1"/>
          </p:nvPr>
        </p:nvSpPr>
        <p:spPr>
          <a:xfrm>
            <a:off x="486537" y="6153150"/>
            <a:ext cx="11219688" cy="219075"/>
          </a:xfrm>
        </p:spPr>
        <p:txBody>
          <a:bodyPr/>
          <a:lstStyle>
            <a:lvl1pPr marL="0" indent="0">
              <a:buFontTx/>
              <a:buNone/>
              <a:defRPr sz="800"/>
            </a:lvl1pPr>
          </a:lstStyle>
          <a:p>
            <a:pPr lvl="0"/>
            <a:r>
              <a:rPr lang="en-US" dirty="0"/>
              <a:t>Footnote</a:t>
            </a:r>
          </a:p>
        </p:txBody>
      </p:sp>
      <p:sp>
        <p:nvSpPr>
          <p:cNvPr id="4" name="Text Placeholder 6">
            <a:extLst>
              <a:ext uri="{FF2B5EF4-FFF2-40B4-BE49-F238E27FC236}">
                <a16:creationId xmlns:a16="http://schemas.microsoft.com/office/drawing/2014/main" id="{4CF1ED28-3893-75FD-07DF-B4F10561F7D9}"/>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434262528"/>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432715"/>
      </p:ext>
    </p:extLst>
  </p:cSld>
  <p:clrMapOvr>
    <a:masterClrMapping/>
  </p:clrMapOvr>
  <p:extLst>
    <p:ext uri="{DCECCB84-F9BA-43D5-87BE-67443E8EF086}">
      <p15:sldGuideLst xmlns:p15="http://schemas.microsoft.com/office/powerpoint/2012/main">
        <p15:guide id="1" orient="horz" pos="1046" userDrawn="1">
          <p15:clr>
            <a:srgbClr val="5ACBF0"/>
          </p15:clr>
        </p15:guide>
        <p15:guide id="2" orient="horz" pos="676" userDrawn="1">
          <p15:clr>
            <a:srgbClr val="5ACBF0"/>
          </p15:clr>
        </p15:guide>
        <p15:guide id="3" orient="horz" pos="1418" userDrawn="1">
          <p15:clr>
            <a:srgbClr val="5ACBF0"/>
          </p15:clr>
        </p15:guide>
        <p15:guide id="4" orient="horz" pos="1788" userDrawn="1">
          <p15:clr>
            <a:srgbClr val="5ACBF0"/>
          </p15:clr>
        </p15:guide>
        <p15:guide id="5" orient="horz" pos="2160" userDrawn="1">
          <p15:clr>
            <a:srgbClr val="5ACBF0"/>
          </p15:clr>
        </p15:guide>
        <p15:guide id="6" orient="horz" pos="2530" userDrawn="1">
          <p15:clr>
            <a:srgbClr val="5ACBF0"/>
          </p15:clr>
        </p15:guide>
        <p15:guide id="7" orient="horz" pos="2902" userDrawn="1">
          <p15:clr>
            <a:srgbClr val="5ACBF0"/>
          </p15:clr>
        </p15:guide>
        <p15:guide id="8" orient="horz" pos="3272" userDrawn="1">
          <p15:clr>
            <a:srgbClr val="5ACBF0"/>
          </p15:clr>
        </p15:guide>
        <p15:guide id="9" orient="horz" pos="3644" userDrawn="1">
          <p15:clr>
            <a:srgbClr val="5ACBF0"/>
          </p15:clr>
        </p15:guide>
        <p15:guide id="10" pos="614" userDrawn="1">
          <p15:clr>
            <a:srgbClr val="C35EA4"/>
          </p15:clr>
        </p15:guide>
        <p15:guide id="11" pos="922" userDrawn="1">
          <p15:clr>
            <a:srgbClr val="C35EA4"/>
          </p15:clr>
        </p15:guide>
        <p15:guide id="12" pos="1228" userDrawn="1">
          <p15:clr>
            <a:srgbClr val="C35EA4"/>
          </p15:clr>
        </p15:guide>
        <p15:guide id="13" pos="1536" userDrawn="1">
          <p15:clr>
            <a:srgbClr val="C35EA4"/>
          </p15:clr>
        </p15:guide>
        <p15:guide id="14" pos="1842" userDrawn="1">
          <p15:clr>
            <a:srgbClr val="C35EA4"/>
          </p15:clr>
        </p15:guide>
        <p15:guide id="15" pos="2150" userDrawn="1">
          <p15:clr>
            <a:srgbClr val="C35EA4"/>
          </p15:clr>
        </p15:guide>
        <p15:guide id="16" pos="2458" userDrawn="1">
          <p15:clr>
            <a:srgbClr val="C35EA4"/>
          </p15:clr>
        </p15:guide>
        <p15:guide id="17" pos="2764" userDrawn="1">
          <p15:clr>
            <a:srgbClr val="C35EA4"/>
          </p15:clr>
        </p15:guide>
        <p15:guide id="18" pos="3072" userDrawn="1">
          <p15:clr>
            <a:srgbClr val="C35EA4"/>
          </p15:clr>
        </p15:guide>
        <p15:guide id="19" pos="3378" userDrawn="1">
          <p15:clr>
            <a:srgbClr val="C35EA4"/>
          </p15:clr>
        </p15:guide>
        <p15:guide id="20" pos="3686" userDrawn="1">
          <p15:clr>
            <a:srgbClr val="C35EA4"/>
          </p15:clr>
        </p15:guide>
        <p15:guide id="21" pos="3994" userDrawn="1">
          <p15:clr>
            <a:srgbClr val="C35EA4"/>
          </p15:clr>
        </p15:guide>
        <p15:guide id="22" pos="4300" userDrawn="1">
          <p15:clr>
            <a:srgbClr val="C35EA4"/>
          </p15:clr>
        </p15:guide>
        <p15:guide id="23" pos="4608" userDrawn="1">
          <p15:clr>
            <a:srgbClr val="C35EA4"/>
          </p15:clr>
        </p15:guide>
        <p15:guide id="24" pos="4914" userDrawn="1">
          <p15:clr>
            <a:srgbClr val="C35EA4"/>
          </p15:clr>
        </p15:guide>
        <p15:guide id="25" pos="5222" userDrawn="1">
          <p15:clr>
            <a:srgbClr val="C35EA4"/>
          </p15:clr>
        </p15:guide>
        <p15:guide id="26" pos="5530" userDrawn="1">
          <p15:clr>
            <a:srgbClr val="C35EA4"/>
          </p15:clr>
        </p15:guide>
        <p15:guide id="27" pos="5836" userDrawn="1">
          <p15:clr>
            <a:srgbClr val="C35EA4"/>
          </p15:clr>
        </p15:guide>
        <p15:guide id="28" pos="6144" userDrawn="1">
          <p15:clr>
            <a:srgbClr val="C35EA4"/>
          </p15:clr>
        </p15:guide>
        <p15:guide id="29" pos="6450" userDrawn="1">
          <p15:clr>
            <a:srgbClr val="C35EA4"/>
          </p15:clr>
        </p15:guide>
        <p15:guide id="30" pos="6758" userDrawn="1">
          <p15:clr>
            <a:srgbClr val="C35EA4"/>
          </p15:clr>
        </p15:guide>
        <p15:guide id="31" pos="7066" userDrawn="1">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rgbClr val="000000"/>
        </a:solidFill>
        <a:effectLst/>
      </p:bgPr>
    </p:bg>
    <p:spTree>
      <p:nvGrpSpPr>
        <p:cNvPr id="1" name=""/>
        <p:cNvGrpSpPr/>
        <p:nvPr/>
      </p:nvGrpSpPr>
      <p:grpSpPr>
        <a:xfrm>
          <a:off x="0" y="0"/>
          <a:ext cx="0" cy="0"/>
          <a:chOff x="0" y="0"/>
          <a:chExt cx="0" cy="0"/>
        </a:xfrm>
      </p:grpSpPr>
      <p:sp>
        <p:nvSpPr>
          <p:cNvPr id="9" name="Gradient">
            <a:extLst>
              <a:ext uri="{FF2B5EF4-FFF2-40B4-BE49-F238E27FC236}">
                <a16:creationId xmlns:a16="http://schemas.microsoft.com/office/drawing/2014/main" id="{EDEDAC72-6F1A-57CE-B787-1C328A486B43}"/>
              </a:ext>
              <a:ext uri="{C183D7F6-B498-43B3-948B-1728B52AA6E4}">
                <adec:decorative xmlns:adec="http://schemas.microsoft.com/office/drawing/2017/decorative" val="1"/>
              </a:ext>
            </a:extLst>
          </p:cNvPr>
          <p:cNvSpPr/>
          <p:nvPr userDrawn="1"/>
        </p:nvSpPr>
        <p:spPr bwMode="hidden">
          <a:xfrm rot="10800000">
            <a:off x="0" y="0"/>
            <a:ext cx="12192000" cy="6858000"/>
          </a:xfrm>
          <a:prstGeom prst="rect">
            <a:avLst/>
          </a:prstGeom>
          <a:gradFill flip="none" rotWithShape="1">
            <a:gsLst>
              <a:gs pos="100000">
                <a:srgbClr val="0068FF"/>
              </a:gs>
              <a:gs pos="50000">
                <a:srgbClr val="000000"/>
              </a:gs>
              <a:gs pos="0">
                <a:srgbClr val="4F5A6C"/>
              </a:gs>
            </a:gsLst>
            <a:lin ang="1986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F0ADE4E-349C-8253-A68D-98704B0F2874}"/>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72DD235-8EA8-7F6E-3B00-179B94A58622}"/>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CC5AA134-3ECA-ED81-3B33-D2DE87E60EAE}"/>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25667067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Micron" descr="Micron">
            <a:extLst>
              <a:ext uri="{FF2B5EF4-FFF2-40B4-BE49-F238E27FC236}">
                <a16:creationId xmlns:a16="http://schemas.microsoft.com/office/drawing/2014/main" id="{65878762-1264-9DE1-1862-D1F43678B42C}"/>
              </a:ext>
            </a:extLst>
          </p:cNvPr>
          <p:cNvSpPr>
            <a:spLocks noChangeAspect="1" noEditPoints="1"/>
          </p:cNvSpPr>
          <p:nvPr userDrawn="1"/>
        </p:nvSpPr>
        <p:spPr bwMode="black">
          <a:xfrm>
            <a:off x="292608" y="4717357"/>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2023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28293188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White Confidential - Dark Mode">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9962"/>
          </a:xfrm>
        </p:spPr>
        <p:txBody>
          <a:bodyPr/>
          <a:lstStyle/>
          <a:p>
            <a:r>
              <a:rPr lang="en-US" dirty="0"/>
              <a:t>[Slide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p:nvPr>
        </p:nvSpPr>
        <p:spPr>
          <a:xfrm>
            <a:off x="484629" y="1664208"/>
            <a:ext cx="11221595" cy="43471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Box 3">
            <a:extLst>
              <a:ext uri="{FF2B5EF4-FFF2-40B4-BE49-F238E27FC236}">
                <a16:creationId xmlns:a16="http://schemas.microsoft.com/office/drawing/2014/main" id="{3643562D-E55E-C1F7-3D1E-A90161228A62}"/>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chemeClr val="tx1"/>
                </a:solidFill>
                <a:latin typeface="Arial" panose="020B0604020202020204" pitchFamily="34" charset="0"/>
                <a:cs typeface="Arial" panose="020B0604020202020204" pitchFamily="34" charset="0"/>
              </a:rPr>
              <a:t>Micron Confidential</a:t>
            </a:r>
          </a:p>
        </p:txBody>
      </p:sp>
      <p:sp>
        <p:nvSpPr>
          <p:cNvPr id="5" name="TextBox 4">
            <a:extLst>
              <a:ext uri="{FF2B5EF4-FFF2-40B4-BE49-F238E27FC236}">
                <a16:creationId xmlns:a16="http://schemas.microsoft.com/office/drawing/2014/main" id="{430B224B-8E3C-B358-A87E-BCC56F90F9B2}"/>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chemeClr val="tx1"/>
                </a:solidFill>
                <a:latin typeface="Arial" panose="020B0604020202020204" pitchFamily="34" charset="0"/>
                <a:cs typeface="Arial" panose="020B0604020202020204" pitchFamily="34" charset="0"/>
              </a:rPr>
              <a:t>Micron Confidential</a:t>
            </a:r>
          </a:p>
        </p:txBody>
      </p:sp>
      <p:sp>
        <p:nvSpPr>
          <p:cNvPr id="9" name="Text Placeholder 6">
            <a:extLst>
              <a:ext uri="{FF2B5EF4-FFF2-40B4-BE49-F238E27FC236}">
                <a16:creationId xmlns:a16="http://schemas.microsoft.com/office/drawing/2014/main" id="{3817016C-721C-C665-50AC-6412EC05A822}"/>
              </a:ext>
            </a:extLst>
          </p:cNvPr>
          <p:cNvSpPr>
            <a:spLocks noGrp="1"/>
          </p:cNvSpPr>
          <p:nvPr>
            <p:ph type="body" sz="quarter" idx="10" hasCustomPrompt="1"/>
          </p:nvPr>
        </p:nvSpPr>
        <p:spPr>
          <a:xfrm>
            <a:off x="484631" y="1033272"/>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7E923B42-64EC-53D4-D2B4-E35CCF8BE518}"/>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1806514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46" userDrawn="1">
          <p15:clr>
            <a:srgbClr val="5ACBF0"/>
          </p15:clr>
        </p15:guide>
        <p15:guide id="4" orient="horz" pos="1790" userDrawn="1">
          <p15:clr>
            <a:srgbClr val="5ACBF0"/>
          </p15:clr>
        </p15:guide>
        <p15:guide id="5" orient="horz" pos="2528" userDrawn="1">
          <p15:clr>
            <a:srgbClr val="5ACBF0"/>
          </p15:clr>
        </p15:guide>
        <p15:guide id="6" orient="horz" pos="3274"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8">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5" name="Picture Placeholder 1">
            <a:extLst>
              <a:ext uri="{FF2B5EF4-FFF2-40B4-BE49-F238E27FC236}">
                <a16:creationId xmlns:a16="http://schemas.microsoft.com/office/drawing/2014/main" id="{BA7AAF6B-768A-E21F-768D-A6C1325D0F3C}"/>
              </a:ext>
              <a:ext uri="{C183D7F6-B498-43B3-948B-1728B52AA6E4}">
                <adec:decorative xmlns:adec="http://schemas.microsoft.com/office/drawing/2017/decorative" val="1"/>
              </a:ext>
            </a:extLst>
          </p:cNvPr>
          <p:cNvSpPr>
            <a:spLocks noGrp="1" noChangeAspect="1"/>
          </p:cNvSpPr>
          <p:nvPr>
            <p:ph type="pic" sz="quarter" idx="12"/>
          </p:nvPr>
        </p:nvSpPr>
        <p:spPr>
          <a:xfrm>
            <a:off x="6092952" y="0"/>
            <a:ext cx="6099048" cy="6858000"/>
          </a:xfrm>
          <a:custGeom>
            <a:avLst/>
            <a:gdLst>
              <a:gd name="connsiteX0" fmla="*/ 0 w 6099048"/>
              <a:gd name="connsiteY0" fmla="*/ 0 h 6858000"/>
              <a:gd name="connsiteX1" fmla="*/ 6099048 w 6099048"/>
              <a:gd name="connsiteY1" fmla="*/ 0 h 6858000"/>
              <a:gd name="connsiteX2" fmla="*/ 6099048 w 6099048"/>
              <a:gd name="connsiteY2" fmla="*/ 6858000 h 6858000"/>
              <a:gd name="connsiteX3" fmla="*/ 1693704 w 6099048"/>
              <a:gd name="connsiteY3" fmla="*/ 6858000 h 6858000"/>
              <a:gd name="connsiteX4" fmla="*/ 0 w 60990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048" h="6858000">
                <a:moveTo>
                  <a:pt x="0" y="0"/>
                </a:moveTo>
                <a:lnTo>
                  <a:pt x="6099048" y="0"/>
                </a:lnTo>
                <a:lnTo>
                  <a:pt x="6099048" y="6858000"/>
                </a:lnTo>
                <a:lnTo>
                  <a:pt x="1693704" y="6858000"/>
                </a:lnTo>
                <a:cubicBezTo>
                  <a:pt x="585219" y="4961309"/>
                  <a:pt x="0" y="2651176"/>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969CCD2-6D8A-6BA9-5512-EAF50906327F}"/>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7519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9">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5" name="Picture Placeholder 1">
            <a:extLst>
              <a:ext uri="{FF2B5EF4-FFF2-40B4-BE49-F238E27FC236}">
                <a16:creationId xmlns:a16="http://schemas.microsoft.com/office/drawing/2014/main" id="{89D975D8-9424-E061-6812-899C17302EB5}"/>
              </a:ext>
              <a:ext uri="{C183D7F6-B498-43B3-948B-1728B52AA6E4}">
                <adec:decorative xmlns:adec="http://schemas.microsoft.com/office/drawing/2017/decorative" val="1"/>
              </a:ext>
            </a:extLst>
          </p:cNvPr>
          <p:cNvSpPr>
            <a:spLocks noGrp="1" noChangeAspect="1"/>
          </p:cNvSpPr>
          <p:nvPr>
            <p:ph type="pic" sz="quarter" idx="12"/>
          </p:nvPr>
        </p:nvSpPr>
        <p:spPr>
          <a:xfrm>
            <a:off x="4419600" y="0"/>
            <a:ext cx="7772400" cy="6858000"/>
          </a:xfrm>
          <a:custGeom>
            <a:avLst/>
            <a:gdLst>
              <a:gd name="connsiteX0" fmla="*/ 2953703 w 7772400"/>
              <a:gd name="connsiteY0" fmla="*/ 0 h 6858000"/>
              <a:gd name="connsiteX1" fmla="*/ 7772400 w 7772400"/>
              <a:gd name="connsiteY1" fmla="*/ 0 h 6858000"/>
              <a:gd name="connsiteX2" fmla="*/ 7772400 w 7772400"/>
              <a:gd name="connsiteY2" fmla="*/ 6858000 h 6858000"/>
              <a:gd name="connsiteX3" fmla="*/ 0 w 7772400"/>
              <a:gd name="connsiteY3" fmla="*/ 6858000 h 6858000"/>
              <a:gd name="connsiteX4" fmla="*/ 2967038 w 7772400"/>
              <a:gd name="connsiteY4" fmla="*/ 551574 h 6858000"/>
              <a:gd name="connsiteX5" fmla="*/ 2953703 w 77724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2400" h="6858000">
                <a:moveTo>
                  <a:pt x="2953703" y="0"/>
                </a:moveTo>
                <a:lnTo>
                  <a:pt x="7772400" y="0"/>
                </a:lnTo>
                <a:lnTo>
                  <a:pt x="7772400" y="6858000"/>
                </a:lnTo>
                <a:lnTo>
                  <a:pt x="0" y="6858000"/>
                </a:lnTo>
                <a:cubicBezTo>
                  <a:pt x="1887855" y="5684357"/>
                  <a:pt x="2967038" y="3503782"/>
                  <a:pt x="2967038" y="551574"/>
                </a:cubicBezTo>
                <a:cubicBezTo>
                  <a:pt x="2967038" y="363906"/>
                  <a:pt x="2962275" y="180048"/>
                  <a:pt x="295370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589A0B6-6442-B571-7DD7-461F5A3A4413}"/>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44405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10">
    <p:bg>
      <p:bgPr>
        <a:gradFill>
          <a:gsLst>
            <a:gs pos="0">
              <a:srgbClr val="BD03F7"/>
            </a:gs>
            <a:gs pos="50000">
              <a:srgbClr val="E81245"/>
            </a:gs>
            <a:gs pos="100000">
              <a:srgbClr val="E60177"/>
            </a:gs>
          </a:gsLst>
          <a:lin ang="19860000" scaled="0"/>
        </a:gradFill>
        <a:effectLst/>
      </p:bgPr>
    </p:bg>
    <p:spTree>
      <p:nvGrpSpPr>
        <p:cNvPr id="1" name=""/>
        <p:cNvGrpSpPr/>
        <p:nvPr/>
      </p:nvGrpSpPr>
      <p:grpSpPr>
        <a:xfrm>
          <a:off x="0" y="0"/>
          <a:ext cx="0" cy="0"/>
          <a:chOff x="0" y="0"/>
          <a:chExt cx="0" cy="0"/>
        </a:xfrm>
      </p:grpSpPr>
      <p:sp>
        <p:nvSpPr>
          <p:cNvPr id="5" name="Picture Placeholder 1">
            <a:extLst>
              <a:ext uri="{FF2B5EF4-FFF2-40B4-BE49-F238E27FC236}">
                <a16:creationId xmlns:a16="http://schemas.microsoft.com/office/drawing/2014/main" id="{A8B3473A-A32B-7FBA-9B0F-67DCDB426C76}"/>
              </a:ext>
              <a:ext uri="{C183D7F6-B498-43B3-948B-1728B52AA6E4}">
                <adec:decorative xmlns:adec="http://schemas.microsoft.com/office/drawing/2017/decorative" val="1"/>
              </a:ext>
            </a:extLst>
          </p:cNvPr>
          <p:cNvSpPr>
            <a:spLocks noGrp="1" noChangeAspect="1"/>
          </p:cNvSpPr>
          <p:nvPr>
            <p:ph type="pic" sz="quarter" idx="12"/>
          </p:nvPr>
        </p:nvSpPr>
        <p:spPr>
          <a:xfrm>
            <a:off x="4191000" y="0"/>
            <a:ext cx="8001000" cy="6858000"/>
          </a:xfrm>
          <a:custGeom>
            <a:avLst/>
            <a:gdLst>
              <a:gd name="connsiteX0" fmla="*/ 5977649 w 8001000"/>
              <a:gd name="connsiteY0" fmla="*/ 0 h 6858000"/>
              <a:gd name="connsiteX1" fmla="*/ 8001000 w 8001000"/>
              <a:gd name="connsiteY1" fmla="*/ 0 h 6858000"/>
              <a:gd name="connsiteX2" fmla="*/ 8001000 w 8001000"/>
              <a:gd name="connsiteY2" fmla="*/ 6858000 h 6858000"/>
              <a:gd name="connsiteX3" fmla="*/ 0 w 8001000"/>
              <a:gd name="connsiteY3" fmla="*/ 6858000 h 6858000"/>
              <a:gd name="connsiteX4" fmla="*/ 5977649 w 8001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6858000">
                <a:moveTo>
                  <a:pt x="5977649" y="0"/>
                </a:moveTo>
                <a:lnTo>
                  <a:pt x="8001000" y="0"/>
                </a:lnTo>
                <a:lnTo>
                  <a:pt x="8001000" y="6858000"/>
                </a:lnTo>
                <a:lnTo>
                  <a:pt x="0" y="6858000"/>
                </a:lnTo>
                <a:cubicBezTo>
                  <a:pt x="852589" y="3439003"/>
                  <a:pt x="2944528" y="1065043"/>
                  <a:pt x="5977649"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CE0C6AA0-CB77-6C9E-4F7B-3AA020EED5B0}"/>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954331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11">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5" name="Picture Placeholder 1">
            <a:extLst>
              <a:ext uri="{FF2B5EF4-FFF2-40B4-BE49-F238E27FC236}">
                <a16:creationId xmlns:a16="http://schemas.microsoft.com/office/drawing/2014/main" id="{B11E1952-5E41-D753-3E1C-A210E35F0F00}"/>
              </a:ext>
              <a:ext uri="{C183D7F6-B498-43B3-948B-1728B52AA6E4}">
                <adec:decorative xmlns:adec="http://schemas.microsoft.com/office/drawing/2017/decorative" val="1"/>
              </a:ext>
            </a:extLst>
          </p:cNvPr>
          <p:cNvSpPr>
            <a:spLocks noGrp="1" noChangeAspect="1"/>
          </p:cNvSpPr>
          <p:nvPr>
            <p:ph type="pic" sz="quarter" idx="12"/>
          </p:nvPr>
        </p:nvSpPr>
        <p:spPr>
          <a:xfrm>
            <a:off x="3997572" y="0"/>
            <a:ext cx="8194428" cy="6858000"/>
          </a:xfrm>
          <a:custGeom>
            <a:avLst/>
            <a:gdLst>
              <a:gd name="connsiteX0" fmla="*/ 0 w 8194428"/>
              <a:gd name="connsiteY0" fmla="*/ 0 h 6858000"/>
              <a:gd name="connsiteX1" fmla="*/ 8194428 w 8194428"/>
              <a:gd name="connsiteY1" fmla="*/ 0 h 6858000"/>
              <a:gd name="connsiteX2" fmla="*/ 8194428 w 8194428"/>
              <a:gd name="connsiteY2" fmla="*/ 6858000 h 6858000"/>
              <a:gd name="connsiteX3" fmla="*/ 2300554 w 8194428"/>
              <a:gd name="connsiteY3" fmla="*/ 6858000 h 6858000"/>
              <a:gd name="connsiteX4" fmla="*/ 0 w 819442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4428" h="6858000">
                <a:moveTo>
                  <a:pt x="0" y="0"/>
                </a:moveTo>
                <a:lnTo>
                  <a:pt x="8194428" y="0"/>
                </a:lnTo>
                <a:lnTo>
                  <a:pt x="8194428" y="6858000"/>
                </a:lnTo>
                <a:lnTo>
                  <a:pt x="2300554" y="6858000"/>
                </a:lnTo>
                <a:cubicBezTo>
                  <a:pt x="2300554" y="3939135"/>
                  <a:pt x="1481309" y="1607091"/>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36C52A1F-13CB-733C-154D-684156042B4A}"/>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32692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 Slide 12">
    <p:bg>
      <p:bgPr>
        <a:solidFill>
          <a:srgbClr val="000000"/>
        </a:solidFill>
        <a:effectLst/>
      </p:bgPr>
    </p:bg>
    <p:spTree>
      <p:nvGrpSpPr>
        <p:cNvPr id="1" name=""/>
        <p:cNvGrpSpPr/>
        <p:nvPr/>
      </p:nvGrpSpPr>
      <p:grpSpPr>
        <a:xfrm>
          <a:off x="0" y="0"/>
          <a:ext cx="0" cy="0"/>
          <a:chOff x="0" y="0"/>
          <a:chExt cx="0" cy="0"/>
        </a:xfrm>
      </p:grpSpPr>
      <p:sp>
        <p:nvSpPr>
          <p:cNvPr id="9" name="Gradient">
            <a:extLst>
              <a:ext uri="{FF2B5EF4-FFF2-40B4-BE49-F238E27FC236}">
                <a16:creationId xmlns:a16="http://schemas.microsoft.com/office/drawing/2014/main" id="{EDEDAC72-6F1A-57CE-B787-1C328A486B43}"/>
              </a:ext>
              <a:ext uri="{C183D7F6-B498-43B3-948B-1728B52AA6E4}">
                <adec:decorative xmlns:adec="http://schemas.microsoft.com/office/drawing/2017/decorative" val="1"/>
              </a:ext>
            </a:extLst>
          </p:cNvPr>
          <p:cNvSpPr/>
          <p:nvPr userDrawn="1"/>
        </p:nvSpPr>
        <p:spPr bwMode="hidden">
          <a:xfrm rot="10800000">
            <a:off x="0" y="0"/>
            <a:ext cx="12192000" cy="6858000"/>
          </a:xfrm>
          <a:prstGeom prst="rect">
            <a:avLst/>
          </a:prstGeom>
          <a:gradFill flip="none" rotWithShape="1">
            <a:gsLst>
              <a:gs pos="100000">
                <a:srgbClr val="0068FF"/>
              </a:gs>
              <a:gs pos="60000">
                <a:srgbClr val="000000"/>
              </a:gs>
              <a:gs pos="0">
                <a:srgbClr val="4F5A6C"/>
              </a:gs>
            </a:gsLst>
            <a:lin ang="1986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5" name="Picture Placeholder 1">
            <a:extLst>
              <a:ext uri="{FF2B5EF4-FFF2-40B4-BE49-F238E27FC236}">
                <a16:creationId xmlns:a16="http://schemas.microsoft.com/office/drawing/2014/main" id="{3BF56BCF-092F-D47E-1C44-39BE4D595DD4}"/>
              </a:ext>
              <a:ext uri="{C183D7F6-B498-43B3-948B-1728B52AA6E4}">
                <adec:decorative xmlns:adec="http://schemas.microsoft.com/office/drawing/2017/decorative" val="1"/>
              </a:ext>
            </a:extLst>
          </p:cNvPr>
          <p:cNvSpPr>
            <a:spLocks noGrp="1" noChangeAspect="1"/>
          </p:cNvSpPr>
          <p:nvPr>
            <p:ph type="pic" sz="quarter" idx="12"/>
          </p:nvPr>
        </p:nvSpPr>
        <p:spPr>
          <a:xfrm>
            <a:off x="304800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4569619 w 9144000"/>
              <a:gd name="connsiteY3" fmla="*/ 6858000 h 6858000"/>
              <a:gd name="connsiteX4" fmla="*/ 0 w 914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858000">
                <a:moveTo>
                  <a:pt x="0" y="0"/>
                </a:moveTo>
                <a:lnTo>
                  <a:pt x="9144000" y="0"/>
                </a:lnTo>
                <a:lnTo>
                  <a:pt x="9144000" y="6858000"/>
                </a:lnTo>
                <a:lnTo>
                  <a:pt x="4569619" y="6858000"/>
                </a:lnTo>
                <a:cubicBezTo>
                  <a:pt x="4569619" y="3455198"/>
                  <a:pt x="2914001" y="1018364"/>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F0ADE4E-349C-8253-A68D-98704B0F2874}"/>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FAD2B259-9DFD-BAAB-D0E6-F6AC60C1B0B3}"/>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7" name="TextBox 6">
            <a:extLst>
              <a:ext uri="{FF2B5EF4-FFF2-40B4-BE49-F238E27FC236}">
                <a16:creationId xmlns:a16="http://schemas.microsoft.com/office/drawing/2014/main" id="{64369684-3A84-606D-4993-FAF41F903998}"/>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31810581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13">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B92C3CC2-A78D-F12C-1C5F-EB07B283AC11}"/>
              </a:ext>
              <a:ext uri="{C183D7F6-B498-43B3-948B-1728B52AA6E4}">
                <adec:decorative xmlns:adec="http://schemas.microsoft.com/office/drawing/2017/decorative" val="1"/>
              </a:ext>
            </a:extLst>
          </p:cNvPr>
          <p:cNvSpPr/>
          <p:nvPr userDrawn="1"/>
        </p:nvSpPr>
        <p:spPr bwMode="hidden">
          <a:xfrm rot="10800000">
            <a:off x="0" y="2"/>
            <a:ext cx="12192000" cy="6857998"/>
          </a:xfrm>
          <a:prstGeom prst="rect">
            <a:avLst/>
          </a:prstGeom>
          <a:gradFill flip="none" rotWithShape="1">
            <a:gsLst>
              <a:gs pos="100000">
                <a:srgbClr val="BD03F7"/>
              </a:gs>
              <a:gs pos="75000">
                <a:srgbClr val="000000"/>
              </a:gs>
              <a:gs pos="25000">
                <a:srgbClr val="4F5A6C"/>
              </a:gs>
            </a:gsLst>
            <a:lin ang="1842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5" name="Picture Placeholder 1">
            <a:extLst>
              <a:ext uri="{FF2B5EF4-FFF2-40B4-BE49-F238E27FC236}">
                <a16:creationId xmlns:a16="http://schemas.microsoft.com/office/drawing/2014/main" id="{8481F354-BC4B-C8A6-09E3-BADE1B85652A}"/>
              </a:ext>
              <a:ext uri="{C183D7F6-B498-43B3-948B-1728B52AA6E4}">
                <adec:decorative xmlns:adec="http://schemas.microsoft.com/office/drawing/2017/decorative" val="1"/>
              </a:ext>
            </a:extLst>
          </p:cNvPr>
          <p:cNvSpPr>
            <a:spLocks noGrp="1" noChangeAspect="1"/>
          </p:cNvSpPr>
          <p:nvPr>
            <p:ph type="pic" sz="quarter" idx="12"/>
          </p:nvPr>
        </p:nvSpPr>
        <p:spPr>
          <a:xfrm>
            <a:off x="5854700" y="0"/>
            <a:ext cx="6337300" cy="6858000"/>
          </a:xfrm>
          <a:custGeom>
            <a:avLst/>
            <a:gdLst>
              <a:gd name="connsiteX0" fmla="*/ 3944376 w 6348413"/>
              <a:gd name="connsiteY0" fmla="*/ 0 h 6858000"/>
              <a:gd name="connsiteX1" fmla="*/ 6348413 w 6348413"/>
              <a:gd name="connsiteY1" fmla="*/ 0 h 6858000"/>
              <a:gd name="connsiteX2" fmla="*/ 6348413 w 6348413"/>
              <a:gd name="connsiteY2" fmla="*/ 6858000 h 6858000"/>
              <a:gd name="connsiteX3" fmla="*/ 99780 w 6348413"/>
              <a:gd name="connsiteY3" fmla="*/ 6858000 h 6858000"/>
              <a:gd name="connsiteX4" fmla="*/ 57173 w 6348413"/>
              <a:gd name="connsiteY4" fmla="*/ 6564540 h 6858000"/>
              <a:gd name="connsiteX5" fmla="*/ 0 w 6348413"/>
              <a:gd name="connsiteY5" fmla="*/ 5609258 h 6858000"/>
              <a:gd name="connsiteX6" fmla="*/ 3944376 w 6348413"/>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8413" h="6858000">
                <a:moveTo>
                  <a:pt x="3944376" y="0"/>
                </a:moveTo>
                <a:lnTo>
                  <a:pt x="6348413" y="0"/>
                </a:lnTo>
                <a:lnTo>
                  <a:pt x="6348413" y="6858000"/>
                </a:lnTo>
                <a:lnTo>
                  <a:pt x="99780" y="6858000"/>
                </a:lnTo>
                <a:lnTo>
                  <a:pt x="57173" y="6564540"/>
                </a:lnTo>
                <a:cubicBezTo>
                  <a:pt x="19326" y="6257650"/>
                  <a:pt x="0" y="5939088"/>
                  <a:pt x="0" y="5609258"/>
                </a:cubicBezTo>
                <a:cubicBezTo>
                  <a:pt x="0" y="2767425"/>
                  <a:pt x="1433451" y="762210"/>
                  <a:pt x="3944376"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2E49B391-9A02-80D3-3250-66F64672B23A}"/>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54BB830-32CB-A91B-8FC5-7CFAB8C97572}"/>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7" name="TextBox 6">
            <a:extLst>
              <a:ext uri="{FF2B5EF4-FFF2-40B4-BE49-F238E27FC236}">
                <a16:creationId xmlns:a16="http://schemas.microsoft.com/office/drawing/2014/main" id="{A4677914-7F2C-1D44-5D6E-032F04658032}"/>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37000784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14">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12" name="Picture Placeholder 1">
            <a:extLst>
              <a:ext uri="{FF2B5EF4-FFF2-40B4-BE49-F238E27FC236}">
                <a16:creationId xmlns:a16="http://schemas.microsoft.com/office/drawing/2014/main" id="{DEF356E1-941E-192A-D01F-D3B8C69C2EDD}"/>
              </a:ext>
              <a:ext uri="{C183D7F6-B498-43B3-948B-1728B52AA6E4}">
                <adec:decorative xmlns:adec="http://schemas.microsoft.com/office/drawing/2017/decorative" val="1"/>
              </a:ext>
            </a:extLst>
          </p:cNvPr>
          <p:cNvSpPr>
            <a:spLocks noGrp="1" noChangeAspect="1"/>
          </p:cNvSpPr>
          <p:nvPr>
            <p:ph type="pic" sz="quarter" idx="10"/>
          </p:nvPr>
        </p:nvSpPr>
        <p:spPr>
          <a:xfrm>
            <a:off x="2133600" y="0"/>
            <a:ext cx="10058400" cy="6858000"/>
          </a:xfrm>
          <a:custGeom>
            <a:avLst/>
            <a:gdLst>
              <a:gd name="connsiteX0" fmla="*/ 0 w 10058400"/>
              <a:gd name="connsiteY0" fmla="*/ 0 h 6858000"/>
              <a:gd name="connsiteX1" fmla="*/ 10058400 w 10058400"/>
              <a:gd name="connsiteY1" fmla="*/ 0 h 6858000"/>
              <a:gd name="connsiteX2" fmla="*/ 10058400 w 10058400"/>
              <a:gd name="connsiteY2" fmla="*/ 6858000 h 6858000"/>
              <a:gd name="connsiteX3" fmla="*/ 4569575 w 10058400"/>
              <a:gd name="connsiteY3" fmla="*/ 6858000 h 6858000"/>
              <a:gd name="connsiteX4" fmla="*/ 0 w 100584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0" h="6858000">
                <a:moveTo>
                  <a:pt x="0" y="0"/>
                </a:moveTo>
                <a:lnTo>
                  <a:pt x="10058400" y="0"/>
                </a:lnTo>
                <a:lnTo>
                  <a:pt x="10058400" y="6858000"/>
                </a:lnTo>
                <a:lnTo>
                  <a:pt x="4569575" y="6858000"/>
                </a:lnTo>
                <a:cubicBezTo>
                  <a:pt x="4569575" y="3455198"/>
                  <a:pt x="2913974" y="1018364"/>
                  <a:pt x="0" y="0"/>
                </a:cubicBezTo>
                <a:close/>
              </a:path>
            </a:pathLst>
          </a:custGeom>
          <a:solidFill>
            <a:srgbClr val="F2F2F2"/>
          </a:solidFill>
          <a:ln>
            <a:noFill/>
          </a:ln>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1" y="1662384"/>
            <a:ext cx="5367507"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1" y="4606750"/>
            <a:ext cx="5367507"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C97AF7AD-5120-4FDB-ED8C-97D23E9B5138}"/>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337281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guide id="4" orient="horz" pos="808" userDrawn="1">
          <p15:clr>
            <a:srgbClr val="A4A3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15">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6" name="Picture Placeholder 1">
            <a:extLst>
              <a:ext uri="{FF2B5EF4-FFF2-40B4-BE49-F238E27FC236}">
                <a16:creationId xmlns:a16="http://schemas.microsoft.com/office/drawing/2014/main" id="{8FB33FA6-FDB0-22FE-A0C3-F198D03BABF6}"/>
              </a:ext>
              <a:ext uri="{C183D7F6-B498-43B3-948B-1728B52AA6E4}">
                <adec:decorative xmlns:adec="http://schemas.microsoft.com/office/drawing/2017/decorative" val="1"/>
              </a:ext>
            </a:extLst>
          </p:cNvPr>
          <p:cNvSpPr>
            <a:spLocks noGrp="1" noChangeAspect="1"/>
          </p:cNvSpPr>
          <p:nvPr>
            <p:ph type="pic" sz="quarter" idx="12"/>
          </p:nvPr>
        </p:nvSpPr>
        <p:spPr>
          <a:xfrm>
            <a:off x="4191000" y="0"/>
            <a:ext cx="8001000" cy="6858000"/>
          </a:xfrm>
          <a:custGeom>
            <a:avLst/>
            <a:gdLst>
              <a:gd name="connsiteX0" fmla="*/ 5977649 w 8001000"/>
              <a:gd name="connsiteY0" fmla="*/ 0 h 6858000"/>
              <a:gd name="connsiteX1" fmla="*/ 8001000 w 8001000"/>
              <a:gd name="connsiteY1" fmla="*/ 0 h 6858000"/>
              <a:gd name="connsiteX2" fmla="*/ 8001000 w 8001000"/>
              <a:gd name="connsiteY2" fmla="*/ 6858000 h 6858000"/>
              <a:gd name="connsiteX3" fmla="*/ 0 w 8001000"/>
              <a:gd name="connsiteY3" fmla="*/ 6858000 h 6858000"/>
              <a:gd name="connsiteX4" fmla="*/ 5977649 w 8001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0" h="6858000">
                <a:moveTo>
                  <a:pt x="5977649" y="0"/>
                </a:moveTo>
                <a:lnTo>
                  <a:pt x="8001000" y="0"/>
                </a:lnTo>
                <a:lnTo>
                  <a:pt x="8001000" y="6858000"/>
                </a:lnTo>
                <a:lnTo>
                  <a:pt x="0" y="6858000"/>
                </a:lnTo>
                <a:cubicBezTo>
                  <a:pt x="852589" y="3439003"/>
                  <a:pt x="2944528" y="1065043"/>
                  <a:pt x="5977649"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1662384"/>
            <a:ext cx="5367528"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4606750"/>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CBDC2FE6-943A-AFE2-C540-CB698B93115E}"/>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3112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guide id="5" orient="horz" pos="808"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B92C3CC2-A78D-F12C-1C5F-EB07B283AC11}"/>
              </a:ext>
              <a:ext uri="{C183D7F6-B498-43B3-948B-1728B52AA6E4}">
                <adec:decorative xmlns:adec="http://schemas.microsoft.com/office/drawing/2017/decorative" val="1"/>
              </a:ext>
            </a:extLst>
          </p:cNvPr>
          <p:cNvSpPr/>
          <p:nvPr userDrawn="1"/>
        </p:nvSpPr>
        <p:spPr bwMode="hidden">
          <a:xfrm rot="10800000">
            <a:off x="0" y="2"/>
            <a:ext cx="12192000" cy="6857998"/>
          </a:xfrm>
          <a:prstGeom prst="rect">
            <a:avLst/>
          </a:prstGeom>
          <a:gradFill flip="none" rotWithShape="1">
            <a:gsLst>
              <a:gs pos="100000">
                <a:srgbClr val="BD03F7"/>
              </a:gs>
              <a:gs pos="50000">
                <a:srgbClr val="000000"/>
              </a:gs>
              <a:gs pos="0">
                <a:srgbClr val="4F5A6C"/>
              </a:gs>
            </a:gsLst>
            <a:lin ang="18420000" scaled="0"/>
            <a:tileRect/>
          </a:gra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2E49B391-9A02-80D3-3250-66F64672B23A}"/>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9A7DE1EB-2897-2FBF-8E5D-490AF2392CEB}"/>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AE3966B9-FDA7-541A-B92E-BF673E061E71}"/>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77887779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16">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B92C3CC2-A78D-F12C-1C5F-EB07B283AC11}"/>
              </a:ext>
              <a:ext uri="{C183D7F6-B498-43B3-948B-1728B52AA6E4}">
                <adec:decorative xmlns:adec="http://schemas.microsoft.com/office/drawing/2017/decorative" val="1"/>
              </a:ext>
            </a:extLst>
          </p:cNvPr>
          <p:cNvSpPr/>
          <p:nvPr userDrawn="1"/>
        </p:nvSpPr>
        <p:spPr bwMode="hidden">
          <a:xfrm rot="10800000">
            <a:off x="0" y="2"/>
            <a:ext cx="12192000" cy="6857998"/>
          </a:xfrm>
          <a:prstGeom prst="rect">
            <a:avLst/>
          </a:prstGeom>
          <a:solidFill>
            <a:srgbClr val="000000"/>
          </a:soli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5" name="Picture Placeholder 1">
            <a:extLst>
              <a:ext uri="{FF2B5EF4-FFF2-40B4-BE49-F238E27FC236}">
                <a16:creationId xmlns:a16="http://schemas.microsoft.com/office/drawing/2014/main" id="{8481F354-BC4B-C8A6-09E3-BADE1B85652A}"/>
              </a:ext>
              <a:ext uri="{C183D7F6-B498-43B3-948B-1728B52AA6E4}">
                <adec:decorative xmlns:adec="http://schemas.microsoft.com/office/drawing/2017/decorative" val="1"/>
              </a:ext>
            </a:extLst>
          </p:cNvPr>
          <p:cNvSpPr>
            <a:spLocks noGrp="1" noChangeAspect="1"/>
          </p:cNvSpPr>
          <p:nvPr>
            <p:ph type="pic" sz="quarter" idx="12"/>
          </p:nvPr>
        </p:nvSpPr>
        <p:spPr>
          <a:xfrm>
            <a:off x="5854700" y="0"/>
            <a:ext cx="6337300" cy="6858000"/>
          </a:xfrm>
          <a:custGeom>
            <a:avLst/>
            <a:gdLst>
              <a:gd name="connsiteX0" fmla="*/ 3944376 w 6348413"/>
              <a:gd name="connsiteY0" fmla="*/ 0 h 6858000"/>
              <a:gd name="connsiteX1" fmla="*/ 6348413 w 6348413"/>
              <a:gd name="connsiteY1" fmla="*/ 0 h 6858000"/>
              <a:gd name="connsiteX2" fmla="*/ 6348413 w 6348413"/>
              <a:gd name="connsiteY2" fmla="*/ 6858000 h 6858000"/>
              <a:gd name="connsiteX3" fmla="*/ 99780 w 6348413"/>
              <a:gd name="connsiteY3" fmla="*/ 6858000 h 6858000"/>
              <a:gd name="connsiteX4" fmla="*/ 57173 w 6348413"/>
              <a:gd name="connsiteY4" fmla="*/ 6564540 h 6858000"/>
              <a:gd name="connsiteX5" fmla="*/ 0 w 6348413"/>
              <a:gd name="connsiteY5" fmla="*/ 5609258 h 6858000"/>
              <a:gd name="connsiteX6" fmla="*/ 3944376 w 6348413"/>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8413" h="6858000">
                <a:moveTo>
                  <a:pt x="3944376" y="0"/>
                </a:moveTo>
                <a:lnTo>
                  <a:pt x="6348413" y="0"/>
                </a:lnTo>
                <a:lnTo>
                  <a:pt x="6348413" y="6858000"/>
                </a:lnTo>
                <a:lnTo>
                  <a:pt x="99780" y="6858000"/>
                </a:lnTo>
                <a:lnTo>
                  <a:pt x="57173" y="6564540"/>
                </a:lnTo>
                <a:cubicBezTo>
                  <a:pt x="19326" y="6257650"/>
                  <a:pt x="0" y="5939088"/>
                  <a:pt x="0" y="5609258"/>
                </a:cubicBezTo>
                <a:cubicBezTo>
                  <a:pt x="0" y="2767425"/>
                  <a:pt x="1433451" y="762210"/>
                  <a:pt x="3944376"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it-IT"/>
              <a:t>Fare clic sull'icona per inserire un'immagine</a:t>
            </a:r>
            <a:endParaRPr lang="en-US"/>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2E49B391-9A02-80D3-3250-66F64672B23A}"/>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807A3B48-D302-5F14-3D43-D8F76B7CB45D}"/>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7" name="TextBox 6">
            <a:extLst>
              <a:ext uri="{FF2B5EF4-FFF2-40B4-BE49-F238E27FC236}">
                <a16:creationId xmlns:a16="http://schemas.microsoft.com/office/drawing/2014/main" id="{1B817608-56D5-9406-D978-41033CD8099F}"/>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23955024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userDrawn="1">
          <p15:clr>
            <a:srgbClr val="C35EA4"/>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 Dark Mode">
    <p:bg>
      <p:bgPr>
        <a:solidFill>
          <a:srgbClr val="000000"/>
        </a:solidFill>
        <a:effectLst/>
      </p:bgPr>
    </p:bg>
    <p:spTree>
      <p:nvGrpSpPr>
        <p:cNvPr id="1" name=""/>
        <p:cNvGrpSpPr/>
        <p:nvPr/>
      </p:nvGrpSpPr>
      <p:grpSpPr>
        <a:xfrm>
          <a:off x="0" y="0"/>
          <a:ext cx="0" cy="0"/>
          <a:chOff x="0" y="0"/>
          <a:chExt cx="0" cy="0"/>
        </a:xfrm>
      </p:grpSpPr>
      <p:sp>
        <p:nvSpPr>
          <p:cNvPr id="3" name="Micron" descr="Micron">
            <a:extLst>
              <a:ext uri="{FF2B5EF4-FFF2-40B4-BE49-F238E27FC236}">
                <a16:creationId xmlns:a16="http://schemas.microsoft.com/office/drawing/2014/main" id="{68F6E79C-F1F8-72BD-F25B-3178AF80FDA5}"/>
              </a:ext>
            </a:extLst>
          </p:cNvPr>
          <p:cNvSpPr>
            <a:spLocks noChangeAspect="1" noEditPoints="1"/>
          </p:cNvSpPr>
          <p:nvPr userDrawn="1"/>
        </p:nvSpPr>
        <p:spPr bwMode="black">
          <a:xfrm>
            <a:off x="292608" y="4717357"/>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2" y="5480917"/>
            <a:ext cx="7315200"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2023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4242970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rgbClr val="000000"/>
        </a:solidFill>
        <a:effectLst/>
      </p:bgPr>
    </p:bg>
    <p:spTree>
      <p:nvGrpSpPr>
        <p:cNvPr id="1" name=""/>
        <p:cNvGrpSpPr/>
        <p:nvPr/>
      </p:nvGrpSpPr>
      <p:grpSpPr>
        <a:xfrm>
          <a:off x="0" y="0"/>
          <a:ext cx="0" cy="0"/>
          <a:chOff x="0" y="0"/>
          <a:chExt cx="0" cy="0"/>
        </a:xfrm>
      </p:grpSpPr>
      <p:sp>
        <p:nvSpPr>
          <p:cNvPr id="8" name="Gradient">
            <a:extLst>
              <a:ext uri="{FF2B5EF4-FFF2-40B4-BE49-F238E27FC236}">
                <a16:creationId xmlns:a16="http://schemas.microsoft.com/office/drawing/2014/main" id="{B92C3CC2-A78D-F12C-1C5F-EB07B283AC11}"/>
              </a:ext>
              <a:ext uri="{C183D7F6-B498-43B3-948B-1728B52AA6E4}">
                <adec:decorative xmlns:adec="http://schemas.microsoft.com/office/drawing/2017/decorative" val="1"/>
              </a:ext>
            </a:extLst>
          </p:cNvPr>
          <p:cNvSpPr/>
          <p:nvPr userDrawn="1"/>
        </p:nvSpPr>
        <p:spPr bwMode="hidden">
          <a:xfrm rot="10800000">
            <a:off x="0" y="2"/>
            <a:ext cx="12192000" cy="6857998"/>
          </a:xfrm>
          <a:prstGeom prst="rect">
            <a:avLst/>
          </a:prstGeom>
          <a:solidFill>
            <a:srgbClr val="000000"/>
          </a:solidFill>
          <a:ln w="1270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2E49B391-9A02-80D3-3250-66F64672B23A}"/>
              </a:ext>
            </a:extLst>
          </p:cNvPr>
          <p:cNvSpPr>
            <a:spLocks noChangeAspect="1" noEditPoints="1"/>
          </p:cNvSpPr>
          <p:nvPr userDrawn="1"/>
        </p:nvSpPr>
        <p:spPr bwMode="black">
          <a:xfrm>
            <a:off x="301752" y="5893508"/>
            <a:ext cx="2171699" cy="606860"/>
          </a:xfrm>
          <a:custGeom>
            <a:avLst/>
            <a:gdLst>
              <a:gd name="T0" fmla="*/ 15458 w 15642"/>
              <a:gd name="T1" fmla="*/ 1718 h 4370"/>
              <a:gd name="T2" fmla="*/ 15424 w 15642"/>
              <a:gd name="T3" fmla="*/ 1658 h 4370"/>
              <a:gd name="T4" fmla="*/ 15385 w 15642"/>
              <a:gd name="T5" fmla="*/ 1628 h 4370"/>
              <a:gd name="T6" fmla="*/ 15486 w 15642"/>
              <a:gd name="T7" fmla="*/ 1746 h 4370"/>
              <a:gd name="T8" fmla="*/ 15448 w 15642"/>
              <a:gd name="T9" fmla="*/ 1748 h 4370"/>
              <a:gd name="T10" fmla="*/ 15385 w 15642"/>
              <a:gd name="T11" fmla="*/ 1838 h 4370"/>
              <a:gd name="T12" fmla="*/ 15596 w 15642"/>
              <a:gd name="T13" fmla="*/ 1734 h 4370"/>
              <a:gd name="T14" fmla="*/ 15456 w 15642"/>
              <a:gd name="T15" fmla="*/ 1883 h 4370"/>
              <a:gd name="T16" fmla="*/ 15271 w 15642"/>
              <a:gd name="T17" fmla="*/ 1734 h 4370"/>
              <a:gd name="T18" fmla="*/ 15456 w 15642"/>
              <a:gd name="T19" fmla="*/ 1919 h 4370"/>
              <a:gd name="T20" fmla="*/ 1414 w 15642"/>
              <a:gd name="T21" fmla="*/ 4370 h 4370"/>
              <a:gd name="T22" fmla="*/ 2610 w 15642"/>
              <a:gd name="T23" fmla="*/ 3346 h 4370"/>
              <a:gd name="T24" fmla="*/ 2574 w 15642"/>
              <a:gd name="T25" fmla="*/ 3295 h 4370"/>
              <a:gd name="T26" fmla="*/ 1414 w 15642"/>
              <a:gd name="T27" fmla="*/ 3784 h 4370"/>
              <a:gd name="T28" fmla="*/ 2214 w 15642"/>
              <a:gd name="T29" fmla="*/ 2386 h 4370"/>
              <a:gd name="T30" fmla="*/ 3980 w 15642"/>
              <a:gd name="T31" fmla="*/ 2079 h 4370"/>
              <a:gd name="T32" fmla="*/ 4574 w 15642"/>
              <a:gd name="T33" fmla="*/ 1686 h 4370"/>
              <a:gd name="T34" fmla="*/ 3167 w 15642"/>
              <a:gd name="T35" fmla="*/ 2263 h 4370"/>
              <a:gd name="T36" fmla="*/ 2608 w 15642"/>
              <a:gd name="T37" fmla="*/ 1681 h 4370"/>
              <a:gd name="T38" fmla="*/ 3073 w 15642"/>
              <a:gd name="T39" fmla="*/ 929 h 4370"/>
              <a:gd name="T40" fmla="*/ 2339 w 15642"/>
              <a:gd name="T41" fmla="*/ 1324 h 4370"/>
              <a:gd name="T42" fmla="*/ 1414 w 15642"/>
              <a:gd name="T43" fmla="*/ 1958 h 4370"/>
              <a:gd name="T44" fmla="*/ 1414 w 15642"/>
              <a:gd name="T45" fmla="*/ 4030 h 4370"/>
              <a:gd name="T46" fmla="*/ 5425 w 15642"/>
              <a:gd name="T47" fmla="*/ 348 h 4370"/>
              <a:gd name="T48" fmla="*/ 3350 w 15642"/>
              <a:gd name="T49" fmla="*/ 767 h 4370"/>
              <a:gd name="T50" fmla="*/ 3436 w 15642"/>
              <a:gd name="T51" fmla="*/ 3029 h 4370"/>
              <a:gd name="T52" fmla="*/ 2720 w 15642"/>
              <a:gd name="T53" fmla="*/ 3519 h 4370"/>
              <a:gd name="T54" fmla="*/ 2890 w 15642"/>
              <a:gd name="T55" fmla="*/ 3479 h 4370"/>
              <a:gd name="T56" fmla="*/ 3980 w 15642"/>
              <a:gd name="T57" fmla="*/ 3433 h 4370"/>
              <a:gd name="T58" fmla="*/ 5425 w 15642"/>
              <a:gd name="T59" fmla="*/ 348 h 4370"/>
              <a:gd name="T60" fmla="*/ 9338 w 15642"/>
              <a:gd name="T61" fmla="*/ 3433 h 4370"/>
              <a:gd name="T62" fmla="*/ 10051 w 15642"/>
              <a:gd name="T63" fmla="*/ 2087 h 4370"/>
              <a:gd name="T64" fmla="*/ 9822 w 15642"/>
              <a:gd name="T65" fmla="*/ 1595 h 4370"/>
              <a:gd name="T66" fmla="*/ 8697 w 15642"/>
              <a:gd name="T67" fmla="*/ 3433 h 4370"/>
              <a:gd name="T68" fmla="*/ 5843 w 15642"/>
              <a:gd name="T69" fmla="*/ 3433 h 4370"/>
              <a:gd name="T70" fmla="*/ 5202 w 15642"/>
              <a:gd name="T71" fmla="*/ 3433 h 4370"/>
              <a:gd name="T72" fmla="*/ 13713 w 15642"/>
              <a:gd name="T73" fmla="*/ 3433 h 4370"/>
              <a:gd name="T74" fmla="*/ 14332 w 15642"/>
              <a:gd name="T75" fmla="*/ 2203 h 4370"/>
              <a:gd name="T76" fmla="*/ 14987 w 15642"/>
              <a:gd name="T77" fmla="*/ 2168 h 4370"/>
              <a:gd name="T78" fmla="*/ 14179 w 15642"/>
              <a:gd name="T79" fmla="*/ 1557 h 4370"/>
              <a:gd name="T80" fmla="*/ 13058 w 15642"/>
              <a:gd name="T81" fmla="*/ 3433 h 4370"/>
              <a:gd name="T82" fmla="*/ 12776 w 15642"/>
              <a:gd name="T83" fmla="*/ 2532 h 4370"/>
              <a:gd name="T84" fmla="*/ 11451 w 15642"/>
              <a:gd name="T85" fmla="*/ 3479 h 4370"/>
              <a:gd name="T86" fmla="*/ 11451 w 15642"/>
              <a:gd name="T87" fmla="*/ 3103 h 4370"/>
              <a:gd name="T88" fmla="*/ 12086 w 15642"/>
              <a:gd name="T89" fmla="*/ 2532 h 4370"/>
              <a:gd name="T90" fmla="*/ 6158 w 15642"/>
              <a:gd name="T91" fmla="*/ 2539 h 4370"/>
              <a:gd name="T92" fmla="*/ 8163 w 15642"/>
              <a:gd name="T93" fmla="*/ 2120 h 4370"/>
              <a:gd name="T94" fmla="*/ 7483 w 15642"/>
              <a:gd name="T95" fmla="*/ 3110 h 4370"/>
              <a:gd name="T96" fmla="*/ 7478 w 15642"/>
              <a:gd name="T97" fmla="*/ 3486 h 4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42" h="4370">
                <a:moveTo>
                  <a:pt x="15424" y="1718"/>
                </a:moveTo>
                <a:lnTo>
                  <a:pt x="15424" y="1718"/>
                </a:lnTo>
                <a:lnTo>
                  <a:pt x="15458" y="1718"/>
                </a:lnTo>
                <a:cubicBezTo>
                  <a:pt x="15482" y="1718"/>
                  <a:pt x="15502" y="1715"/>
                  <a:pt x="15502" y="1687"/>
                </a:cubicBezTo>
                <a:cubicBezTo>
                  <a:pt x="15502" y="1662"/>
                  <a:pt x="15479" y="1658"/>
                  <a:pt x="15459" y="1658"/>
                </a:cubicBezTo>
                <a:lnTo>
                  <a:pt x="15424" y="1658"/>
                </a:lnTo>
                <a:lnTo>
                  <a:pt x="15424" y="1718"/>
                </a:lnTo>
                <a:close/>
                <a:moveTo>
                  <a:pt x="15385" y="1628"/>
                </a:moveTo>
                <a:lnTo>
                  <a:pt x="15385" y="1628"/>
                </a:lnTo>
                <a:lnTo>
                  <a:pt x="15463" y="1628"/>
                </a:lnTo>
                <a:cubicBezTo>
                  <a:pt x="15513" y="1628"/>
                  <a:pt x="15541" y="1646"/>
                  <a:pt x="15541" y="1690"/>
                </a:cubicBezTo>
                <a:cubicBezTo>
                  <a:pt x="15541" y="1726"/>
                  <a:pt x="15520" y="1743"/>
                  <a:pt x="15486" y="1746"/>
                </a:cubicBezTo>
                <a:lnTo>
                  <a:pt x="15542" y="1838"/>
                </a:lnTo>
                <a:lnTo>
                  <a:pt x="15502" y="1838"/>
                </a:lnTo>
                <a:lnTo>
                  <a:pt x="15448" y="1748"/>
                </a:lnTo>
                <a:lnTo>
                  <a:pt x="15424" y="1748"/>
                </a:lnTo>
                <a:lnTo>
                  <a:pt x="15424" y="1838"/>
                </a:lnTo>
                <a:lnTo>
                  <a:pt x="15385" y="1838"/>
                </a:lnTo>
                <a:lnTo>
                  <a:pt x="15385" y="1628"/>
                </a:lnTo>
                <a:close/>
                <a:moveTo>
                  <a:pt x="15596" y="1734"/>
                </a:moveTo>
                <a:lnTo>
                  <a:pt x="15596" y="1734"/>
                </a:lnTo>
                <a:cubicBezTo>
                  <a:pt x="15596" y="1647"/>
                  <a:pt x="15534" y="1585"/>
                  <a:pt x="15456" y="1585"/>
                </a:cubicBezTo>
                <a:cubicBezTo>
                  <a:pt x="15379" y="1585"/>
                  <a:pt x="15316" y="1647"/>
                  <a:pt x="15316" y="1734"/>
                </a:cubicBezTo>
                <a:cubicBezTo>
                  <a:pt x="15316" y="1821"/>
                  <a:pt x="15379" y="1883"/>
                  <a:pt x="15456" y="1883"/>
                </a:cubicBezTo>
                <a:cubicBezTo>
                  <a:pt x="15534" y="1883"/>
                  <a:pt x="15596" y="1821"/>
                  <a:pt x="15596" y="1734"/>
                </a:cubicBezTo>
                <a:close/>
                <a:moveTo>
                  <a:pt x="15271" y="1734"/>
                </a:moveTo>
                <a:lnTo>
                  <a:pt x="15271" y="1734"/>
                </a:lnTo>
                <a:cubicBezTo>
                  <a:pt x="15271" y="1632"/>
                  <a:pt x="15354" y="1549"/>
                  <a:pt x="15456" y="1549"/>
                </a:cubicBezTo>
                <a:cubicBezTo>
                  <a:pt x="15558" y="1549"/>
                  <a:pt x="15642" y="1632"/>
                  <a:pt x="15642" y="1734"/>
                </a:cubicBezTo>
                <a:cubicBezTo>
                  <a:pt x="15642" y="1836"/>
                  <a:pt x="15558" y="1919"/>
                  <a:pt x="15456" y="1919"/>
                </a:cubicBezTo>
                <a:cubicBezTo>
                  <a:pt x="15354" y="1919"/>
                  <a:pt x="15271" y="1836"/>
                  <a:pt x="15271" y="1734"/>
                </a:cubicBezTo>
                <a:close/>
                <a:moveTo>
                  <a:pt x="1414" y="4370"/>
                </a:moveTo>
                <a:lnTo>
                  <a:pt x="1414" y="4370"/>
                </a:lnTo>
                <a:lnTo>
                  <a:pt x="2070" y="4370"/>
                </a:lnTo>
                <a:lnTo>
                  <a:pt x="2070" y="3690"/>
                </a:lnTo>
                <a:cubicBezTo>
                  <a:pt x="2250" y="3584"/>
                  <a:pt x="2431" y="3468"/>
                  <a:pt x="2610" y="3346"/>
                </a:cubicBezTo>
                <a:cubicBezTo>
                  <a:pt x="2650" y="3318"/>
                  <a:pt x="2686" y="3291"/>
                  <a:pt x="2711" y="3267"/>
                </a:cubicBezTo>
                <a:cubicBezTo>
                  <a:pt x="2754" y="3228"/>
                  <a:pt x="2723" y="3208"/>
                  <a:pt x="2690" y="3226"/>
                </a:cubicBezTo>
                <a:cubicBezTo>
                  <a:pt x="2657" y="3243"/>
                  <a:pt x="2617" y="3267"/>
                  <a:pt x="2574" y="3295"/>
                </a:cubicBezTo>
                <a:cubicBezTo>
                  <a:pt x="1559" y="3943"/>
                  <a:pt x="875" y="4141"/>
                  <a:pt x="622" y="3798"/>
                </a:cubicBezTo>
                <a:cubicBezTo>
                  <a:pt x="403" y="3500"/>
                  <a:pt x="762" y="2924"/>
                  <a:pt x="1414" y="2274"/>
                </a:cubicBezTo>
                <a:lnTo>
                  <a:pt x="1414" y="3784"/>
                </a:lnTo>
                <a:cubicBezTo>
                  <a:pt x="1599" y="3721"/>
                  <a:pt x="1817" y="3621"/>
                  <a:pt x="2070" y="3480"/>
                </a:cubicBezTo>
                <a:lnTo>
                  <a:pt x="2070" y="2079"/>
                </a:lnTo>
                <a:lnTo>
                  <a:pt x="2214" y="2386"/>
                </a:lnTo>
                <a:cubicBezTo>
                  <a:pt x="2373" y="2726"/>
                  <a:pt x="2660" y="2929"/>
                  <a:pt x="3025" y="2929"/>
                </a:cubicBezTo>
                <a:cubicBezTo>
                  <a:pt x="3390" y="2929"/>
                  <a:pt x="3677" y="2726"/>
                  <a:pt x="3835" y="2386"/>
                </a:cubicBezTo>
                <a:lnTo>
                  <a:pt x="3980" y="2079"/>
                </a:lnTo>
                <a:lnTo>
                  <a:pt x="3980" y="2437"/>
                </a:lnTo>
                <a:cubicBezTo>
                  <a:pt x="4214" y="2209"/>
                  <a:pt x="4415" y="1981"/>
                  <a:pt x="4567" y="1761"/>
                </a:cubicBezTo>
                <a:cubicBezTo>
                  <a:pt x="4586" y="1734"/>
                  <a:pt x="4584" y="1711"/>
                  <a:pt x="4574" y="1686"/>
                </a:cubicBezTo>
                <a:cubicBezTo>
                  <a:pt x="4473" y="1475"/>
                  <a:pt x="4257" y="1329"/>
                  <a:pt x="4007" y="1329"/>
                </a:cubicBezTo>
                <a:cubicBezTo>
                  <a:pt x="3760" y="1329"/>
                  <a:pt x="3544" y="1473"/>
                  <a:pt x="3441" y="1681"/>
                </a:cubicBezTo>
                <a:lnTo>
                  <a:pt x="3167" y="2263"/>
                </a:lnTo>
                <a:cubicBezTo>
                  <a:pt x="3138" y="2320"/>
                  <a:pt x="3086" y="2352"/>
                  <a:pt x="3025" y="2352"/>
                </a:cubicBezTo>
                <a:cubicBezTo>
                  <a:pt x="2964" y="2352"/>
                  <a:pt x="2911" y="2320"/>
                  <a:pt x="2883" y="2263"/>
                </a:cubicBezTo>
                <a:lnTo>
                  <a:pt x="2608" y="1681"/>
                </a:lnTo>
                <a:cubicBezTo>
                  <a:pt x="2556" y="1575"/>
                  <a:pt x="2475" y="1486"/>
                  <a:pt x="2375" y="1424"/>
                </a:cubicBezTo>
                <a:cubicBezTo>
                  <a:pt x="2576" y="1265"/>
                  <a:pt x="2771" y="1122"/>
                  <a:pt x="2963" y="1006"/>
                </a:cubicBezTo>
                <a:cubicBezTo>
                  <a:pt x="3007" y="979"/>
                  <a:pt x="3043" y="953"/>
                  <a:pt x="3073" y="929"/>
                </a:cubicBezTo>
                <a:cubicBezTo>
                  <a:pt x="3103" y="907"/>
                  <a:pt x="3097" y="871"/>
                  <a:pt x="3044" y="893"/>
                </a:cubicBezTo>
                <a:cubicBezTo>
                  <a:pt x="3012" y="906"/>
                  <a:pt x="2970" y="927"/>
                  <a:pt x="2928" y="952"/>
                </a:cubicBezTo>
                <a:cubicBezTo>
                  <a:pt x="2732" y="1071"/>
                  <a:pt x="2531" y="1193"/>
                  <a:pt x="2339" y="1324"/>
                </a:cubicBezTo>
                <a:cubicBezTo>
                  <a:pt x="2316" y="1340"/>
                  <a:pt x="2293" y="1356"/>
                  <a:pt x="2270" y="1372"/>
                </a:cubicBezTo>
                <a:cubicBezTo>
                  <a:pt x="2199" y="1345"/>
                  <a:pt x="2123" y="1329"/>
                  <a:pt x="2043" y="1329"/>
                </a:cubicBezTo>
                <a:cubicBezTo>
                  <a:pt x="1695" y="1329"/>
                  <a:pt x="1414" y="1610"/>
                  <a:pt x="1414" y="1958"/>
                </a:cubicBezTo>
                <a:lnTo>
                  <a:pt x="1414" y="2045"/>
                </a:lnTo>
                <a:cubicBezTo>
                  <a:pt x="487" y="2872"/>
                  <a:pt x="0" y="3690"/>
                  <a:pt x="254" y="4055"/>
                </a:cubicBezTo>
                <a:cubicBezTo>
                  <a:pt x="441" y="4322"/>
                  <a:pt x="884" y="4261"/>
                  <a:pt x="1414" y="4030"/>
                </a:cubicBezTo>
                <a:lnTo>
                  <a:pt x="1414" y="4370"/>
                </a:lnTo>
                <a:close/>
                <a:moveTo>
                  <a:pt x="5425" y="348"/>
                </a:moveTo>
                <a:lnTo>
                  <a:pt x="5425" y="348"/>
                </a:lnTo>
                <a:cubicBezTo>
                  <a:pt x="5182" y="0"/>
                  <a:pt x="4426" y="141"/>
                  <a:pt x="3446" y="659"/>
                </a:cubicBezTo>
                <a:cubicBezTo>
                  <a:pt x="3403" y="680"/>
                  <a:pt x="3364" y="703"/>
                  <a:pt x="3335" y="722"/>
                </a:cubicBezTo>
                <a:cubicBezTo>
                  <a:pt x="3288" y="755"/>
                  <a:pt x="3315" y="779"/>
                  <a:pt x="3350" y="767"/>
                </a:cubicBezTo>
                <a:cubicBezTo>
                  <a:pt x="3386" y="754"/>
                  <a:pt x="3427" y="738"/>
                  <a:pt x="3473" y="715"/>
                </a:cubicBezTo>
                <a:cubicBezTo>
                  <a:pt x="4207" y="367"/>
                  <a:pt x="4780" y="305"/>
                  <a:pt x="5004" y="548"/>
                </a:cubicBezTo>
                <a:cubicBezTo>
                  <a:pt x="5345" y="918"/>
                  <a:pt x="4646" y="2131"/>
                  <a:pt x="3436" y="3029"/>
                </a:cubicBezTo>
                <a:cubicBezTo>
                  <a:pt x="3275" y="3149"/>
                  <a:pt x="3026" y="3324"/>
                  <a:pt x="2863" y="3422"/>
                </a:cubicBezTo>
                <a:cubicBezTo>
                  <a:pt x="2852" y="3428"/>
                  <a:pt x="2841" y="3435"/>
                  <a:pt x="2831" y="3442"/>
                </a:cubicBezTo>
                <a:cubicBezTo>
                  <a:pt x="2788" y="3470"/>
                  <a:pt x="2750" y="3496"/>
                  <a:pt x="2720" y="3519"/>
                </a:cubicBezTo>
                <a:cubicBezTo>
                  <a:pt x="2690" y="3542"/>
                  <a:pt x="2696" y="3579"/>
                  <a:pt x="2749" y="3556"/>
                </a:cubicBezTo>
                <a:cubicBezTo>
                  <a:pt x="2781" y="3542"/>
                  <a:pt x="2820" y="3521"/>
                  <a:pt x="2862" y="3496"/>
                </a:cubicBezTo>
                <a:cubicBezTo>
                  <a:pt x="2871" y="3490"/>
                  <a:pt x="2880" y="3485"/>
                  <a:pt x="2890" y="3479"/>
                </a:cubicBezTo>
                <a:cubicBezTo>
                  <a:pt x="3073" y="3368"/>
                  <a:pt x="3343" y="3181"/>
                  <a:pt x="3529" y="3052"/>
                </a:cubicBezTo>
                <a:cubicBezTo>
                  <a:pt x="3688" y="2941"/>
                  <a:pt x="3838" y="2828"/>
                  <a:pt x="3980" y="2714"/>
                </a:cubicBezTo>
                <a:lnTo>
                  <a:pt x="3980" y="3433"/>
                </a:lnTo>
                <a:lnTo>
                  <a:pt x="4636" y="3433"/>
                </a:lnTo>
                <a:lnTo>
                  <a:pt x="4636" y="2121"/>
                </a:lnTo>
                <a:cubicBezTo>
                  <a:pt x="5359" y="1375"/>
                  <a:pt x="5658" y="682"/>
                  <a:pt x="5425" y="348"/>
                </a:cubicBezTo>
                <a:close/>
                <a:moveTo>
                  <a:pt x="8697" y="3433"/>
                </a:moveTo>
                <a:lnTo>
                  <a:pt x="8697" y="3433"/>
                </a:lnTo>
                <a:lnTo>
                  <a:pt x="9338" y="3433"/>
                </a:lnTo>
                <a:lnTo>
                  <a:pt x="9338" y="2340"/>
                </a:lnTo>
                <a:cubicBezTo>
                  <a:pt x="9338" y="2167"/>
                  <a:pt x="9541" y="2029"/>
                  <a:pt x="9759" y="2029"/>
                </a:cubicBezTo>
                <a:cubicBezTo>
                  <a:pt x="9866" y="2029"/>
                  <a:pt x="9967" y="2050"/>
                  <a:pt x="10051" y="2087"/>
                </a:cubicBezTo>
                <a:lnTo>
                  <a:pt x="10051" y="2087"/>
                </a:lnTo>
                <a:lnTo>
                  <a:pt x="10051" y="1613"/>
                </a:lnTo>
                <a:cubicBezTo>
                  <a:pt x="9975" y="1601"/>
                  <a:pt x="9894" y="1595"/>
                  <a:pt x="9822" y="1595"/>
                </a:cubicBezTo>
                <a:cubicBezTo>
                  <a:pt x="9650" y="1595"/>
                  <a:pt x="9477" y="1645"/>
                  <a:pt x="9336" y="1729"/>
                </a:cubicBezTo>
                <a:cubicBezTo>
                  <a:pt x="9326" y="1707"/>
                  <a:pt x="9247" y="1607"/>
                  <a:pt x="8697" y="1607"/>
                </a:cubicBezTo>
                <a:lnTo>
                  <a:pt x="8697" y="3433"/>
                </a:lnTo>
                <a:close/>
                <a:moveTo>
                  <a:pt x="5202" y="3433"/>
                </a:moveTo>
                <a:lnTo>
                  <a:pt x="5202" y="3433"/>
                </a:lnTo>
                <a:lnTo>
                  <a:pt x="5843" y="3433"/>
                </a:lnTo>
                <a:lnTo>
                  <a:pt x="5843" y="1630"/>
                </a:lnTo>
                <a:lnTo>
                  <a:pt x="5202" y="1630"/>
                </a:lnTo>
                <a:lnTo>
                  <a:pt x="5202" y="3433"/>
                </a:lnTo>
                <a:close/>
                <a:moveTo>
                  <a:pt x="13058" y="3433"/>
                </a:moveTo>
                <a:lnTo>
                  <a:pt x="13058" y="3433"/>
                </a:lnTo>
                <a:lnTo>
                  <a:pt x="13713" y="3433"/>
                </a:lnTo>
                <a:lnTo>
                  <a:pt x="13713" y="2305"/>
                </a:lnTo>
                <a:cubicBezTo>
                  <a:pt x="13713" y="2153"/>
                  <a:pt x="13831" y="1973"/>
                  <a:pt x="14043" y="1972"/>
                </a:cubicBezTo>
                <a:cubicBezTo>
                  <a:pt x="14191" y="1973"/>
                  <a:pt x="14332" y="2075"/>
                  <a:pt x="14332" y="2203"/>
                </a:cubicBezTo>
                <a:lnTo>
                  <a:pt x="14331" y="3433"/>
                </a:lnTo>
                <a:lnTo>
                  <a:pt x="14987" y="3433"/>
                </a:lnTo>
                <a:lnTo>
                  <a:pt x="14987" y="2168"/>
                </a:lnTo>
                <a:cubicBezTo>
                  <a:pt x="14987" y="1835"/>
                  <a:pt x="14630" y="1557"/>
                  <a:pt x="14204" y="1557"/>
                </a:cubicBezTo>
                <a:cubicBezTo>
                  <a:pt x="14200" y="1557"/>
                  <a:pt x="14195" y="1557"/>
                  <a:pt x="14191" y="1557"/>
                </a:cubicBezTo>
                <a:cubicBezTo>
                  <a:pt x="14187" y="1557"/>
                  <a:pt x="14183" y="1557"/>
                  <a:pt x="14179" y="1557"/>
                </a:cubicBezTo>
                <a:cubicBezTo>
                  <a:pt x="14003" y="1557"/>
                  <a:pt x="13836" y="1608"/>
                  <a:pt x="13699" y="1694"/>
                </a:cubicBezTo>
                <a:cubicBezTo>
                  <a:pt x="13698" y="1689"/>
                  <a:pt x="13661" y="1568"/>
                  <a:pt x="13058" y="1568"/>
                </a:cubicBezTo>
                <a:lnTo>
                  <a:pt x="13058" y="3433"/>
                </a:lnTo>
                <a:close/>
                <a:moveTo>
                  <a:pt x="11451" y="3479"/>
                </a:moveTo>
                <a:lnTo>
                  <a:pt x="11451" y="3479"/>
                </a:lnTo>
                <a:cubicBezTo>
                  <a:pt x="12152" y="3479"/>
                  <a:pt x="12776" y="3084"/>
                  <a:pt x="12776" y="2532"/>
                </a:cubicBezTo>
                <a:cubicBezTo>
                  <a:pt x="12776" y="1979"/>
                  <a:pt x="12152" y="1583"/>
                  <a:pt x="11451" y="1583"/>
                </a:cubicBezTo>
                <a:cubicBezTo>
                  <a:pt x="10751" y="1583"/>
                  <a:pt x="10126" y="1979"/>
                  <a:pt x="10126" y="2532"/>
                </a:cubicBezTo>
                <a:cubicBezTo>
                  <a:pt x="10126" y="3084"/>
                  <a:pt x="10751" y="3479"/>
                  <a:pt x="11451" y="3479"/>
                </a:cubicBezTo>
                <a:close/>
                <a:moveTo>
                  <a:pt x="12086" y="2532"/>
                </a:moveTo>
                <a:lnTo>
                  <a:pt x="12086" y="2532"/>
                </a:lnTo>
                <a:cubicBezTo>
                  <a:pt x="12086" y="2939"/>
                  <a:pt x="11746" y="3103"/>
                  <a:pt x="11451" y="3103"/>
                </a:cubicBezTo>
                <a:cubicBezTo>
                  <a:pt x="11157" y="3103"/>
                  <a:pt x="10817" y="2939"/>
                  <a:pt x="10817" y="2532"/>
                </a:cubicBezTo>
                <a:cubicBezTo>
                  <a:pt x="10817" y="2125"/>
                  <a:pt x="11157" y="1960"/>
                  <a:pt x="11451" y="1960"/>
                </a:cubicBezTo>
                <a:cubicBezTo>
                  <a:pt x="11746" y="1960"/>
                  <a:pt x="12086" y="2125"/>
                  <a:pt x="12086" y="2532"/>
                </a:cubicBezTo>
                <a:close/>
                <a:moveTo>
                  <a:pt x="7478" y="3486"/>
                </a:moveTo>
                <a:lnTo>
                  <a:pt x="7478" y="3486"/>
                </a:lnTo>
                <a:cubicBezTo>
                  <a:pt x="6782" y="3486"/>
                  <a:pt x="6158" y="3091"/>
                  <a:pt x="6158" y="2539"/>
                </a:cubicBezTo>
                <a:cubicBezTo>
                  <a:pt x="6158" y="1986"/>
                  <a:pt x="6782" y="1591"/>
                  <a:pt x="7483" y="1591"/>
                </a:cubicBezTo>
                <a:cubicBezTo>
                  <a:pt x="7787" y="1591"/>
                  <a:pt x="8072" y="1667"/>
                  <a:pt x="8381" y="1840"/>
                </a:cubicBezTo>
                <a:lnTo>
                  <a:pt x="8163" y="2120"/>
                </a:lnTo>
                <a:cubicBezTo>
                  <a:pt x="7965" y="2024"/>
                  <a:pt x="7731" y="1967"/>
                  <a:pt x="7483" y="1967"/>
                </a:cubicBezTo>
                <a:cubicBezTo>
                  <a:pt x="7188" y="1967"/>
                  <a:pt x="6848" y="2132"/>
                  <a:pt x="6848" y="2539"/>
                </a:cubicBezTo>
                <a:cubicBezTo>
                  <a:pt x="6848" y="2946"/>
                  <a:pt x="7183" y="3110"/>
                  <a:pt x="7483" y="3110"/>
                </a:cubicBezTo>
                <a:cubicBezTo>
                  <a:pt x="7731" y="3110"/>
                  <a:pt x="7970" y="3061"/>
                  <a:pt x="8173" y="2972"/>
                </a:cubicBezTo>
                <a:lnTo>
                  <a:pt x="8391" y="3268"/>
                </a:lnTo>
                <a:cubicBezTo>
                  <a:pt x="8133" y="3406"/>
                  <a:pt x="7818" y="3486"/>
                  <a:pt x="7478" y="3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A4BD67BD-8793-3285-264C-F7DEA3492290}"/>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FFFFFF"/>
                </a:solidFill>
                <a:latin typeface="Arial" panose="020B0604020202020204" pitchFamily="34" charset="0"/>
                <a:cs typeface="Arial" panose="020B0604020202020204" pitchFamily="34" charset="0"/>
              </a:rPr>
              <a:t>Micron Confidential</a:t>
            </a:r>
          </a:p>
        </p:txBody>
      </p:sp>
      <p:sp>
        <p:nvSpPr>
          <p:cNvPr id="6" name="TextBox 5">
            <a:extLst>
              <a:ext uri="{FF2B5EF4-FFF2-40B4-BE49-F238E27FC236}">
                <a16:creationId xmlns:a16="http://schemas.microsoft.com/office/drawing/2014/main" id="{ED8116A8-0B7E-9708-250E-FC7D0B8C4EB7}"/>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FFFFFF"/>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5313199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6B02-6947-5249-AFBD-D9060B065257}"/>
              </a:ext>
            </a:extLst>
          </p:cNvPr>
          <p:cNvSpPr>
            <a:spLocks noGrp="1"/>
          </p:cNvSpPr>
          <p:nvPr>
            <p:ph type="title" hasCustomPrompt="1"/>
          </p:nvPr>
        </p:nvSpPr>
        <p:spPr/>
        <p:txBody>
          <a:bodyPr/>
          <a:lstStyle/>
          <a:p>
            <a:r>
              <a:rPr lang="en-US" dirty="0"/>
              <a:t>[Slide title]</a:t>
            </a:r>
          </a:p>
        </p:txBody>
      </p:sp>
      <p:sp>
        <p:nvSpPr>
          <p:cNvPr id="5" name="Text Placeholder 2">
            <a:extLst>
              <a:ext uri="{FF2B5EF4-FFF2-40B4-BE49-F238E27FC236}">
                <a16:creationId xmlns:a16="http://schemas.microsoft.com/office/drawing/2014/main" id="{32CFE74F-DEB7-DD4E-8A91-816727F725C3}"/>
              </a:ext>
            </a:extLst>
          </p:cNvPr>
          <p:cNvSpPr>
            <a:spLocks noGrp="1"/>
          </p:cNvSpPr>
          <p:nvPr>
            <p:ph type="body" sz="quarter" idx="10" hasCustomPrompt="1"/>
          </p:nvPr>
        </p:nvSpPr>
        <p:spPr>
          <a:xfrm>
            <a:off x="484630" y="1664207"/>
            <a:ext cx="11219688" cy="3531409"/>
          </a:xfrm>
        </p:spPr>
        <p:txBody>
          <a:bodyPr numCol="2"/>
          <a:lstStyle>
            <a:lvl1pPr marL="0" indent="0">
              <a:spcBef>
                <a:spcPts val="1800"/>
              </a:spcBef>
              <a:buFontTx/>
              <a:buNone/>
              <a:tabLst>
                <a:tab pos="5253038" algn="r"/>
              </a:tabLst>
              <a:defRPr b="1"/>
            </a:lvl1pPr>
            <a:lvl2pPr marL="0" indent="0">
              <a:buFontTx/>
              <a:buNone/>
              <a:tabLst>
                <a:tab pos="5253038" algn="r"/>
              </a:tabLst>
              <a:defRPr/>
            </a:lvl2pPr>
            <a:lvl3pPr marL="182880" indent="-182563">
              <a:buFont typeface="Arial" panose="020B0604030504040204" pitchFamily="34" charset="0"/>
              <a:buChar char="–"/>
              <a:tabLst>
                <a:tab pos="5253038" algn="r"/>
              </a:tabLst>
              <a:defRPr/>
            </a:lvl3pPr>
            <a:lvl4pPr marL="365760" indent="-182563">
              <a:tabLst>
                <a:tab pos="5253038" algn="r"/>
              </a:tabLst>
              <a:defRPr/>
            </a:lvl4pPr>
            <a:lvl5pPr marL="548640" indent="-182563">
              <a:tabLst>
                <a:tab pos="5253038" algn="r"/>
              </a:tabLst>
              <a:defRPr/>
            </a:lvl5pPr>
            <a:lvl6pPr marL="731520" indent="-182563">
              <a:tabLst>
                <a:tab pos="5253038" algn="r"/>
              </a:tabLst>
              <a:defRPr/>
            </a:lvl6pPr>
            <a:lvl7pPr marL="914400" indent="-182563">
              <a:tabLst>
                <a:tab pos="5253038" algn="r"/>
              </a:tabLst>
              <a:defRPr/>
            </a:lvl7pPr>
            <a:lvl8pPr marL="1097280" indent="-182563">
              <a:tabLst>
                <a:tab pos="5253038" algn="r"/>
              </a:tabLst>
              <a:defRPr/>
            </a:lvl8pPr>
            <a:lvl9pPr marL="1280160" indent="-182563">
              <a:tabLst>
                <a:tab pos="5253038" algn="r"/>
              </a:tabLst>
              <a:defRPr/>
            </a:lvl9pPr>
          </a:lstStyle>
          <a:p>
            <a:pPr lvl="0"/>
            <a:r>
              <a:rPr lang="en-US" dirty="0"/>
              <a:t>[Section 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38187272"/>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3688" userDrawn="1">
          <p15:clr>
            <a:srgbClr val="C35EA4"/>
          </p15:clr>
        </p15:guide>
        <p15:guide id="3" pos="3988" userDrawn="1">
          <p15:clr>
            <a:srgbClr val="C35EA4"/>
          </p15:clr>
        </p15:guide>
        <p15:guide id="4" orient="horz" pos="3274" userDrawn="1">
          <p15:clr>
            <a:srgbClr val="5ACBF0"/>
          </p15:clr>
        </p15:guide>
        <p15:guide id="5" orient="horz" pos="2528" userDrawn="1">
          <p15:clr>
            <a:srgbClr val="5ACBF0"/>
          </p15:clr>
        </p15:guide>
        <p15:guide id="6" orient="horz" pos="1790"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435F-F363-DC4B-A5A7-E1BAD98772D4}"/>
              </a:ext>
            </a:extLst>
          </p:cNvPr>
          <p:cNvSpPr>
            <a:spLocks noGrp="1"/>
          </p:cNvSpPr>
          <p:nvPr>
            <p:ph type="title" hasCustomPrompt="1"/>
          </p:nvPr>
        </p:nvSpPr>
        <p:spPr/>
        <p:txBody>
          <a:bodyPr/>
          <a:lstStyle/>
          <a:p>
            <a:r>
              <a:rPr lang="en-US" dirty="0"/>
              <a:t>[Slide title]</a:t>
            </a:r>
          </a:p>
        </p:txBody>
      </p:sp>
      <p:sp>
        <p:nvSpPr>
          <p:cNvPr id="6" name="Text Placeholder 2">
            <a:extLst>
              <a:ext uri="{FF2B5EF4-FFF2-40B4-BE49-F238E27FC236}">
                <a16:creationId xmlns:a16="http://schemas.microsoft.com/office/drawing/2014/main" id="{3EC527AC-ABA0-E74E-9C6D-C4CD3736E92D}"/>
              </a:ext>
            </a:extLst>
          </p:cNvPr>
          <p:cNvSpPr>
            <a:spLocks noGrp="1"/>
          </p:cNvSpPr>
          <p:nvPr>
            <p:ph type="body" sz="quarter" idx="10" hasCustomPrompt="1"/>
          </p:nvPr>
        </p:nvSpPr>
        <p:spPr>
          <a:xfrm>
            <a:off x="48463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8" name="Text Placeholder 3">
            <a:extLst>
              <a:ext uri="{FF2B5EF4-FFF2-40B4-BE49-F238E27FC236}">
                <a16:creationId xmlns:a16="http://schemas.microsoft.com/office/drawing/2014/main" id="{A7EC4445-3CBA-A747-8031-53AA705FBA99}"/>
              </a:ext>
            </a:extLst>
          </p:cNvPr>
          <p:cNvSpPr>
            <a:spLocks noGrp="1"/>
          </p:cNvSpPr>
          <p:nvPr>
            <p:ph type="body" sz="quarter" idx="11" hasCustomPrompt="1"/>
          </p:nvPr>
        </p:nvSpPr>
        <p:spPr>
          <a:xfrm>
            <a:off x="48462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0" indent="0">
              <a:buNone/>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1]</a:t>
            </a:r>
          </a:p>
          <a:p>
            <a:pPr lvl="1"/>
            <a:r>
              <a:rPr lang="en-US" dirty="0"/>
              <a:t>Second level</a:t>
            </a:r>
          </a:p>
        </p:txBody>
      </p:sp>
      <p:sp>
        <p:nvSpPr>
          <p:cNvPr id="15" name="Text Placeholder 4">
            <a:extLst>
              <a:ext uri="{FF2B5EF4-FFF2-40B4-BE49-F238E27FC236}">
                <a16:creationId xmlns:a16="http://schemas.microsoft.com/office/drawing/2014/main" id="{8946F610-76A7-5446-96AC-602E3CAAE785}"/>
              </a:ext>
            </a:extLst>
          </p:cNvPr>
          <p:cNvSpPr>
            <a:spLocks noGrp="1"/>
          </p:cNvSpPr>
          <p:nvPr>
            <p:ph type="body" sz="quarter" idx="12" hasCustomPrompt="1"/>
          </p:nvPr>
        </p:nvSpPr>
        <p:spPr>
          <a:xfrm>
            <a:off x="341070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6" name="Text Placeholder 5">
            <a:extLst>
              <a:ext uri="{FF2B5EF4-FFF2-40B4-BE49-F238E27FC236}">
                <a16:creationId xmlns:a16="http://schemas.microsoft.com/office/drawing/2014/main" id="{FEFC5EA2-00E0-A245-A63B-5B59E722AFB4}"/>
              </a:ext>
            </a:extLst>
          </p:cNvPr>
          <p:cNvSpPr>
            <a:spLocks noGrp="1"/>
          </p:cNvSpPr>
          <p:nvPr>
            <p:ph type="body" sz="quarter" idx="13" hasCustomPrompt="1"/>
          </p:nvPr>
        </p:nvSpPr>
        <p:spPr>
          <a:xfrm>
            <a:off x="341070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2]</a:t>
            </a:r>
          </a:p>
          <a:p>
            <a:pPr lvl="1"/>
            <a:r>
              <a:rPr lang="en-US" dirty="0"/>
              <a:t>Second level</a:t>
            </a:r>
          </a:p>
        </p:txBody>
      </p:sp>
      <p:sp>
        <p:nvSpPr>
          <p:cNvPr id="17" name="Text Placeholder 6">
            <a:extLst>
              <a:ext uri="{FF2B5EF4-FFF2-40B4-BE49-F238E27FC236}">
                <a16:creationId xmlns:a16="http://schemas.microsoft.com/office/drawing/2014/main" id="{1894F4AA-2573-D44D-B083-CAB1BF8EC82E}"/>
              </a:ext>
            </a:extLst>
          </p:cNvPr>
          <p:cNvSpPr>
            <a:spLocks noGrp="1"/>
          </p:cNvSpPr>
          <p:nvPr>
            <p:ph type="body" sz="quarter" idx="14" hasCustomPrompt="1"/>
          </p:nvPr>
        </p:nvSpPr>
        <p:spPr>
          <a:xfrm>
            <a:off x="633678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8" name="Text Placeholder 7">
            <a:extLst>
              <a:ext uri="{FF2B5EF4-FFF2-40B4-BE49-F238E27FC236}">
                <a16:creationId xmlns:a16="http://schemas.microsoft.com/office/drawing/2014/main" id="{11CBF3DB-0F1A-B54C-AA3D-C37A3A8A5ACB}"/>
              </a:ext>
            </a:extLst>
          </p:cNvPr>
          <p:cNvSpPr>
            <a:spLocks noGrp="1"/>
          </p:cNvSpPr>
          <p:nvPr>
            <p:ph type="body" sz="quarter" idx="15" hasCustomPrompt="1"/>
          </p:nvPr>
        </p:nvSpPr>
        <p:spPr>
          <a:xfrm>
            <a:off x="633678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3]</a:t>
            </a:r>
          </a:p>
          <a:p>
            <a:pPr lvl="1"/>
            <a:r>
              <a:rPr lang="en-US" dirty="0"/>
              <a:t>Second level</a:t>
            </a:r>
          </a:p>
        </p:txBody>
      </p:sp>
      <p:sp>
        <p:nvSpPr>
          <p:cNvPr id="19" name="Text Placeholder 8">
            <a:extLst>
              <a:ext uri="{FF2B5EF4-FFF2-40B4-BE49-F238E27FC236}">
                <a16:creationId xmlns:a16="http://schemas.microsoft.com/office/drawing/2014/main" id="{3605597B-BBE1-A544-B4ED-CF6751DD4D67}"/>
              </a:ext>
            </a:extLst>
          </p:cNvPr>
          <p:cNvSpPr>
            <a:spLocks noGrp="1"/>
          </p:cNvSpPr>
          <p:nvPr>
            <p:ph type="body" sz="quarter" idx="16" hasCustomPrompt="1"/>
          </p:nvPr>
        </p:nvSpPr>
        <p:spPr>
          <a:xfrm>
            <a:off x="926287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0" name="Text Placeholder 9">
            <a:extLst>
              <a:ext uri="{FF2B5EF4-FFF2-40B4-BE49-F238E27FC236}">
                <a16:creationId xmlns:a16="http://schemas.microsoft.com/office/drawing/2014/main" id="{578E9298-440F-7047-8B92-E5AB87F27169}"/>
              </a:ext>
            </a:extLst>
          </p:cNvPr>
          <p:cNvSpPr>
            <a:spLocks noGrp="1"/>
          </p:cNvSpPr>
          <p:nvPr>
            <p:ph type="body" sz="quarter" idx="17" hasCustomPrompt="1"/>
          </p:nvPr>
        </p:nvSpPr>
        <p:spPr>
          <a:xfrm>
            <a:off x="9262870"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4]</a:t>
            </a:r>
          </a:p>
          <a:p>
            <a:pPr lvl="1"/>
            <a:r>
              <a:rPr lang="en-US" dirty="0"/>
              <a:t>Second level</a:t>
            </a:r>
          </a:p>
        </p:txBody>
      </p:sp>
      <p:sp>
        <p:nvSpPr>
          <p:cNvPr id="11" name="Text Placeholder 10">
            <a:extLst>
              <a:ext uri="{FF2B5EF4-FFF2-40B4-BE49-F238E27FC236}">
                <a16:creationId xmlns:a16="http://schemas.microsoft.com/office/drawing/2014/main" id="{1E7C40ED-C9AB-2C43-A669-99E57C177821}"/>
              </a:ext>
            </a:extLst>
          </p:cNvPr>
          <p:cNvSpPr>
            <a:spLocks noGrp="1"/>
          </p:cNvSpPr>
          <p:nvPr>
            <p:ph type="body" sz="quarter" idx="18" hasCustomPrompt="1"/>
          </p:nvPr>
        </p:nvSpPr>
        <p:spPr>
          <a:xfrm>
            <a:off x="48463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2" name="Text Placeholder 11">
            <a:extLst>
              <a:ext uri="{FF2B5EF4-FFF2-40B4-BE49-F238E27FC236}">
                <a16:creationId xmlns:a16="http://schemas.microsoft.com/office/drawing/2014/main" id="{D36828FA-3F81-CB44-91AD-DA092ADDB8A8}"/>
              </a:ext>
            </a:extLst>
          </p:cNvPr>
          <p:cNvSpPr>
            <a:spLocks noGrp="1"/>
          </p:cNvSpPr>
          <p:nvPr>
            <p:ph type="body" sz="quarter" idx="19" hasCustomPrompt="1"/>
          </p:nvPr>
        </p:nvSpPr>
        <p:spPr>
          <a:xfrm>
            <a:off x="48462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5]</a:t>
            </a:r>
          </a:p>
          <a:p>
            <a:pPr lvl="1"/>
            <a:r>
              <a:rPr lang="en-US" dirty="0"/>
              <a:t>Second level</a:t>
            </a:r>
          </a:p>
        </p:txBody>
      </p:sp>
      <p:sp>
        <p:nvSpPr>
          <p:cNvPr id="13" name="Text Placeholder 12">
            <a:extLst>
              <a:ext uri="{FF2B5EF4-FFF2-40B4-BE49-F238E27FC236}">
                <a16:creationId xmlns:a16="http://schemas.microsoft.com/office/drawing/2014/main" id="{CDBC1D25-1CFB-A244-A4C9-2F1DF22CD242}"/>
              </a:ext>
            </a:extLst>
          </p:cNvPr>
          <p:cNvSpPr>
            <a:spLocks noGrp="1"/>
          </p:cNvSpPr>
          <p:nvPr>
            <p:ph type="body" sz="quarter" idx="20" hasCustomPrompt="1"/>
          </p:nvPr>
        </p:nvSpPr>
        <p:spPr>
          <a:xfrm>
            <a:off x="341070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4" name="Text Placeholder 13">
            <a:extLst>
              <a:ext uri="{FF2B5EF4-FFF2-40B4-BE49-F238E27FC236}">
                <a16:creationId xmlns:a16="http://schemas.microsoft.com/office/drawing/2014/main" id="{7C92D7E9-91DB-B649-8B09-85B2662F9CA8}"/>
              </a:ext>
            </a:extLst>
          </p:cNvPr>
          <p:cNvSpPr>
            <a:spLocks noGrp="1"/>
          </p:cNvSpPr>
          <p:nvPr>
            <p:ph type="body" sz="quarter" idx="21" hasCustomPrompt="1"/>
          </p:nvPr>
        </p:nvSpPr>
        <p:spPr>
          <a:xfrm>
            <a:off x="341070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6]</a:t>
            </a:r>
          </a:p>
          <a:p>
            <a:pPr lvl="1"/>
            <a:r>
              <a:rPr lang="en-US" dirty="0"/>
              <a:t>Second level</a:t>
            </a:r>
          </a:p>
        </p:txBody>
      </p:sp>
      <p:sp>
        <p:nvSpPr>
          <p:cNvPr id="21" name="Text Placeholder 14">
            <a:extLst>
              <a:ext uri="{FF2B5EF4-FFF2-40B4-BE49-F238E27FC236}">
                <a16:creationId xmlns:a16="http://schemas.microsoft.com/office/drawing/2014/main" id="{D286FE2B-C182-024F-AA7B-9F04CDCB4F6C}"/>
              </a:ext>
            </a:extLst>
          </p:cNvPr>
          <p:cNvSpPr>
            <a:spLocks noGrp="1"/>
          </p:cNvSpPr>
          <p:nvPr>
            <p:ph type="body" sz="quarter" idx="22" hasCustomPrompt="1"/>
          </p:nvPr>
        </p:nvSpPr>
        <p:spPr>
          <a:xfrm>
            <a:off x="633678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2" name="Text Placeholder 15">
            <a:extLst>
              <a:ext uri="{FF2B5EF4-FFF2-40B4-BE49-F238E27FC236}">
                <a16:creationId xmlns:a16="http://schemas.microsoft.com/office/drawing/2014/main" id="{015032BD-5EF0-8446-B31A-2D78987795DE}"/>
              </a:ext>
            </a:extLst>
          </p:cNvPr>
          <p:cNvSpPr>
            <a:spLocks noGrp="1"/>
          </p:cNvSpPr>
          <p:nvPr>
            <p:ph type="body" sz="quarter" idx="23" hasCustomPrompt="1"/>
          </p:nvPr>
        </p:nvSpPr>
        <p:spPr>
          <a:xfrm>
            <a:off x="633678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7]</a:t>
            </a:r>
          </a:p>
          <a:p>
            <a:pPr lvl="1"/>
            <a:r>
              <a:rPr lang="en-US" dirty="0"/>
              <a:t>Second level</a:t>
            </a:r>
          </a:p>
        </p:txBody>
      </p:sp>
      <p:sp>
        <p:nvSpPr>
          <p:cNvPr id="23" name="Text Placeholder 16">
            <a:extLst>
              <a:ext uri="{FF2B5EF4-FFF2-40B4-BE49-F238E27FC236}">
                <a16:creationId xmlns:a16="http://schemas.microsoft.com/office/drawing/2014/main" id="{8922695D-E594-B546-99BF-694BA1406423}"/>
              </a:ext>
            </a:extLst>
          </p:cNvPr>
          <p:cNvSpPr>
            <a:spLocks noGrp="1"/>
          </p:cNvSpPr>
          <p:nvPr>
            <p:ph type="body" sz="quarter" idx="24" hasCustomPrompt="1"/>
          </p:nvPr>
        </p:nvSpPr>
        <p:spPr>
          <a:xfrm>
            <a:off x="926287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4" name="Text Placeholder 17">
            <a:extLst>
              <a:ext uri="{FF2B5EF4-FFF2-40B4-BE49-F238E27FC236}">
                <a16:creationId xmlns:a16="http://schemas.microsoft.com/office/drawing/2014/main" id="{9F19735E-9211-6147-B1AD-455673F9026B}"/>
              </a:ext>
            </a:extLst>
          </p:cNvPr>
          <p:cNvSpPr>
            <a:spLocks noGrp="1"/>
          </p:cNvSpPr>
          <p:nvPr>
            <p:ph type="body" sz="quarter" idx="25" hasCustomPrompt="1"/>
          </p:nvPr>
        </p:nvSpPr>
        <p:spPr>
          <a:xfrm>
            <a:off x="9262870"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8]</a:t>
            </a:r>
          </a:p>
          <a:p>
            <a:pPr lvl="1"/>
            <a:r>
              <a:rPr lang="en-US" dirty="0"/>
              <a:t>Second level</a:t>
            </a:r>
          </a:p>
        </p:txBody>
      </p:sp>
    </p:spTree>
    <p:extLst>
      <p:ext uri="{BB962C8B-B14F-4D97-AF65-F5344CB8AC3E}">
        <p14:creationId xmlns:p14="http://schemas.microsoft.com/office/powerpoint/2010/main" val="2548277075"/>
      </p:ext>
    </p:extLst>
  </p:cSld>
  <p:clrMapOvr>
    <a:masterClrMapping/>
  </p:clrMapOvr>
  <p:extLst>
    <p:ext uri="{DCECCB84-F9BA-43D5-87BE-67443E8EF086}">
      <p15:sldGuideLst xmlns:p15="http://schemas.microsoft.com/office/powerpoint/2012/main">
        <p15:guide id="2" pos="1844" userDrawn="1">
          <p15:clr>
            <a:srgbClr val="C35EA4"/>
          </p15:clr>
        </p15:guide>
        <p15:guide id="3" pos="2144" userDrawn="1">
          <p15:clr>
            <a:srgbClr val="C35EA4"/>
          </p15:clr>
        </p15:guide>
        <p15:guide id="4" pos="3688" userDrawn="1">
          <p15:clr>
            <a:srgbClr val="C35EA4"/>
          </p15:clr>
        </p15:guide>
        <p15:guide id="5" pos="3988" userDrawn="1">
          <p15:clr>
            <a:srgbClr val="C35EA4"/>
          </p15:clr>
        </p15:guide>
        <p15:guide id="6" pos="5530" userDrawn="1">
          <p15:clr>
            <a:srgbClr val="C35EA4"/>
          </p15:clr>
        </p15:guide>
        <p15:guide id="7" pos="5832" userDrawn="1">
          <p15:clr>
            <a:srgbClr val="C35EA4"/>
          </p15:clr>
        </p15:guide>
        <p15:guide id="8" orient="horz" pos="2528" userDrawn="1">
          <p15:clr>
            <a:srgbClr val="5ACBF0"/>
          </p15:clr>
        </p15:guide>
        <p15:guide id="9" orient="horz" pos="1046"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3E94B-F75A-43E2-84AB-FDF386CCE555}"/>
              </a:ext>
            </a:extLst>
          </p:cNvPr>
          <p:cNvSpPr>
            <a:spLocks noGrp="1"/>
          </p:cNvSpPr>
          <p:nvPr>
            <p:ph type="title"/>
          </p:nvPr>
        </p:nvSpPr>
        <p:spPr>
          <a:xfrm>
            <a:off x="484630" y="484632"/>
            <a:ext cx="11219688" cy="530352"/>
          </a:xfrm>
          <a:prstGeom prst="rect">
            <a:avLst/>
          </a:prstGeom>
          <a:noFill/>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FC54B348-3077-4F00-B031-9D2252B7D36C}"/>
              </a:ext>
            </a:extLst>
          </p:cNvPr>
          <p:cNvSpPr>
            <a:spLocks noGrp="1"/>
          </p:cNvSpPr>
          <p:nvPr>
            <p:ph type="body" idx="1"/>
          </p:nvPr>
        </p:nvSpPr>
        <p:spPr>
          <a:xfrm>
            <a:off x="484630" y="1664208"/>
            <a:ext cx="11219688" cy="4709160"/>
          </a:xfrm>
          <a:prstGeom prst="rect">
            <a:avLst/>
          </a:prstGeom>
        </p:spPr>
        <p:txBody>
          <a:bodyPr vert="horz" lIns="0" tIns="0" rIns="0" bIns="0" spcCol="484632" rtlCol="0">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Micron" descr="Micron">
            <a:extLst>
              <a:ext uri="{FF2B5EF4-FFF2-40B4-BE49-F238E27FC236}">
                <a16:creationId xmlns:a16="http://schemas.microsoft.com/office/drawing/2014/main" id="{73780CF3-1012-DF33-4359-8BEC06D59FC0}"/>
              </a:ext>
            </a:extLst>
          </p:cNvPr>
          <p:cNvSpPr>
            <a:spLocks noChangeAspect="1" noEditPoints="1"/>
          </p:cNvSpPr>
          <p:nvPr userDrawn="1"/>
        </p:nvSpPr>
        <p:spPr bwMode="black">
          <a:xfrm>
            <a:off x="10487025" y="6515638"/>
            <a:ext cx="714375" cy="208526"/>
          </a:xfrm>
          <a:custGeom>
            <a:avLst/>
            <a:gdLst>
              <a:gd name="T0" fmla="*/ 1768 w 18734"/>
              <a:gd name="T1" fmla="*/ 5463 h 5463"/>
              <a:gd name="T2" fmla="*/ 2588 w 18734"/>
              <a:gd name="T3" fmla="*/ 4612 h 5463"/>
              <a:gd name="T4" fmla="*/ 3389 w 18734"/>
              <a:gd name="T5" fmla="*/ 4084 h 5463"/>
              <a:gd name="T6" fmla="*/ 3217 w 18734"/>
              <a:gd name="T7" fmla="*/ 4119 h 5463"/>
              <a:gd name="T8" fmla="*/ 1768 w 18734"/>
              <a:gd name="T9" fmla="*/ 2842 h 5463"/>
              <a:gd name="T10" fmla="*/ 2588 w 18734"/>
              <a:gd name="T11" fmla="*/ 4350 h 5463"/>
              <a:gd name="T12" fmla="*/ 2768 w 18734"/>
              <a:gd name="T13" fmla="*/ 2983 h 5463"/>
              <a:gd name="T14" fmla="*/ 4795 w 18734"/>
              <a:gd name="T15" fmla="*/ 2983 h 5463"/>
              <a:gd name="T16" fmla="*/ 4975 w 18734"/>
              <a:gd name="T17" fmla="*/ 3046 h 5463"/>
              <a:gd name="T18" fmla="*/ 5718 w 18734"/>
              <a:gd name="T19" fmla="*/ 2108 h 5463"/>
              <a:gd name="T20" fmla="*/ 4302 w 18734"/>
              <a:gd name="T21" fmla="*/ 2101 h 5463"/>
              <a:gd name="T22" fmla="*/ 3782 w 18734"/>
              <a:gd name="T23" fmla="*/ 2939 h 5463"/>
              <a:gd name="T24" fmla="*/ 3261 w 18734"/>
              <a:gd name="T25" fmla="*/ 2101 h 5463"/>
              <a:gd name="T26" fmla="*/ 3704 w 18734"/>
              <a:gd name="T27" fmla="*/ 1257 h 5463"/>
              <a:gd name="T28" fmla="*/ 3805 w 18734"/>
              <a:gd name="T29" fmla="*/ 1116 h 5463"/>
              <a:gd name="T30" fmla="*/ 2924 w 18734"/>
              <a:gd name="T31" fmla="*/ 1655 h 5463"/>
              <a:gd name="T32" fmla="*/ 2554 w 18734"/>
              <a:gd name="T33" fmla="*/ 1662 h 5463"/>
              <a:gd name="T34" fmla="*/ 1768 w 18734"/>
              <a:gd name="T35" fmla="*/ 2556 h 5463"/>
              <a:gd name="T36" fmla="*/ 1768 w 18734"/>
              <a:gd name="T37" fmla="*/ 5038 h 5463"/>
              <a:gd name="T38" fmla="*/ 6782 w 18734"/>
              <a:gd name="T39" fmla="*/ 435 h 5463"/>
              <a:gd name="T40" fmla="*/ 4308 w 18734"/>
              <a:gd name="T41" fmla="*/ 823 h 5463"/>
              <a:gd name="T42" fmla="*/ 4188 w 18734"/>
              <a:gd name="T43" fmla="*/ 958 h 5463"/>
              <a:gd name="T44" fmla="*/ 6255 w 18734"/>
              <a:gd name="T45" fmla="*/ 684 h 5463"/>
              <a:gd name="T46" fmla="*/ 3579 w 18734"/>
              <a:gd name="T47" fmla="*/ 4277 h 5463"/>
              <a:gd name="T48" fmla="*/ 3400 w 18734"/>
              <a:gd name="T49" fmla="*/ 4399 h 5463"/>
              <a:gd name="T50" fmla="*/ 3578 w 18734"/>
              <a:gd name="T51" fmla="*/ 4370 h 5463"/>
              <a:gd name="T52" fmla="*/ 4411 w 18734"/>
              <a:gd name="T53" fmla="*/ 3815 h 5463"/>
              <a:gd name="T54" fmla="*/ 4975 w 18734"/>
              <a:gd name="T55" fmla="*/ 4292 h 5463"/>
              <a:gd name="T56" fmla="*/ 5795 w 18734"/>
              <a:gd name="T57" fmla="*/ 2651 h 5463"/>
              <a:gd name="T58" fmla="*/ 10872 w 18734"/>
              <a:gd name="T59" fmla="*/ 4292 h 5463"/>
              <a:gd name="T60" fmla="*/ 11673 w 18734"/>
              <a:gd name="T61" fmla="*/ 4292 h 5463"/>
              <a:gd name="T62" fmla="*/ 12200 w 18734"/>
              <a:gd name="T63" fmla="*/ 2536 h 5463"/>
              <a:gd name="T64" fmla="*/ 12564 w 18734"/>
              <a:gd name="T65" fmla="*/ 2609 h 5463"/>
              <a:gd name="T66" fmla="*/ 12277 w 18734"/>
              <a:gd name="T67" fmla="*/ 1994 h 5463"/>
              <a:gd name="T68" fmla="*/ 10872 w 18734"/>
              <a:gd name="T69" fmla="*/ 2008 h 5463"/>
              <a:gd name="T70" fmla="*/ 6503 w 18734"/>
              <a:gd name="T71" fmla="*/ 4292 h 5463"/>
              <a:gd name="T72" fmla="*/ 7305 w 18734"/>
              <a:gd name="T73" fmla="*/ 4292 h 5463"/>
              <a:gd name="T74" fmla="*/ 6503 w 18734"/>
              <a:gd name="T75" fmla="*/ 2037 h 5463"/>
              <a:gd name="T76" fmla="*/ 16323 w 18734"/>
              <a:gd name="T77" fmla="*/ 4292 h 5463"/>
              <a:gd name="T78" fmla="*/ 17141 w 18734"/>
              <a:gd name="T79" fmla="*/ 4292 h 5463"/>
              <a:gd name="T80" fmla="*/ 17554 w 18734"/>
              <a:gd name="T81" fmla="*/ 2465 h 5463"/>
              <a:gd name="T82" fmla="*/ 17914 w 18734"/>
              <a:gd name="T83" fmla="*/ 4292 h 5463"/>
              <a:gd name="T84" fmla="*/ 18734 w 18734"/>
              <a:gd name="T85" fmla="*/ 2710 h 5463"/>
              <a:gd name="T86" fmla="*/ 17739 w 18734"/>
              <a:gd name="T87" fmla="*/ 1947 h 5463"/>
              <a:gd name="T88" fmla="*/ 17124 w 18734"/>
              <a:gd name="T89" fmla="*/ 2118 h 5463"/>
              <a:gd name="T90" fmla="*/ 16323 w 18734"/>
              <a:gd name="T91" fmla="*/ 4292 h 5463"/>
              <a:gd name="T92" fmla="*/ 14315 w 18734"/>
              <a:gd name="T93" fmla="*/ 4349 h 5463"/>
              <a:gd name="T94" fmla="*/ 14315 w 18734"/>
              <a:gd name="T95" fmla="*/ 1979 h 5463"/>
              <a:gd name="T96" fmla="*/ 14315 w 18734"/>
              <a:gd name="T97" fmla="*/ 4349 h 5463"/>
              <a:gd name="T98" fmla="*/ 15108 w 18734"/>
              <a:gd name="T99" fmla="*/ 3165 h 5463"/>
              <a:gd name="T100" fmla="*/ 13522 w 18734"/>
              <a:gd name="T101" fmla="*/ 3165 h 5463"/>
              <a:gd name="T102" fmla="*/ 15108 w 18734"/>
              <a:gd name="T103" fmla="*/ 3165 h 5463"/>
              <a:gd name="T104" fmla="*/ 9348 w 18734"/>
              <a:gd name="T105" fmla="*/ 4358 h 5463"/>
              <a:gd name="T106" fmla="*/ 9354 w 18734"/>
              <a:gd name="T107" fmla="*/ 1988 h 5463"/>
              <a:gd name="T108" fmla="*/ 10204 w 18734"/>
              <a:gd name="T109" fmla="*/ 2650 h 5463"/>
              <a:gd name="T110" fmla="*/ 8561 w 18734"/>
              <a:gd name="T111" fmla="*/ 3173 h 5463"/>
              <a:gd name="T112" fmla="*/ 10217 w 18734"/>
              <a:gd name="T113" fmla="*/ 3715 h 5463"/>
              <a:gd name="T114" fmla="*/ 9348 w 18734"/>
              <a:gd name="T115" fmla="*/ 4358 h 5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734" h="5463">
                <a:moveTo>
                  <a:pt x="1768" y="5463"/>
                </a:moveTo>
                <a:lnTo>
                  <a:pt x="1768" y="5463"/>
                </a:lnTo>
                <a:lnTo>
                  <a:pt x="2588" y="5463"/>
                </a:lnTo>
                <a:lnTo>
                  <a:pt x="2588" y="4612"/>
                </a:lnTo>
                <a:cubicBezTo>
                  <a:pt x="2812" y="4480"/>
                  <a:pt x="3039" y="4334"/>
                  <a:pt x="3263" y="4182"/>
                </a:cubicBezTo>
                <a:cubicBezTo>
                  <a:pt x="3313" y="4148"/>
                  <a:pt x="3357" y="4113"/>
                  <a:pt x="3389" y="4084"/>
                </a:cubicBezTo>
                <a:cubicBezTo>
                  <a:pt x="3443" y="4035"/>
                  <a:pt x="3404" y="4010"/>
                  <a:pt x="3363" y="4032"/>
                </a:cubicBezTo>
                <a:cubicBezTo>
                  <a:pt x="3321" y="4054"/>
                  <a:pt x="3271" y="4084"/>
                  <a:pt x="3217" y="4119"/>
                </a:cubicBezTo>
                <a:cubicBezTo>
                  <a:pt x="1950" y="4929"/>
                  <a:pt x="1094" y="5177"/>
                  <a:pt x="778" y="4748"/>
                </a:cubicBezTo>
                <a:cubicBezTo>
                  <a:pt x="504" y="4375"/>
                  <a:pt x="953" y="3655"/>
                  <a:pt x="1768" y="2842"/>
                </a:cubicBezTo>
                <a:lnTo>
                  <a:pt x="1768" y="4729"/>
                </a:lnTo>
                <a:cubicBezTo>
                  <a:pt x="1999" y="4651"/>
                  <a:pt x="2272" y="4526"/>
                  <a:pt x="2588" y="4350"/>
                </a:cubicBezTo>
                <a:lnTo>
                  <a:pt x="2588" y="2599"/>
                </a:lnTo>
                <a:lnTo>
                  <a:pt x="2768" y="2983"/>
                </a:lnTo>
                <a:cubicBezTo>
                  <a:pt x="2966" y="3407"/>
                  <a:pt x="3325" y="3661"/>
                  <a:pt x="3781" y="3661"/>
                </a:cubicBezTo>
                <a:cubicBezTo>
                  <a:pt x="4238" y="3661"/>
                  <a:pt x="4597" y="3407"/>
                  <a:pt x="4795" y="2983"/>
                </a:cubicBezTo>
                <a:lnTo>
                  <a:pt x="4975" y="2599"/>
                </a:lnTo>
                <a:lnTo>
                  <a:pt x="4975" y="3046"/>
                </a:lnTo>
                <a:cubicBezTo>
                  <a:pt x="5268" y="2761"/>
                  <a:pt x="5519" y="2477"/>
                  <a:pt x="5709" y="2202"/>
                </a:cubicBezTo>
                <a:cubicBezTo>
                  <a:pt x="5733" y="2168"/>
                  <a:pt x="5731" y="2139"/>
                  <a:pt x="5718" y="2108"/>
                </a:cubicBezTo>
                <a:cubicBezTo>
                  <a:pt x="5591" y="1844"/>
                  <a:pt x="5322" y="1662"/>
                  <a:pt x="5009" y="1662"/>
                </a:cubicBezTo>
                <a:cubicBezTo>
                  <a:pt x="4700" y="1662"/>
                  <a:pt x="4431" y="1841"/>
                  <a:pt x="4302" y="2101"/>
                </a:cubicBezTo>
                <a:lnTo>
                  <a:pt x="3959" y="2829"/>
                </a:lnTo>
                <a:cubicBezTo>
                  <a:pt x="3923" y="2900"/>
                  <a:pt x="3858" y="2939"/>
                  <a:pt x="3782" y="2939"/>
                </a:cubicBezTo>
                <a:cubicBezTo>
                  <a:pt x="3705" y="2939"/>
                  <a:pt x="3639" y="2900"/>
                  <a:pt x="3604" y="2829"/>
                </a:cubicBezTo>
                <a:lnTo>
                  <a:pt x="3261" y="2101"/>
                </a:lnTo>
                <a:cubicBezTo>
                  <a:pt x="3195" y="1969"/>
                  <a:pt x="3094" y="1858"/>
                  <a:pt x="2969" y="1780"/>
                </a:cubicBezTo>
                <a:cubicBezTo>
                  <a:pt x="3220" y="1581"/>
                  <a:pt x="3464" y="1403"/>
                  <a:pt x="3704" y="1257"/>
                </a:cubicBezTo>
                <a:cubicBezTo>
                  <a:pt x="3759" y="1224"/>
                  <a:pt x="3804" y="1191"/>
                  <a:pt x="3842" y="1162"/>
                </a:cubicBezTo>
                <a:cubicBezTo>
                  <a:pt x="3878" y="1133"/>
                  <a:pt x="3872" y="1088"/>
                  <a:pt x="3805" y="1116"/>
                </a:cubicBezTo>
                <a:cubicBezTo>
                  <a:pt x="3765" y="1133"/>
                  <a:pt x="3713" y="1159"/>
                  <a:pt x="3661" y="1190"/>
                </a:cubicBezTo>
                <a:cubicBezTo>
                  <a:pt x="3416" y="1339"/>
                  <a:pt x="3165" y="1491"/>
                  <a:pt x="2924" y="1655"/>
                </a:cubicBezTo>
                <a:cubicBezTo>
                  <a:pt x="2895" y="1675"/>
                  <a:pt x="2867" y="1695"/>
                  <a:pt x="2838" y="1715"/>
                </a:cubicBezTo>
                <a:cubicBezTo>
                  <a:pt x="2750" y="1681"/>
                  <a:pt x="2654" y="1662"/>
                  <a:pt x="2554" y="1662"/>
                </a:cubicBezTo>
                <a:cubicBezTo>
                  <a:pt x="2119" y="1662"/>
                  <a:pt x="1768" y="2013"/>
                  <a:pt x="1768" y="2448"/>
                </a:cubicBezTo>
                <a:lnTo>
                  <a:pt x="1768" y="2556"/>
                </a:lnTo>
                <a:cubicBezTo>
                  <a:pt x="609" y="3590"/>
                  <a:pt x="0" y="4613"/>
                  <a:pt x="318" y="5069"/>
                </a:cubicBezTo>
                <a:cubicBezTo>
                  <a:pt x="551" y="5403"/>
                  <a:pt x="1105" y="5326"/>
                  <a:pt x="1768" y="5038"/>
                </a:cubicBezTo>
                <a:lnTo>
                  <a:pt x="1768" y="5463"/>
                </a:lnTo>
                <a:close/>
                <a:moveTo>
                  <a:pt x="6782" y="435"/>
                </a:moveTo>
                <a:lnTo>
                  <a:pt x="6782" y="435"/>
                </a:lnTo>
                <a:cubicBezTo>
                  <a:pt x="6478" y="0"/>
                  <a:pt x="5533" y="176"/>
                  <a:pt x="4308" y="823"/>
                </a:cubicBezTo>
                <a:cubicBezTo>
                  <a:pt x="4254" y="850"/>
                  <a:pt x="4205" y="878"/>
                  <a:pt x="4169" y="903"/>
                </a:cubicBezTo>
                <a:cubicBezTo>
                  <a:pt x="4110" y="944"/>
                  <a:pt x="4144" y="974"/>
                  <a:pt x="4188" y="958"/>
                </a:cubicBezTo>
                <a:cubicBezTo>
                  <a:pt x="4233" y="942"/>
                  <a:pt x="4284" y="922"/>
                  <a:pt x="4341" y="894"/>
                </a:cubicBezTo>
                <a:cubicBezTo>
                  <a:pt x="5259" y="459"/>
                  <a:pt x="5975" y="381"/>
                  <a:pt x="6255" y="684"/>
                </a:cubicBezTo>
                <a:cubicBezTo>
                  <a:pt x="6682" y="1147"/>
                  <a:pt x="5808" y="2664"/>
                  <a:pt x="4296" y="3786"/>
                </a:cubicBezTo>
                <a:cubicBezTo>
                  <a:pt x="4094" y="3936"/>
                  <a:pt x="3782" y="4155"/>
                  <a:pt x="3579" y="4277"/>
                </a:cubicBezTo>
                <a:cubicBezTo>
                  <a:pt x="3566" y="4285"/>
                  <a:pt x="3552" y="4294"/>
                  <a:pt x="3539" y="4302"/>
                </a:cubicBezTo>
                <a:cubicBezTo>
                  <a:pt x="3485" y="4337"/>
                  <a:pt x="3437" y="4370"/>
                  <a:pt x="3400" y="4399"/>
                </a:cubicBezTo>
                <a:cubicBezTo>
                  <a:pt x="3363" y="4428"/>
                  <a:pt x="3370" y="4473"/>
                  <a:pt x="3436" y="4445"/>
                </a:cubicBezTo>
                <a:cubicBezTo>
                  <a:pt x="3476" y="4428"/>
                  <a:pt x="3525" y="4401"/>
                  <a:pt x="3578" y="4370"/>
                </a:cubicBezTo>
                <a:cubicBezTo>
                  <a:pt x="3589" y="4363"/>
                  <a:pt x="3601" y="4356"/>
                  <a:pt x="3613" y="4348"/>
                </a:cubicBezTo>
                <a:cubicBezTo>
                  <a:pt x="3841" y="4210"/>
                  <a:pt x="4180" y="3976"/>
                  <a:pt x="4411" y="3815"/>
                </a:cubicBezTo>
                <a:cubicBezTo>
                  <a:pt x="4610" y="3676"/>
                  <a:pt x="4798" y="3535"/>
                  <a:pt x="4975" y="3393"/>
                </a:cubicBezTo>
                <a:lnTo>
                  <a:pt x="4975" y="4292"/>
                </a:lnTo>
                <a:lnTo>
                  <a:pt x="5795" y="4292"/>
                </a:lnTo>
                <a:lnTo>
                  <a:pt x="5795" y="2651"/>
                </a:lnTo>
                <a:cubicBezTo>
                  <a:pt x="6699" y="1719"/>
                  <a:pt x="7073" y="852"/>
                  <a:pt x="6782" y="435"/>
                </a:cubicBezTo>
                <a:close/>
                <a:moveTo>
                  <a:pt x="10872" y="4292"/>
                </a:moveTo>
                <a:lnTo>
                  <a:pt x="10872" y="4292"/>
                </a:lnTo>
                <a:lnTo>
                  <a:pt x="11673" y="4292"/>
                </a:lnTo>
                <a:lnTo>
                  <a:pt x="11673" y="2924"/>
                </a:lnTo>
                <a:cubicBezTo>
                  <a:pt x="11673" y="2709"/>
                  <a:pt x="11927" y="2536"/>
                  <a:pt x="12200" y="2536"/>
                </a:cubicBezTo>
                <a:cubicBezTo>
                  <a:pt x="12333" y="2536"/>
                  <a:pt x="12459" y="2562"/>
                  <a:pt x="12564" y="2609"/>
                </a:cubicBezTo>
                <a:lnTo>
                  <a:pt x="12564" y="2609"/>
                </a:lnTo>
                <a:lnTo>
                  <a:pt x="12564" y="2016"/>
                </a:lnTo>
                <a:cubicBezTo>
                  <a:pt x="12470" y="2002"/>
                  <a:pt x="12367" y="1994"/>
                  <a:pt x="12277" y="1994"/>
                </a:cubicBezTo>
                <a:cubicBezTo>
                  <a:pt x="12063" y="1994"/>
                  <a:pt x="11847" y="2056"/>
                  <a:pt x="11671" y="2161"/>
                </a:cubicBezTo>
                <a:cubicBezTo>
                  <a:pt x="11658" y="2134"/>
                  <a:pt x="11559" y="2008"/>
                  <a:pt x="10872" y="2008"/>
                </a:cubicBezTo>
                <a:lnTo>
                  <a:pt x="10872" y="4292"/>
                </a:lnTo>
                <a:close/>
                <a:moveTo>
                  <a:pt x="6503" y="4292"/>
                </a:moveTo>
                <a:lnTo>
                  <a:pt x="6503" y="4292"/>
                </a:lnTo>
                <a:lnTo>
                  <a:pt x="7305" y="4292"/>
                </a:lnTo>
                <a:lnTo>
                  <a:pt x="7305" y="2037"/>
                </a:lnTo>
                <a:lnTo>
                  <a:pt x="6503" y="2037"/>
                </a:lnTo>
                <a:lnTo>
                  <a:pt x="6503" y="4292"/>
                </a:lnTo>
                <a:close/>
                <a:moveTo>
                  <a:pt x="16323" y="4292"/>
                </a:moveTo>
                <a:lnTo>
                  <a:pt x="16323" y="4292"/>
                </a:lnTo>
                <a:lnTo>
                  <a:pt x="17141" y="4292"/>
                </a:lnTo>
                <a:lnTo>
                  <a:pt x="17141" y="2881"/>
                </a:lnTo>
                <a:cubicBezTo>
                  <a:pt x="17141" y="2691"/>
                  <a:pt x="17289" y="2467"/>
                  <a:pt x="17554" y="2465"/>
                </a:cubicBezTo>
                <a:cubicBezTo>
                  <a:pt x="17739" y="2467"/>
                  <a:pt x="17916" y="2593"/>
                  <a:pt x="17916" y="2754"/>
                </a:cubicBezTo>
                <a:lnTo>
                  <a:pt x="17914" y="4292"/>
                </a:lnTo>
                <a:lnTo>
                  <a:pt x="18734" y="4292"/>
                </a:lnTo>
                <a:lnTo>
                  <a:pt x="18734" y="2710"/>
                </a:lnTo>
                <a:cubicBezTo>
                  <a:pt x="18734" y="2293"/>
                  <a:pt x="18288" y="1946"/>
                  <a:pt x="17755" y="1946"/>
                </a:cubicBezTo>
                <a:cubicBezTo>
                  <a:pt x="17750" y="1946"/>
                  <a:pt x="17745" y="1946"/>
                  <a:pt x="17739" y="1947"/>
                </a:cubicBezTo>
                <a:cubicBezTo>
                  <a:pt x="17734" y="1946"/>
                  <a:pt x="17729" y="1946"/>
                  <a:pt x="17724" y="1946"/>
                </a:cubicBezTo>
                <a:cubicBezTo>
                  <a:pt x="17504" y="1946"/>
                  <a:pt x="17295" y="2010"/>
                  <a:pt x="17124" y="2118"/>
                </a:cubicBezTo>
                <a:cubicBezTo>
                  <a:pt x="17123" y="2112"/>
                  <a:pt x="17077" y="1960"/>
                  <a:pt x="16323" y="1960"/>
                </a:cubicBezTo>
                <a:lnTo>
                  <a:pt x="16323" y="4292"/>
                </a:lnTo>
                <a:close/>
                <a:moveTo>
                  <a:pt x="14315" y="4349"/>
                </a:moveTo>
                <a:lnTo>
                  <a:pt x="14315" y="4349"/>
                </a:lnTo>
                <a:cubicBezTo>
                  <a:pt x="15190" y="4349"/>
                  <a:pt x="15971" y="3855"/>
                  <a:pt x="15971" y="3165"/>
                </a:cubicBezTo>
                <a:cubicBezTo>
                  <a:pt x="15971" y="2474"/>
                  <a:pt x="15190" y="1979"/>
                  <a:pt x="14315" y="1979"/>
                </a:cubicBezTo>
                <a:cubicBezTo>
                  <a:pt x="13439" y="1979"/>
                  <a:pt x="12658" y="2474"/>
                  <a:pt x="12658" y="3165"/>
                </a:cubicBezTo>
                <a:cubicBezTo>
                  <a:pt x="12658" y="3855"/>
                  <a:pt x="13439" y="4349"/>
                  <a:pt x="14315" y="4349"/>
                </a:cubicBezTo>
                <a:close/>
                <a:moveTo>
                  <a:pt x="15108" y="3165"/>
                </a:moveTo>
                <a:lnTo>
                  <a:pt x="15108" y="3165"/>
                </a:lnTo>
                <a:cubicBezTo>
                  <a:pt x="15108" y="3673"/>
                  <a:pt x="14683" y="3879"/>
                  <a:pt x="14315" y="3879"/>
                </a:cubicBezTo>
                <a:cubicBezTo>
                  <a:pt x="13946" y="3879"/>
                  <a:pt x="13522" y="3673"/>
                  <a:pt x="13522" y="3165"/>
                </a:cubicBezTo>
                <a:cubicBezTo>
                  <a:pt x="13522" y="2656"/>
                  <a:pt x="13946" y="2450"/>
                  <a:pt x="14315" y="2450"/>
                </a:cubicBezTo>
                <a:cubicBezTo>
                  <a:pt x="14683" y="2450"/>
                  <a:pt x="15108" y="2656"/>
                  <a:pt x="15108" y="3165"/>
                </a:cubicBezTo>
                <a:close/>
                <a:moveTo>
                  <a:pt x="9348" y="4358"/>
                </a:moveTo>
                <a:lnTo>
                  <a:pt x="9348" y="4358"/>
                </a:lnTo>
                <a:cubicBezTo>
                  <a:pt x="8478" y="4358"/>
                  <a:pt x="7698" y="3864"/>
                  <a:pt x="7698" y="3173"/>
                </a:cubicBezTo>
                <a:cubicBezTo>
                  <a:pt x="7698" y="2482"/>
                  <a:pt x="8478" y="1988"/>
                  <a:pt x="9354" y="1988"/>
                </a:cubicBezTo>
                <a:cubicBezTo>
                  <a:pt x="9734" y="1988"/>
                  <a:pt x="10090" y="2084"/>
                  <a:pt x="10477" y="2300"/>
                </a:cubicBezTo>
                <a:lnTo>
                  <a:pt x="10204" y="2650"/>
                </a:lnTo>
                <a:cubicBezTo>
                  <a:pt x="9956" y="2530"/>
                  <a:pt x="9665" y="2458"/>
                  <a:pt x="9354" y="2458"/>
                </a:cubicBezTo>
                <a:cubicBezTo>
                  <a:pt x="8986" y="2458"/>
                  <a:pt x="8561" y="2665"/>
                  <a:pt x="8561" y="3173"/>
                </a:cubicBezTo>
                <a:cubicBezTo>
                  <a:pt x="8561" y="3682"/>
                  <a:pt x="8979" y="3888"/>
                  <a:pt x="9354" y="3888"/>
                </a:cubicBezTo>
                <a:cubicBezTo>
                  <a:pt x="9665" y="3888"/>
                  <a:pt x="9963" y="3826"/>
                  <a:pt x="10217" y="3715"/>
                </a:cubicBezTo>
                <a:lnTo>
                  <a:pt x="10490" y="4084"/>
                </a:lnTo>
                <a:cubicBezTo>
                  <a:pt x="10166" y="4257"/>
                  <a:pt x="9772" y="4358"/>
                  <a:pt x="9348" y="435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2" name="Line">
            <a:extLst>
              <a:ext uri="{FF2B5EF4-FFF2-40B4-BE49-F238E27FC236}">
                <a16:creationId xmlns:a16="http://schemas.microsoft.com/office/drawing/2014/main" id="{2FEDB0E9-33C1-634D-B4A1-F95167FF5C8C}"/>
              </a:ext>
              <a:ext uri="{C183D7F6-B498-43B3-948B-1728B52AA6E4}">
                <adec:decorative xmlns:adec="http://schemas.microsoft.com/office/drawing/2017/decorative" val="1"/>
              </a:ext>
            </a:extLst>
          </p:cNvPr>
          <p:cNvCxnSpPr>
            <a:cxnSpLocks/>
          </p:cNvCxnSpPr>
          <p:nvPr userDrawn="1"/>
        </p:nvCxnSpPr>
        <p:spPr bwMode="black">
          <a:xfrm>
            <a:off x="11384280" y="6501384"/>
            <a:ext cx="0" cy="228600"/>
          </a:xfrm>
          <a:prstGeom prst="line">
            <a:avLst/>
          </a:prstGeom>
          <a:ln w="6350" cap="flat">
            <a:solidFill>
              <a:schemeClr val="tx1"/>
            </a:solidFill>
            <a:miter lim="800000"/>
          </a:ln>
        </p:spPr>
        <p:style>
          <a:lnRef idx="1">
            <a:srgbClr val="6638B5"/>
          </a:lnRef>
          <a:fillRef idx="0">
            <a:srgbClr val="6638B5"/>
          </a:fillRef>
          <a:effectRef idx="0">
            <a:srgbClr val="000000"/>
          </a:effectRef>
          <a:fontRef idx="minor">
            <a:schemeClr val="lt1"/>
          </a:fontRef>
        </p:style>
      </p:cxnSp>
      <p:sp>
        <p:nvSpPr>
          <p:cNvPr id="14" name="Slide Number">
            <a:extLst>
              <a:ext uri="{FF2B5EF4-FFF2-40B4-BE49-F238E27FC236}">
                <a16:creationId xmlns:a16="http://schemas.microsoft.com/office/drawing/2014/main" id="{EA8DD315-CF33-C241-97D4-D478012B5F0C}"/>
              </a:ext>
            </a:extLst>
          </p:cNvPr>
          <p:cNvSpPr txBox="1">
            <a:spLocks/>
          </p:cNvSpPr>
          <p:nvPr userDrawn="1"/>
        </p:nvSpPr>
        <p:spPr>
          <a:xfrm>
            <a:off x="11475718" y="6527044"/>
            <a:ext cx="228600" cy="182880"/>
          </a:xfrm>
          <a:prstGeom prst="rect">
            <a:avLst/>
          </a:prstGeom>
        </p:spPr>
        <p:txBody>
          <a:bodyPr vert="horz" wrap="none" lIns="0" tIns="0" rIns="0" bIns="0" rtlCol="0" anchor="b" anchorCtr="0"/>
          <a:lstStyle>
            <a:defPPr>
              <a:defRPr lang="en-US"/>
            </a:defPPr>
            <a:lvl1pPr marL="0" algn="r" defTabSz="914400" rtl="0" eaLnBrk="1" latinLnBrk="0" hangingPunct="1">
              <a:defRPr lang="en-US" sz="1000" b="0" kern="1200" smtClean="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64D2CC-5576-0F4B-B534-EEBFC94C4859}" type="slidenum">
              <a:rPr lang="en-US" smtClean="0">
                <a:solidFill>
                  <a:schemeClr val="tx1"/>
                </a:solidFill>
              </a:rPr>
              <a:pPr/>
              <a:t>‹N›</a:t>
            </a:fld>
            <a:endParaRPr lang="en-US" dirty="0">
              <a:solidFill>
                <a:schemeClr val="tx1"/>
              </a:solidFill>
            </a:endParaRPr>
          </a:p>
        </p:txBody>
      </p:sp>
      <p:sp>
        <p:nvSpPr>
          <p:cNvPr id="7" name="TextBox 6">
            <a:extLst>
              <a:ext uri="{FF2B5EF4-FFF2-40B4-BE49-F238E27FC236}">
                <a16:creationId xmlns:a16="http://schemas.microsoft.com/office/drawing/2014/main" id="{7651DF82-089E-9E3C-F2B2-41F6110DA6E7}"/>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8" name="TextBox 7">
            <a:extLst>
              <a:ext uri="{FF2B5EF4-FFF2-40B4-BE49-F238E27FC236}">
                <a16:creationId xmlns:a16="http://schemas.microsoft.com/office/drawing/2014/main" id="{0BFAD972-F33F-6234-AC3D-9A6ED8DF4E9A}"/>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40491943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2" r:id="rId7"/>
    <p:sldLayoutId id="2147483663" r:id="rId8"/>
    <p:sldLayoutId id="2147483709" r:id="rId9"/>
    <p:sldLayoutId id="2147483740" r:id="rId10"/>
    <p:sldLayoutId id="2147483676" r:id="rId11"/>
    <p:sldLayoutId id="2147483677" r:id="rId12"/>
    <p:sldLayoutId id="2147483679" r:id="rId13"/>
    <p:sldLayoutId id="2147483651" r:id="rId14"/>
    <p:sldLayoutId id="2147483706" r:id="rId15"/>
    <p:sldLayoutId id="2147483742" r:id="rId16"/>
    <p:sldLayoutId id="2147483753" r:id="rId17"/>
    <p:sldLayoutId id="2147483652" r:id="rId18"/>
    <p:sldLayoutId id="2147483658" r:id="rId19"/>
    <p:sldLayoutId id="2147483659" r:id="rId20"/>
    <p:sldLayoutId id="2147483660" r:id="rId21"/>
    <p:sldLayoutId id="2147483661" r:id="rId22"/>
    <p:sldLayoutId id="2147483686" r:id="rId23"/>
    <p:sldLayoutId id="2147483687" r:id="rId24"/>
    <p:sldLayoutId id="2147483725" r:id="rId25"/>
    <p:sldLayoutId id="2147483727" r:id="rId26"/>
    <p:sldLayoutId id="2147483688" r:id="rId27"/>
    <p:sldLayoutId id="2147483682" r:id="rId28"/>
    <p:sldLayoutId id="2147483666" r:id="rId29"/>
    <p:sldLayoutId id="2147483730" r:id="rId30"/>
    <p:sldLayoutId id="2147483662" r:id="rId31"/>
    <p:sldLayoutId id="2147483732" r:id="rId32"/>
    <p:sldLayoutId id="2147483667" r:id="rId33"/>
    <p:sldLayoutId id="2147483733" r:id="rId34"/>
    <p:sldLayoutId id="2147483668" r:id="rId35"/>
    <p:sldLayoutId id="2147483755" r:id="rId36"/>
    <p:sldLayoutId id="2147483683" r:id="rId37"/>
    <p:sldLayoutId id="2147483756" r:id="rId38"/>
    <p:sldLayoutId id="2147483684" r:id="rId39"/>
    <p:sldLayoutId id="2147483757" r:id="rId40"/>
    <p:sldLayoutId id="2147483678" r:id="rId41"/>
    <p:sldLayoutId id="2147483734" r:id="rId42"/>
    <p:sldLayoutId id="2147483680" r:id="rId43"/>
    <p:sldLayoutId id="2147483681" r:id="rId44"/>
    <p:sldLayoutId id="2147483665" r:id="rId45"/>
    <p:sldLayoutId id="2147483735" r:id="rId46"/>
    <p:sldLayoutId id="2147483654" r:id="rId47"/>
    <p:sldLayoutId id="2147483729" r:id="rId48"/>
    <p:sldLayoutId id="2147483655" r:id="rId49"/>
    <p:sldLayoutId id="2147483669" r:id="rId50"/>
    <p:sldLayoutId id="2147483743" r:id="rId51"/>
    <p:sldLayoutId id="2147483649" r:id="rId52"/>
    <p:sldLayoutId id="2147483670" r:id="rId53"/>
    <p:sldLayoutId id="2147483671" r:id="rId54"/>
    <p:sldLayoutId id="2147483672" r:id="rId55"/>
    <p:sldLayoutId id="2147483724" r:id="rId56"/>
    <p:sldLayoutId id="2147483713" r:id="rId57"/>
    <p:sldLayoutId id="2147483674" r:id="rId58"/>
    <p:sldLayoutId id="2147483675" r:id="rId59"/>
    <p:sldLayoutId id="2147483741" r:id="rId60"/>
    <p:sldLayoutId id="2147483721" r:id="rId6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600"/>
        </a:spcBef>
        <a:buClrTx/>
        <a:buFont typeface="Arial" panose="020B060403050404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400"/>
        </a:spcBef>
        <a:buClrTx/>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200"/>
        </a:spcBef>
        <a:buClrTx/>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 userDrawn="1">
          <p15:clr>
            <a:srgbClr val="F26B43"/>
          </p15:clr>
        </p15:guide>
        <p15:guide id="3" pos="7374" userDrawn="1">
          <p15:clr>
            <a:srgbClr val="F26B43"/>
          </p15:clr>
        </p15:guide>
        <p15:guide id="4" orient="horz" pos="4014" userDrawn="1">
          <p15:clr>
            <a:srgbClr val="F26B43"/>
          </p15:clr>
        </p15:guide>
        <p15:guide id="5" orient="horz" pos="3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icroncorp-my.sharepoint.com/personal/vsignore_micron_com/_layouts/15/onedrive.aspx?id=%2Fpersonal%2Fvsignore%5Fmicron%5Fcom%2FDocuments%2FH4%5FVerification%5FTool%2Ezip&amp;parent=%2Fpersonal%2Fvsignore%5Fmicron%5Fcom%2FDocuments" TargetMode="Externa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970E-F47B-1447-5187-CDF1477A3FB8}"/>
              </a:ext>
            </a:extLst>
          </p:cNvPr>
          <p:cNvSpPr>
            <a:spLocks noGrp="1"/>
          </p:cNvSpPr>
          <p:nvPr>
            <p:ph type="ctrTitle"/>
          </p:nvPr>
        </p:nvSpPr>
        <p:spPr/>
        <p:txBody>
          <a:bodyPr/>
          <a:lstStyle/>
          <a:p>
            <a:r>
              <a:rPr lang="en-US" dirty="0">
                <a:latin typeface="Aptos" panose="020B0004020202020204" pitchFamily="34" charset="0"/>
              </a:rPr>
              <a:t>H4 Verification Tool</a:t>
            </a:r>
          </a:p>
        </p:txBody>
      </p:sp>
      <p:sp>
        <p:nvSpPr>
          <p:cNvPr id="3" name="Subtitle 2">
            <a:extLst>
              <a:ext uri="{FF2B5EF4-FFF2-40B4-BE49-F238E27FC236}">
                <a16:creationId xmlns:a16="http://schemas.microsoft.com/office/drawing/2014/main" id="{140517CF-416C-7D38-9259-E0B487131497}"/>
              </a:ext>
            </a:extLst>
          </p:cNvPr>
          <p:cNvSpPr>
            <a:spLocks noGrp="1"/>
          </p:cNvSpPr>
          <p:nvPr>
            <p:ph type="subTitle" idx="1"/>
          </p:nvPr>
        </p:nvSpPr>
        <p:spPr/>
        <p:txBody>
          <a:bodyPr/>
          <a:lstStyle/>
          <a:p>
            <a:r>
              <a:rPr lang="en-US" dirty="0">
                <a:latin typeface="Aptos" panose="020B0004020202020204" pitchFamily="34" charset="0"/>
              </a:rPr>
              <a:t>Platform Team </a:t>
            </a:r>
            <a:r>
              <a:rPr lang="en-US" dirty="0" err="1">
                <a:latin typeface="Aptos" panose="020B0004020202020204" pitchFamily="34" charset="0"/>
              </a:rPr>
              <a:t>Arzano</a:t>
            </a:r>
            <a:r>
              <a:rPr lang="en-US" dirty="0">
                <a:latin typeface="Aptos" panose="020B0004020202020204" pitchFamily="34" charset="0"/>
              </a:rPr>
              <a:t> : Vincenzo Signore</a:t>
            </a:r>
          </a:p>
        </p:txBody>
      </p:sp>
    </p:spTree>
    <p:extLst>
      <p:ext uri="{BB962C8B-B14F-4D97-AF65-F5344CB8AC3E}">
        <p14:creationId xmlns:p14="http://schemas.microsoft.com/office/powerpoint/2010/main" val="376464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B339A-C6E8-D588-28F9-039CDF72D705}"/>
              </a:ext>
            </a:extLst>
          </p:cNvPr>
          <p:cNvSpPr>
            <a:spLocks noGrp="1"/>
          </p:cNvSpPr>
          <p:nvPr>
            <p:ph type="title"/>
          </p:nvPr>
        </p:nvSpPr>
        <p:spPr>
          <a:xfrm>
            <a:off x="484630" y="484632"/>
            <a:ext cx="11219688" cy="530352"/>
          </a:xfrm>
        </p:spPr>
        <p:txBody>
          <a:bodyPr anchor="t">
            <a:normAutofit/>
          </a:bodyPr>
          <a:lstStyle/>
          <a:p>
            <a:r>
              <a:rPr lang="en-US" sz="3600" dirty="0">
                <a:latin typeface="Aptos SemiBold" panose="020B0004020202020204" pitchFamily="34" charset="0"/>
              </a:rPr>
              <a:t>Step 6</a:t>
            </a:r>
          </a:p>
        </p:txBody>
      </p:sp>
      <p:sp>
        <p:nvSpPr>
          <p:cNvPr id="9" name="CasellaDiTesto 8">
            <a:extLst>
              <a:ext uri="{FF2B5EF4-FFF2-40B4-BE49-F238E27FC236}">
                <a16:creationId xmlns:a16="http://schemas.microsoft.com/office/drawing/2014/main" id="{0AC1E340-1D95-F16C-9B93-1DA19A6D3970}"/>
              </a:ext>
            </a:extLst>
          </p:cNvPr>
          <p:cNvSpPr txBox="1"/>
          <p:nvPr/>
        </p:nvSpPr>
        <p:spPr>
          <a:xfrm>
            <a:off x="369118" y="1189551"/>
            <a:ext cx="3283527" cy="1077218"/>
          </a:xfrm>
          <a:prstGeom prst="rect">
            <a:avLst/>
          </a:prstGeom>
          <a:noFill/>
        </p:spPr>
        <p:txBody>
          <a:bodyPr wrap="square">
            <a:spAutoFit/>
          </a:bodyPr>
          <a:lstStyle/>
          <a:p>
            <a:r>
              <a:rPr lang="en-US" sz="1600" b="1" dirty="0">
                <a:latin typeface="Aptos SemiBold" panose="020F0502020204030204" pitchFamily="34" charset="0"/>
              </a:rPr>
              <a:t>After you select the process, press "START" and if everything is successful you will get a screen very similar to the one on the right.</a:t>
            </a:r>
          </a:p>
        </p:txBody>
      </p:sp>
      <p:pic>
        <p:nvPicPr>
          <p:cNvPr id="5" name="Immagine 4">
            <a:extLst>
              <a:ext uri="{FF2B5EF4-FFF2-40B4-BE49-F238E27FC236}">
                <a16:creationId xmlns:a16="http://schemas.microsoft.com/office/drawing/2014/main" id="{6E262A90-B885-1726-78DD-BB1F81A9F1D3}"/>
              </a:ext>
            </a:extLst>
          </p:cNvPr>
          <p:cNvPicPr>
            <a:picLocks noChangeAspect="1"/>
          </p:cNvPicPr>
          <p:nvPr/>
        </p:nvPicPr>
        <p:blipFill>
          <a:blip r:embed="rId2"/>
          <a:stretch>
            <a:fillRect/>
          </a:stretch>
        </p:blipFill>
        <p:spPr>
          <a:xfrm>
            <a:off x="4220514" y="1446473"/>
            <a:ext cx="7229543" cy="3965054"/>
          </a:xfrm>
          <a:prstGeom prst="rect">
            <a:avLst/>
          </a:prstGeom>
        </p:spPr>
      </p:pic>
      <p:sp>
        <p:nvSpPr>
          <p:cNvPr id="7" name="CasellaDiTesto 6">
            <a:extLst>
              <a:ext uri="{FF2B5EF4-FFF2-40B4-BE49-F238E27FC236}">
                <a16:creationId xmlns:a16="http://schemas.microsoft.com/office/drawing/2014/main" id="{FCC55692-9278-C85F-1BD3-46559551194F}"/>
              </a:ext>
            </a:extLst>
          </p:cNvPr>
          <p:cNvSpPr txBox="1"/>
          <p:nvPr/>
        </p:nvSpPr>
        <p:spPr>
          <a:xfrm>
            <a:off x="459692" y="2357911"/>
            <a:ext cx="3148172" cy="1969770"/>
          </a:xfrm>
          <a:prstGeom prst="rect">
            <a:avLst/>
          </a:prstGeom>
          <a:noFill/>
        </p:spPr>
        <p:txBody>
          <a:bodyPr wrap="square" lIns="0" tIns="0" rIns="0" bIns="0" rtlCol="0">
            <a:spAutoFit/>
          </a:bodyPr>
          <a:lstStyle/>
          <a:p>
            <a:pPr algn="l">
              <a:lnSpc>
                <a:spcPct val="100000"/>
              </a:lnSpc>
            </a:pPr>
            <a:r>
              <a:rPr lang="en-US" sz="1600" b="1" dirty="0">
                <a:solidFill>
                  <a:srgbClr val="FF0000"/>
                </a:solidFill>
                <a:latin typeface="Aptos SemiBold" panose="020F0502020204030204" pitchFamily="34" charset="0"/>
              </a:rPr>
              <a:t>You may notice two outputs, one under "connection result" indicating whether the connection to Hercules4 was successful, while the second under "Command Output" is the output of the SSH commands sent for verification.</a:t>
            </a:r>
          </a:p>
        </p:txBody>
      </p:sp>
      <p:sp>
        <p:nvSpPr>
          <p:cNvPr id="10" name="CasellaDiTesto 9">
            <a:extLst>
              <a:ext uri="{FF2B5EF4-FFF2-40B4-BE49-F238E27FC236}">
                <a16:creationId xmlns:a16="http://schemas.microsoft.com/office/drawing/2014/main" id="{48889575-1C27-EAC3-B708-3F9D6E3D3B11}"/>
              </a:ext>
            </a:extLst>
          </p:cNvPr>
          <p:cNvSpPr txBox="1"/>
          <p:nvPr/>
        </p:nvSpPr>
        <p:spPr>
          <a:xfrm>
            <a:off x="369118" y="4418824"/>
            <a:ext cx="3283527" cy="1323439"/>
          </a:xfrm>
          <a:prstGeom prst="rect">
            <a:avLst/>
          </a:prstGeom>
          <a:noFill/>
        </p:spPr>
        <p:txBody>
          <a:bodyPr wrap="square">
            <a:spAutoFit/>
          </a:bodyPr>
          <a:lstStyle/>
          <a:p>
            <a:r>
              <a:rPr lang="en-US" sz="1600" b="1" dirty="0">
                <a:latin typeface="Aptos SemiBold" panose="020F0502020204030204" pitchFamily="34" charset="0"/>
              </a:rPr>
              <a:t>In addition to the on-screen outputs, results in .txt format and the .pdf certificate are also returned. You can see on the next slide.</a:t>
            </a:r>
          </a:p>
        </p:txBody>
      </p:sp>
    </p:spTree>
    <p:extLst>
      <p:ext uri="{BB962C8B-B14F-4D97-AF65-F5344CB8AC3E}">
        <p14:creationId xmlns:p14="http://schemas.microsoft.com/office/powerpoint/2010/main" val="403299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CD6E8B2-B193-56B7-2F1D-495DF13D60B1}"/>
              </a:ext>
            </a:extLst>
          </p:cNvPr>
          <p:cNvSpPr>
            <a:spLocks noGrp="1"/>
          </p:cNvSpPr>
          <p:nvPr>
            <p:ph type="title"/>
          </p:nvPr>
        </p:nvSpPr>
        <p:spPr/>
        <p:txBody>
          <a:bodyPr/>
          <a:lstStyle/>
          <a:p>
            <a:pPr algn="ctr"/>
            <a:r>
              <a:rPr lang="en-US" sz="3600" dirty="0">
                <a:latin typeface="Aptos SemiBold" panose="020B0004020202020204" pitchFamily="34" charset="0"/>
              </a:rPr>
              <a:t>Outputs</a:t>
            </a:r>
          </a:p>
        </p:txBody>
      </p:sp>
      <p:pic>
        <p:nvPicPr>
          <p:cNvPr id="8" name="Immagine 7">
            <a:extLst>
              <a:ext uri="{FF2B5EF4-FFF2-40B4-BE49-F238E27FC236}">
                <a16:creationId xmlns:a16="http://schemas.microsoft.com/office/drawing/2014/main" id="{BEBC14AC-67BA-509C-03B5-958497736D86}"/>
              </a:ext>
            </a:extLst>
          </p:cNvPr>
          <p:cNvPicPr>
            <a:picLocks noChangeAspect="1"/>
          </p:cNvPicPr>
          <p:nvPr/>
        </p:nvPicPr>
        <p:blipFill>
          <a:blip r:embed="rId2"/>
          <a:stretch>
            <a:fillRect/>
          </a:stretch>
        </p:blipFill>
        <p:spPr>
          <a:xfrm>
            <a:off x="484630" y="2708216"/>
            <a:ext cx="2798897" cy="1431661"/>
          </a:xfrm>
          <a:prstGeom prst="rect">
            <a:avLst/>
          </a:prstGeom>
        </p:spPr>
      </p:pic>
      <p:sp>
        <p:nvSpPr>
          <p:cNvPr id="11" name="CasellaDiTesto 10">
            <a:extLst>
              <a:ext uri="{FF2B5EF4-FFF2-40B4-BE49-F238E27FC236}">
                <a16:creationId xmlns:a16="http://schemas.microsoft.com/office/drawing/2014/main" id="{1970D36C-F4A4-4D8D-3DB3-BBD135CDACFA}"/>
              </a:ext>
            </a:extLst>
          </p:cNvPr>
          <p:cNvSpPr txBox="1"/>
          <p:nvPr/>
        </p:nvSpPr>
        <p:spPr>
          <a:xfrm>
            <a:off x="484630" y="1307602"/>
            <a:ext cx="2798897" cy="1107996"/>
          </a:xfrm>
          <a:prstGeom prst="rect">
            <a:avLst/>
          </a:prstGeom>
          <a:noFill/>
        </p:spPr>
        <p:txBody>
          <a:bodyPr wrap="square" lIns="0" tIns="0" rIns="0" bIns="0" rtlCol="0">
            <a:spAutoFit/>
          </a:bodyPr>
          <a:lstStyle/>
          <a:p>
            <a:pPr algn="l">
              <a:lnSpc>
                <a:spcPct val="100000"/>
              </a:lnSpc>
            </a:pPr>
            <a:r>
              <a:rPr lang="en-US" b="1" dirty="0">
                <a:latin typeface="Aptos SemiBold" panose="020F0502020204030204" pitchFamily="34" charset="0"/>
              </a:rPr>
              <a:t>If at first you extracted the downloaded .zip file correctly, we will have a folder with this structure:</a:t>
            </a:r>
          </a:p>
        </p:txBody>
      </p:sp>
      <p:sp>
        <p:nvSpPr>
          <p:cNvPr id="14" name="CasellaDiTesto 13">
            <a:extLst>
              <a:ext uri="{FF2B5EF4-FFF2-40B4-BE49-F238E27FC236}">
                <a16:creationId xmlns:a16="http://schemas.microsoft.com/office/drawing/2014/main" id="{01FB1E3F-8CB9-73AB-CFD3-7D3DFF07E9B2}"/>
              </a:ext>
            </a:extLst>
          </p:cNvPr>
          <p:cNvSpPr txBox="1"/>
          <p:nvPr/>
        </p:nvSpPr>
        <p:spPr>
          <a:xfrm>
            <a:off x="379474" y="4501182"/>
            <a:ext cx="2904053" cy="923330"/>
          </a:xfrm>
          <a:prstGeom prst="rect">
            <a:avLst/>
          </a:prstGeom>
          <a:noFill/>
        </p:spPr>
        <p:txBody>
          <a:bodyPr wrap="square">
            <a:spAutoFit/>
          </a:bodyPr>
          <a:lstStyle/>
          <a:p>
            <a:r>
              <a:rPr lang="en-US" b="1" dirty="0">
                <a:latin typeface="Aptos SemiBold" panose="020F0502020204030204" pitchFamily="34" charset="0"/>
              </a:rPr>
              <a:t>The Outputs we need are all located in the TESTERs Folder.</a:t>
            </a:r>
          </a:p>
        </p:txBody>
      </p:sp>
      <p:sp>
        <p:nvSpPr>
          <p:cNvPr id="15" name="Freccia a inversione 14">
            <a:extLst>
              <a:ext uri="{FF2B5EF4-FFF2-40B4-BE49-F238E27FC236}">
                <a16:creationId xmlns:a16="http://schemas.microsoft.com/office/drawing/2014/main" id="{B294805F-4F3B-B328-E98B-4736DF2421CB}"/>
              </a:ext>
            </a:extLst>
          </p:cNvPr>
          <p:cNvSpPr/>
          <p:nvPr/>
        </p:nvSpPr>
        <p:spPr>
          <a:xfrm flipV="1">
            <a:off x="1704109" y="5424509"/>
            <a:ext cx="4530435" cy="530352"/>
          </a:xfrm>
          <a:prstGeom prst="uturn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pic>
        <p:nvPicPr>
          <p:cNvPr id="17" name="Immagine 16">
            <a:extLst>
              <a:ext uri="{FF2B5EF4-FFF2-40B4-BE49-F238E27FC236}">
                <a16:creationId xmlns:a16="http://schemas.microsoft.com/office/drawing/2014/main" id="{567333EC-9D88-9BAE-8D1C-E9AB879A9AE3}"/>
              </a:ext>
            </a:extLst>
          </p:cNvPr>
          <p:cNvPicPr>
            <a:picLocks noChangeAspect="1"/>
          </p:cNvPicPr>
          <p:nvPr/>
        </p:nvPicPr>
        <p:blipFill>
          <a:blip r:embed="rId3"/>
          <a:stretch>
            <a:fillRect/>
          </a:stretch>
        </p:blipFill>
        <p:spPr>
          <a:xfrm>
            <a:off x="5456299" y="4286893"/>
            <a:ext cx="1276350" cy="990600"/>
          </a:xfrm>
          <a:prstGeom prst="rect">
            <a:avLst/>
          </a:prstGeom>
        </p:spPr>
      </p:pic>
      <p:sp>
        <p:nvSpPr>
          <p:cNvPr id="20" name="CasellaDiTesto 19">
            <a:extLst>
              <a:ext uri="{FF2B5EF4-FFF2-40B4-BE49-F238E27FC236}">
                <a16:creationId xmlns:a16="http://schemas.microsoft.com/office/drawing/2014/main" id="{15B43ADD-DE98-F487-2BDD-ACE3BFD15FAE}"/>
              </a:ext>
            </a:extLst>
          </p:cNvPr>
          <p:cNvSpPr txBox="1"/>
          <p:nvPr/>
        </p:nvSpPr>
        <p:spPr>
          <a:xfrm>
            <a:off x="4772679" y="3182912"/>
            <a:ext cx="2643588" cy="923330"/>
          </a:xfrm>
          <a:prstGeom prst="rect">
            <a:avLst/>
          </a:prstGeom>
          <a:noFill/>
        </p:spPr>
        <p:txBody>
          <a:bodyPr wrap="square">
            <a:spAutoFit/>
          </a:bodyPr>
          <a:lstStyle/>
          <a:p>
            <a:r>
              <a:rPr lang="en-US" b="1" dirty="0">
                <a:latin typeface="Aptos SemiBold" panose="020F0502020204030204" pitchFamily="34" charset="0"/>
              </a:rPr>
              <a:t>As an example, we open the Hercules herc4prod1117 folder.</a:t>
            </a:r>
          </a:p>
        </p:txBody>
      </p:sp>
      <p:sp>
        <p:nvSpPr>
          <p:cNvPr id="21" name="Freccia in su 20">
            <a:extLst>
              <a:ext uri="{FF2B5EF4-FFF2-40B4-BE49-F238E27FC236}">
                <a16:creationId xmlns:a16="http://schemas.microsoft.com/office/drawing/2014/main" id="{8EED945D-B24D-3B63-591A-BBD0BCADAAB3}"/>
              </a:ext>
            </a:extLst>
          </p:cNvPr>
          <p:cNvSpPr/>
          <p:nvPr/>
        </p:nvSpPr>
        <p:spPr>
          <a:xfrm>
            <a:off x="5944844" y="2435326"/>
            <a:ext cx="299258" cy="571845"/>
          </a:xfrm>
          <a:prstGeom prst="up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pic>
        <p:nvPicPr>
          <p:cNvPr id="23" name="Immagine 22">
            <a:extLst>
              <a:ext uri="{FF2B5EF4-FFF2-40B4-BE49-F238E27FC236}">
                <a16:creationId xmlns:a16="http://schemas.microsoft.com/office/drawing/2014/main" id="{083D6B60-B076-84C3-44E4-C22B5ED3C8C6}"/>
              </a:ext>
            </a:extLst>
          </p:cNvPr>
          <p:cNvPicPr>
            <a:picLocks noChangeAspect="1"/>
          </p:cNvPicPr>
          <p:nvPr/>
        </p:nvPicPr>
        <p:blipFill>
          <a:blip r:embed="rId4"/>
          <a:stretch>
            <a:fillRect/>
          </a:stretch>
        </p:blipFill>
        <p:spPr>
          <a:xfrm>
            <a:off x="5470585" y="1947191"/>
            <a:ext cx="1247775" cy="352425"/>
          </a:xfrm>
          <a:prstGeom prst="rect">
            <a:avLst/>
          </a:prstGeom>
        </p:spPr>
      </p:pic>
      <p:sp>
        <p:nvSpPr>
          <p:cNvPr id="24" name="Freccia a inversione 23">
            <a:extLst>
              <a:ext uri="{FF2B5EF4-FFF2-40B4-BE49-F238E27FC236}">
                <a16:creationId xmlns:a16="http://schemas.microsoft.com/office/drawing/2014/main" id="{A1B82628-7AC0-A30A-ED74-88D2503C93ED}"/>
              </a:ext>
            </a:extLst>
          </p:cNvPr>
          <p:cNvSpPr/>
          <p:nvPr/>
        </p:nvSpPr>
        <p:spPr>
          <a:xfrm>
            <a:off x="6011780" y="1245898"/>
            <a:ext cx="4530435" cy="530352"/>
          </a:xfrm>
          <a:prstGeom prst="uturn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pic>
        <p:nvPicPr>
          <p:cNvPr id="26" name="Immagine 25">
            <a:extLst>
              <a:ext uri="{FF2B5EF4-FFF2-40B4-BE49-F238E27FC236}">
                <a16:creationId xmlns:a16="http://schemas.microsoft.com/office/drawing/2014/main" id="{0284749A-F5A9-56B9-7678-C696D52FA673}"/>
              </a:ext>
            </a:extLst>
          </p:cNvPr>
          <p:cNvPicPr>
            <a:picLocks noChangeAspect="1"/>
          </p:cNvPicPr>
          <p:nvPr/>
        </p:nvPicPr>
        <p:blipFill>
          <a:blip r:embed="rId5"/>
          <a:stretch>
            <a:fillRect/>
          </a:stretch>
        </p:blipFill>
        <p:spPr>
          <a:xfrm>
            <a:off x="9246240" y="1776250"/>
            <a:ext cx="2341702" cy="1771287"/>
          </a:xfrm>
          <a:prstGeom prst="rect">
            <a:avLst/>
          </a:prstGeom>
        </p:spPr>
      </p:pic>
      <p:sp>
        <p:nvSpPr>
          <p:cNvPr id="29" name="CasellaDiTesto 28">
            <a:extLst>
              <a:ext uri="{FF2B5EF4-FFF2-40B4-BE49-F238E27FC236}">
                <a16:creationId xmlns:a16="http://schemas.microsoft.com/office/drawing/2014/main" id="{32359563-486B-A384-8378-95C26439C5E4}"/>
              </a:ext>
            </a:extLst>
          </p:cNvPr>
          <p:cNvSpPr txBox="1"/>
          <p:nvPr/>
        </p:nvSpPr>
        <p:spPr>
          <a:xfrm>
            <a:off x="9013629" y="3809185"/>
            <a:ext cx="2798897" cy="1815882"/>
          </a:xfrm>
          <a:prstGeom prst="rect">
            <a:avLst/>
          </a:prstGeom>
          <a:noFill/>
        </p:spPr>
        <p:txBody>
          <a:bodyPr wrap="square">
            <a:spAutoFit/>
          </a:bodyPr>
          <a:lstStyle/>
          <a:p>
            <a:r>
              <a:rPr lang="en-US" sz="1600" b="1" dirty="0">
                <a:latin typeface="Aptos SemiBold" panose="020F0502020204030204" pitchFamily="34" charset="0"/>
              </a:rPr>
              <a:t>We can see text files, which have the name of the command launched and inside it the result. In addition, we have the certificate, which will be described in the next slide.</a:t>
            </a:r>
          </a:p>
        </p:txBody>
      </p:sp>
    </p:spTree>
    <p:extLst>
      <p:ext uri="{BB962C8B-B14F-4D97-AF65-F5344CB8AC3E}">
        <p14:creationId xmlns:p14="http://schemas.microsoft.com/office/powerpoint/2010/main" val="328127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526B0-D89F-6B73-1AE7-2E77FCECAF33}"/>
              </a:ext>
            </a:extLst>
          </p:cNvPr>
          <p:cNvSpPr>
            <a:spLocks noGrp="1"/>
          </p:cNvSpPr>
          <p:nvPr>
            <p:ph type="title"/>
          </p:nvPr>
        </p:nvSpPr>
        <p:spPr/>
        <p:txBody>
          <a:bodyPr/>
          <a:lstStyle/>
          <a:p>
            <a:pPr algn="ctr"/>
            <a:r>
              <a:rPr lang="en-US" sz="3600" dirty="0">
                <a:latin typeface="Aptos SemiBold" panose="020B0004020202020204" pitchFamily="34" charset="0"/>
              </a:rPr>
              <a:t>The PDF certificate</a:t>
            </a:r>
          </a:p>
        </p:txBody>
      </p:sp>
      <p:sp>
        <p:nvSpPr>
          <p:cNvPr id="5" name="Segnaposto testo 4">
            <a:extLst>
              <a:ext uri="{FF2B5EF4-FFF2-40B4-BE49-F238E27FC236}">
                <a16:creationId xmlns:a16="http://schemas.microsoft.com/office/drawing/2014/main" id="{A3CAA4BE-D54C-E185-89B2-4AECE5A31B89}"/>
              </a:ext>
            </a:extLst>
          </p:cNvPr>
          <p:cNvSpPr>
            <a:spLocks noGrp="1"/>
          </p:cNvSpPr>
          <p:nvPr>
            <p:ph type="body" sz="quarter" idx="11"/>
          </p:nvPr>
        </p:nvSpPr>
        <p:spPr/>
        <p:txBody>
          <a:bodyPr/>
          <a:lstStyle/>
          <a:p>
            <a:endParaRPr lang="en-US"/>
          </a:p>
        </p:txBody>
      </p:sp>
      <p:pic>
        <p:nvPicPr>
          <p:cNvPr id="10" name="Immagine 9">
            <a:extLst>
              <a:ext uri="{FF2B5EF4-FFF2-40B4-BE49-F238E27FC236}">
                <a16:creationId xmlns:a16="http://schemas.microsoft.com/office/drawing/2014/main" id="{671F13D2-672E-8A9F-70AD-5994DD16D026}"/>
              </a:ext>
            </a:extLst>
          </p:cNvPr>
          <p:cNvPicPr>
            <a:picLocks noChangeAspect="1"/>
          </p:cNvPicPr>
          <p:nvPr/>
        </p:nvPicPr>
        <p:blipFill>
          <a:blip r:embed="rId2"/>
          <a:stretch>
            <a:fillRect/>
          </a:stretch>
        </p:blipFill>
        <p:spPr>
          <a:xfrm>
            <a:off x="0" y="2054060"/>
            <a:ext cx="12192000" cy="2964873"/>
          </a:xfrm>
          <a:prstGeom prst="rect">
            <a:avLst/>
          </a:prstGeom>
        </p:spPr>
      </p:pic>
      <p:sp>
        <p:nvSpPr>
          <p:cNvPr id="11" name="CasellaDiTesto 10">
            <a:extLst>
              <a:ext uri="{FF2B5EF4-FFF2-40B4-BE49-F238E27FC236}">
                <a16:creationId xmlns:a16="http://schemas.microsoft.com/office/drawing/2014/main" id="{6E6D0083-4AE0-D33E-C376-265536FA1D35}"/>
              </a:ext>
            </a:extLst>
          </p:cNvPr>
          <p:cNvSpPr txBox="1"/>
          <p:nvPr/>
        </p:nvSpPr>
        <p:spPr>
          <a:xfrm>
            <a:off x="1499541" y="5018933"/>
            <a:ext cx="9322870" cy="276999"/>
          </a:xfrm>
          <a:prstGeom prst="rect">
            <a:avLst/>
          </a:prstGeom>
          <a:noFill/>
        </p:spPr>
        <p:txBody>
          <a:bodyPr wrap="square" lIns="0" tIns="0" rIns="0" bIns="0" rtlCol="0">
            <a:spAutoFit/>
          </a:bodyPr>
          <a:lstStyle>
            <a:defPPr>
              <a:defRPr lang="en-US"/>
            </a:defPPr>
            <a:lvl1pPr>
              <a:lnSpc>
                <a:spcPct val="100000"/>
              </a:lnSpc>
              <a:defRPr/>
            </a:lvl1pPr>
          </a:lstStyle>
          <a:p>
            <a:r>
              <a:rPr lang="en-US" sz="1600" b="1" dirty="0">
                <a:latin typeface="Aptos SemiBold" panose="020F0502020204030204" pitchFamily="34" charset="0"/>
              </a:rPr>
              <a:t>After "Calibration Status" the result of the operation check will be entered</a:t>
            </a:r>
            <a:r>
              <a:rPr lang="en-US" dirty="0"/>
              <a:t>. </a:t>
            </a:r>
            <a:r>
              <a:rPr lang="en-US" sz="1600" b="1" dirty="0">
                <a:latin typeface="Aptos SemiBold" panose="020F0502020204030204" pitchFamily="34" charset="0"/>
              </a:rPr>
              <a:t>It can be either </a:t>
            </a:r>
            <a:r>
              <a:rPr lang="en-US" sz="1600" b="1" dirty="0">
                <a:solidFill>
                  <a:srgbClr val="FF0000"/>
                </a:solidFill>
                <a:latin typeface="Aptos SemiBold" panose="020F0502020204030204" pitchFamily="34" charset="0"/>
              </a:rPr>
              <a:t>FAIL</a:t>
            </a:r>
            <a:r>
              <a:rPr lang="en-US" sz="1600" b="1" dirty="0">
                <a:latin typeface="Aptos SemiBold" panose="020F0502020204030204" pitchFamily="34" charset="0"/>
              </a:rPr>
              <a:t> or </a:t>
            </a:r>
            <a:r>
              <a:rPr lang="en-US" sz="1600" b="1" dirty="0">
                <a:solidFill>
                  <a:schemeClr val="accent4"/>
                </a:solidFill>
                <a:latin typeface="Aptos SemiBold" panose="020F0502020204030204" pitchFamily="34" charset="0"/>
              </a:rPr>
              <a:t>PASS</a:t>
            </a:r>
            <a:r>
              <a:rPr lang="en-US" sz="1600" b="1" dirty="0">
                <a:latin typeface="Aptos SemiBold" panose="020F0502020204030204" pitchFamily="34" charset="0"/>
              </a:rPr>
              <a:t>.</a:t>
            </a:r>
          </a:p>
        </p:txBody>
      </p:sp>
      <p:sp>
        <p:nvSpPr>
          <p:cNvPr id="13" name="CasellaDiTesto 12">
            <a:extLst>
              <a:ext uri="{FF2B5EF4-FFF2-40B4-BE49-F238E27FC236}">
                <a16:creationId xmlns:a16="http://schemas.microsoft.com/office/drawing/2014/main" id="{9C6D0C0E-E992-9171-A825-E1EF829083E8}"/>
              </a:ext>
            </a:extLst>
          </p:cNvPr>
          <p:cNvSpPr txBox="1"/>
          <p:nvPr/>
        </p:nvSpPr>
        <p:spPr>
          <a:xfrm>
            <a:off x="2844247" y="1677644"/>
            <a:ext cx="6633457" cy="350655"/>
          </a:xfrm>
          <a:prstGeom prst="rect">
            <a:avLst/>
          </a:prstGeom>
          <a:noFill/>
        </p:spPr>
        <p:txBody>
          <a:bodyPr wrap="square">
            <a:spAutoFit/>
          </a:bodyPr>
          <a:lstStyle/>
          <a:p>
            <a:r>
              <a:rPr lang="en-US" sz="1600" b="1" dirty="0">
                <a:latin typeface="Aptos SemiBold" panose="020F0502020204030204" pitchFamily="34" charset="0"/>
              </a:rPr>
              <a:t>I will now explain how the various parts of the document will be filled in.</a:t>
            </a:r>
          </a:p>
        </p:txBody>
      </p:sp>
    </p:spTree>
    <p:extLst>
      <p:ext uri="{BB962C8B-B14F-4D97-AF65-F5344CB8AC3E}">
        <p14:creationId xmlns:p14="http://schemas.microsoft.com/office/powerpoint/2010/main" val="155108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526B0-D89F-6B73-1AE7-2E77FCECAF33}"/>
              </a:ext>
            </a:extLst>
          </p:cNvPr>
          <p:cNvSpPr>
            <a:spLocks noGrp="1"/>
          </p:cNvSpPr>
          <p:nvPr>
            <p:ph type="title"/>
          </p:nvPr>
        </p:nvSpPr>
        <p:spPr/>
        <p:txBody>
          <a:bodyPr/>
          <a:lstStyle/>
          <a:p>
            <a:pPr algn="ctr"/>
            <a:r>
              <a:rPr lang="en-US" sz="3600" dirty="0">
                <a:latin typeface="Aptos SemiBold" panose="020B0004020202020204" pitchFamily="34" charset="0"/>
              </a:rPr>
              <a:t>The PDF certificate</a:t>
            </a:r>
          </a:p>
        </p:txBody>
      </p:sp>
      <p:pic>
        <p:nvPicPr>
          <p:cNvPr id="4" name="Immagine 3">
            <a:extLst>
              <a:ext uri="{FF2B5EF4-FFF2-40B4-BE49-F238E27FC236}">
                <a16:creationId xmlns:a16="http://schemas.microsoft.com/office/drawing/2014/main" id="{C06D15CE-E5B1-D126-BC76-EC6FA785A5C3}"/>
              </a:ext>
            </a:extLst>
          </p:cNvPr>
          <p:cNvPicPr>
            <a:picLocks noChangeAspect="1"/>
          </p:cNvPicPr>
          <p:nvPr/>
        </p:nvPicPr>
        <p:blipFill>
          <a:blip r:embed="rId2"/>
          <a:stretch>
            <a:fillRect/>
          </a:stretch>
        </p:blipFill>
        <p:spPr>
          <a:xfrm>
            <a:off x="2582941" y="1856073"/>
            <a:ext cx="7026117" cy="3578115"/>
          </a:xfrm>
          <a:prstGeom prst="rect">
            <a:avLst/>
          </a:prstGeom>
          <a:solidFill>
            <a:schemeClr val="tx2"/>
          </a:solidFill>
          <a:ln w="6350" cap="sq">
            <a:miter lim="800000"/>
          </a:ln>
        </p:spPr>
      </p:pic>
      <p:sp>
        <p:nvSpPr>
          <p:cNvPr id="6" name="Rettangolo 5">
            <a:extLst>
              <a:ext uri="{FF2B5EF4-FFF2-40B4-BE49-F238E27FC236}">
                <a16:creationId xmlns:a16="http://schemas.microsoft.com/office/drawing/2014/main" id="{871A1367-84B2-4B05-B26B-DB0DC2CC2F2F}"/>
              </a:ext>
            </a:extLst>
          </p:cNvPr>
          <p:cNvSpPr/>
          <p:nvPr/>
        </p:nvSpPr>
        <p:spPr>
          <a:xfrm>
            <a:off x="3981796" y="2443942"/>
            <a:ext cx="723208" cy="407324"/>
          </a:xfrm>
          <a:prstGeom prst="rect">
            <a:avLst/>
          </a:prstGeom>
          <a:noFill/>
          <a:ln w="28575">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0000"/>
              </a:lnSpc>
            </a:pPr>
            <a:endParaRPr lang="en-US"/>
          </a:p>
        </p:txBody>
      </p:sp>
      <p:sp>
        <p:nvSpPr>
          <p:cNvPr id="9" name="Ovale 8">
            <a:extLst>
              <a:ext uri="{FF2B5EF4-FFF2-40B4-BE49-F238E27FC236}">
                <a16:creationId xmlns:a16="http://schemas.microsoft.com/office/drawing/2014/main" id="{A417DDC7-A72E-CEEB-7421-1921822610A6}"/>
              </a:ext>
            </a:extLst>
          </p:cNvPr>
          <p:cNvSpPr/>
          <p:nvPr/>
        </p:nvSpPr>
        <p:spPr>
          <a:xfrm>
            <a:off x="4596938" y="2747357"/>
            <a:ext cx="216132" cy="207818"/>
          </a:xfrm>
          <a:prstGeom prst="ellipse">
            <a:avLst/>
          </a:prstGeom>
          <a:solidFill>
            <a:schemeClr val="tx2"/>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r>
              <a:rPr lang="en-US" sz="1200" dirty="0">
                <a:latin typeface="ADLaM Display" panose="02010000000000000000" pitchFamily="2" charset="0"/>
                <a:ea typeface="ADLaM Display" panose="02010000000000000000" pitchFamily="2" charset="0"/>
                <a:cs typeface="ADLaM Display" panose="02010000000000000000" pitchFamily="2" charset="0"/>
              </a:rPr>
              <a:t>1</a:t>
            </a:r>
          </a:p>
        </p:txBody>
      </p:sp>
      <p:sp>
        <p:nvSpPr>
          <p:cNvPr id="12" name="Rettangolo 11">
            <a:extLst>
              <a:ext uri="{FF2B5EF4-FFF2-40B4-BE49-F238E27FC236}">
                <a16:creationId xmlns:a16="http://schemas.microsoft.com/office/drawing/2014/main" id="{273E01FD-500A-78AC-ABA2-6EC55DE84DD4}"/>
              </a:ext>
            </a:extLst>
          </p:cNvPr>
          <p:cNvSpPr/>
          <p:nvPr/>
        </p:nvSpPr>
        <p:spPr>
          <a:xfrm>
            <a:off x="3981796" y="3281194"/>
            <a:ext cx="5411586" cy="2152994"/>
          </a:xfrm>
          <a:prstGeom prst="rect">
            <a:avLst/>
          </a:prstGeom>
          <a:noFill/>
          <a:ln w="28575">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0000"/>
              </a:lnSpc>
            </a:pPr>
            <a:endParaRPr lang="en-US"/>
          </a:p>
        </p:txBody>
      </p:sp>
      <p:sp>
        <p:nvSpPr>
          <p:cNvPr id="15" name="Ovale 14">
            <a:extLst>
              <a:ext uri="{FF2B5EF4-FFF2-40B4-BE49-F238E27FC236}">
                <a16:creationId xmlns:a16="http://schemas.microsoft.com/office/drawing/2014/main" id="{7227A01D-81D7-E56C-D17E-0FF5D16B30D2}"/>
              </a:ext>
            </a:extLst>
          </p:cNvPr>
          <p:cNvSpPr/>
          <p:nvPr/>
        </p:nvSpPr>
        <p:spPr>
          <a:xfrm>
            <a:off x="9271454" y="3199015"/>
            <a:ext cx="216132" cy="207818"/>
          </a:xfrm>
          <a:prstGeom prst="ellipse">
            <a:avLst/>
          </a:prstGeom>
          <a:solidFill>
            <a:schemeClr val="tx2"/>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r>
              <a:rPr lang="en-US" sz="1200" dirty="0">
                <a:latin typeface="ADLaM Display" panose="02010000000000000000" pitchFamily="2" charset="0"/>
                <a:ea typeface="ADLaM Display" panose="02010000000000000000" pitchFamily="2" charset="0"/>
                <a:cs typeface="ADLaM Display" panose="02010000000000000000" pitchFamily="2" charset="0"/>
              </a:rPr>
              <a:t>4</a:t>
            </a:r>
          </a:p>
        </p:txBody>
      </p:sp>
      <p:sp>
        <p:nvSpPr>
          <p:cNvPr id="16" name="Rettangolo 15">
            <a:extLst>
              <a:ext uri="{FF2B5EF4-FFF2-40B4-BE49-F238E27FC236}">
                <a16:creationId xmlns:a16="http://schemas.microsoft.com/office/drawing/2014/main" id="{1AE9EA03-1E06-025A-E3EF-44D61BA40FA7}"/>
              </a:ext>
            </a:extLst>
          </p:cNvPr>
          <p:cNvSpPr/>
          <p:nvPr/>
        </p:nvSpPr>
        <p:spPr>
          <a:xfrm>
            <a:off x="6910646" y="2443941"/>
            <a:ext cx="723209" cy="215065"/>
          </a:xfrm>
          <a:prstGeom prst="rect">
            <a:avLst/>
          </a:prstGeom>
          <a:noFill/>
          <a:ln w="28575">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0000"/>
              </a:lnSpc>
            </a:pPr>
            <a:endParaRPr lang="en-US"/>
          </a:p>
        </p:txBody>
      </p:sp>
      <p:sp>
        <p:nvSpPr>
          <p:cNvPr id="18" name="Ovale 17">
            <a:extLst>
              <a:ext uri="{FF2B5EF4-FFF2-40B4-BE49-F238E27FC236}">
                <a16:creationId xmlns:a16="http://schemas.microsoft.com/office/drawing/2014/main" id="{BAD9B426-D029-3A1E-6279-C7928BDCEAA8}"/>
              </a:ext>
            </a:extLst>
          </p:cNvPr>
          <p:cNvSpPr/>
          <p:nvPr/>
        </p:nvSpPr>
        <p:spPr>
          <a:xfrm>
            <a:off x="7525789" y="2340032"/>
            <a:ext cx="216132" cy="207818"/>
          </a:xfrm>
          <a:prstGeom prst="ellipse">
            <a:avLst/>
          </a:prstGeom>
          <a:solidFill>
            <a:schemeClr val="tx2"/>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r>
              <a:rPr lang="en-US" sz="1200" dirty="0">
                <a:latin typeface="ADLaM Display" panose="02010000000000000000" pitchFamily="2" charset="0"/>
                <a:ea typeface="ADLaM Display" panose="02010000000000000000" pitchFamily="2" charset="0"/>
                <a:cs typeface="ADLaM Display" panose="02010000000000000000" pitchFamily="2" charset="0"/>
              </a:rPr>
              <a:t>2</a:t>
            </a:r>
          </a:p>
        </p:txBody>
      </p:sp>
      <p:sp>
        <p:nvSpPr>
          <p:cNvPr id="19" name="Rettangolo 18">
            <a:extLst>
              <a:ext uri="{FF2B5EF4-FFF2-40B4-BE49-F238E27FC236}">
                <a16:creationId xmlns:a16="http://schemas.microsoft.com/office/drawing/2014/main" id="{D7AA459D-A590-FA75-836D-D1BED5F3940B}"/>
              </a:ext>
            </a:extLst>
          </p:cNvPr>
          <p:cNvSpPr/>
          <p:nvPr/>
        </p:nvSpPr>
        <p:spPr>
          <a:xfrm>
            <a:off x="6985463" y="2873868"/>
            <a:ext cx="462741" cy="215065"/>
          </a:xfrm>
          <a:prstGeom prst="rect">
            <a:avLst/>
          </a:prstGeom>
          <a:noFill/>
          <a:ln w="28575">
            <a:solidFill>
              <a:schemeClr val="tx1">
                <a:lumMod val="75000"/>
                <a:lumOff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00000"/>
              </a:lnSpc>
            </a:pPr>
            <a:endParaRPr lang="en-US"/>
          </a:p>
        </p:txBody>
      </p:sp>
      <p:sp>
        <p:nvSpPr>
          <p:cNvPr id="20" name="Ovale 19">
            <a:extLst>
              <a:ext uri="{FF2B5EF4-FFF2-40B4-BE49-F238E27FC236}">
                <a16:creationId xmlns:a16="http://schemas.microsoft.com/office/drawing/2014/main" id="{D98B7D1F-B135-FA33-7855-C47B626C076B}"/>
              </a:ext>
            </a:extLst>
          </p:cNvPr>
          <p:cNvSpPr/>
          <p:nvPr/>
        </p:nvSpPr>
        <p:spPr>
          <a:xfrm>
            <a:off x="7373383" y="2769959"/>
            <a:ext cx="216132" cy="207818"/>
          </a:xfrm>
          <a:prstGeom prst="ellipse">
            <a:avLst/>
          </a:prstGeom>
          <a:solidFill>
            <a:schemeClr val="tx2"/>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r>
              <a:rPr lang="en-US" sz="1200" dirty="0">
                <a:latin typeface="ADLaM Display" panose="02010000000000000000" pitchFamily="2" charset="0"/>
                <a:ea typeface="ADLaM Display" panose="02010000000000000000" pitchFamily="2" charset="0"/>
                <a:cs typeface="ADLaM Display" panose="02010000000000000000" pitchFamily="2" charset="0"/>
              </a:rPr>
              <a:t>3</a:t>
            </a:r>
          </a:p>
        </p:txBody>
      </p:sp>
      <p:sp>
        <p:nvSpPr>
          <p:cNvPr id="21" name="CasellaDiTesto 20">
            <a:extLst>
              <a:ext uri="{FF2B5EF4-FFF2-40B4-BE49-F238E27FC236}">
                <a16:creationId xmlns:a16="http://schemas.microsoft.com/office/drawing/2014/main" id="{888A8C98-2389-F13B-4E65-189AD109F631}"/>
              </a:ext>
            </a:extLst>
          </p:cNvPr>
          <p:cNvSpPr txBox="1"/>
          <p:nvPr/>
        </p:nvSpPr>
        <p:spPr>
          <a:xfrm>
            <a:off x="452287" y="1231115"/>
            <a:ext cx="1992563" cy="1231106"/>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1. Part where the tool will automatically compile the Model and Serial Number of the Hercules4.</a:t>
            </a:r>
          </a:p>
        </p:txBody>
      </p:sp>
      <p:sp>
        <p:nvSpPr>
          <p:cNvPr id="22" name="CasellaDiTesto 21">
            <a:extLst>
              <a:ext uri="{FF2B5EF4-FFF2-40B4-BE49-F238E27FC236}">
                <a16:creationId xmlns:a16="http://schemas.microsoft.com/office/drawing/2014/main" id="{7ECF326D-FA33-AD99-6382-D65C82E244E2}"/>
              </a:ext>
            </a:extLst>
          </p:cNvPr>
          <p:cNvSpPr txBox="1"/>
          <p:nvPr/>
        </p:nvSpPr>
        <p:spPr>
          <a:xfrm>
            <a:off x="9711755" y="1563103"/>
            <a:ext cx="1992563" cy="738664"/>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2. Date on which the verification was carried out.</a:t>
            </a:r>
          </a:p>
        </p:txBody>
      </p:sp>
      <p:sp>
        <p:nvSpPr>
          <p:cNvPr id="25" name="CasellaDiTesto 24">
            <a:extLst>
              <a:ext uri="{FF2B5EF4-FFF2-40B4-BE49-F238E27FC236}">
                <a16:creationId xmlns:a16="http://schemas.microsoft.com/office/drawing/2014/main" id="{AAE9C171-6927-5B1E-5F86-95DF9DED446D}"/>
              </a:ext>
            </a:extLst>
          </p:cNvPr>
          <p:cNvSpPr txBox="1"/>
          <p:nvPr/>
        </p:nvSpPr>
        <p:spPr>
          <a:xfrm>
            <a:off x="668754" y="4929297"/>
            <a:ext cx="1992563" cy="738664"/>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3. Name of the user that perform the verification.</a:t>
            </a:r>
          </a:p>
        </p:txBody>
      </p:sp>
      <p:sp>
        <p:nvSpPr>
          <p:cNvPr id="26" name="CasellaDiTesto 25">
            <a:extLst>
              <a:ext uri="{FF2B5EF4-FFF2-40B4-BE49-F238E27FC236}">
                <a16:creationId xmlns:a16="http://schemas.microsoft.com/office/drawing/2014/main" id="{496AAC2B-877C-FE70-485F-E9ABF8A44EBF}"/>
              </a:ext>
            </a:extLst>
          </p:cNvPr>
          <p:cNvSpPr txBox="1"/>
          <p:nvPr/>
        </p:nvSpPr>
        <p:spPr>
          <a:xfrm>
            <a:off x="10011631" y="5234716"/>
            <a:ext cx="1992563" cy="492443"/>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4. List of the SSH commands sent.</a:t>
            </a:r>
          </a:p>
        </p:txBody>
      </p:sp>
    </p:spTree>
    <p:extLst>
      <p:ext uri="{BB962C8B-B14F-4D97-AF65-F5344CB8AC3E}">
        <p14:creationId xmlns:p14="http://schemas.microsoft.com/office/powerpoint/2010/main" val="46076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526B0-D89F-6B73-1AE7-2E77FCECAF33}"/>
              </a:ext>
            </a:extLst>
          </p:cNvPr>
          <p:cNvSpPr>
            <a:spLocks noGrp="1"/>
          </p:cNvSpPr>
          <p:nvPr>
            <p:ph type="title"/>
          </p:nvPr>
        </p:nvSpPr>
        <p:spPr/>
        <p:txBody>
          <a:bodyPr/>
          <a:lstStyle/>
          <a:p>
            <a:pPr algn="ctr"/>
            <a:r>
              <a:rPr lang="en-US" sz="3600" dirty="0">
                <a:latin typeface="Aptos SemiBold" panose="020B0004020202020204" pitchFamily="34" charset="0"/>
              </a:rPr>
              <a:t>The PDF certificate</a:t>
            </a:r>
          </a:p>
        </p:txBody>
      </p:sp>
      <p:pic>
        <p:nvPicPr>
          <p:cNvPr id="11" name="Immagine 10">
            <a:extLst>
              <a:ext uri="{FF2B5EF4-FFF2-40B4-BE49-F238E27FC236}">
                <a16:creationId xmlns:a16="http://schemas.microsoft.com/office/drawing/2014/main" id="{A403C870-267D-0F59-BD44-4013CF1A570B}"/>
              </a:ext>
            </a:extLst>
          </p:cNvPr>
          <p:cNvPicPr>
            <a:picLocks noChangeAspect="1"/>
          </p:cNvPicPr>
          <p:nvPr/>
        </p:nvPicPr>
        <p:blipFill>
          <a:blip r:embed="rId2"/>
          <a:stretch>
            <a:fillRect/>
          </a:stretch>
        </p:blipFill>
        <p:spPr>
          <a:xfrm>
            <a:off x="6677111" y="1911926"/>
            <a:ext cx="4257675" cy="3200400"/>
          </a:xfrm>
          <a:prstGeom prst="rect">
            <a:avLst/>
          </a:prstGeom>
        </p:spPr>
      </p:pic>
      <p:sp>
        <p:nvSpPr>
          <p:cNvPr id="13" name="CasellaDiTesto 12">
            <a:extLst>
              <a:ext uri="{FF2B5EF4-FFF2-40B4-BE49-F238E27FC236}">
                <a16:creationId xmlns:a16="http://schemas.microsoft.com/office/drawing/2014/main" id="{D912DAC1-5FDE-4FE4-E863-3F3DCB882D99}"/>
              </a:ext>
            </a:extLst>
          </p:cNvPr>
          <p:cNvSpPr txBox="1"/>
          <p:nvPr/>
        </p:nvSpPr>
        <p:spPr>
          <a:xfrm>
            <a:off x="1113905" y="2851850"/>
            <a:ext cx="5286894" cy="738664"/>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Finally in this last part of the document we have the automatically derived information about the used loopback.</a:t>
            </a:r>
          </a:p>
        </p:txBody>
      </p:sp>
      <p:sp>
        <p:nvSpPr>
          <p:cNvPr id="17" name="CasellaDiTesto 16">
            <a:extLst>
              <a:ext uri="{FF2B5EF4-FFF2-40B4-BE49-F238E27FC236}">
                <a16:creationId xmlns:a16="http://schemas.microsoft.com/office/drawing/2014/main" id="{0D987874-938E-9449-2342-5E26E0AF7C48}"/>
              </a:ext>
            </a:extLst>
          </p:cNvPr>
          <p:cNvSpPr txBox="1"/>
          <p:nvPr/>
        </p:nvSpPr>
        <p:spPr>
          <a:xfrm>
            <a:off x="1037532" y="3808261"/>
            <a:ext cx="4964257" cy="584775"/>
          </a:xfrm>
          <a:prstGeom prst="rect">
            <a:avLst/>
          </a:prstGeom>
          <a:noFill/>
        </p:spPr>
        <p:txBody>
          <a:bodyPr wrap="square">
            <a:spAutoFit/>
          </a:bodyPr>
          <a:lstStyle/>
          <a:p>
            <a:r>
              <a:rPr lang="en-US" sz="1600" b="1" dirty="0">
                <a:solidFill>
                  <a:srgbClr val="EC0B00"/>
                </a:solidFill>
                <a:latin typeface="Aptos SemiBold" panose="020F0502020204030204" pitchFamily="34" charset="0"/>
              </a:rPr>
              <a:t>Information regarding multimeters is not available since this is a verification using loopback only.</a:t>
            </a:r>
          </a:p>
        </p:txBody>
      </p:sp>
    </p:spTree>
    <p:extLst>
      <p:ext uri="{BB962C8B-B14F-4D97-AF65-F5344CB8AC3E}">
        <p14:creationId xmlns:p14="http://schemas.microsoft.com/office/powerpoint/2010/main" val="265412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5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AFD7-84EC-BC14-1175-5A1BBD8A4612}"/>
              </a:ext>
            </a:extLst>
          </p:cNvPr>
          <p:cNvSpPr>
            <a:spLocks noGrp="1"/>
          </p:cNvSpPr>
          <p:nvPr>
            <p:ph type="title"/>
          </p:nvPr>
        </p:nvSpPr>
        <p:spPr>
          <a:xfrm>
            <a:off x="10697923" y="1974371"/>
            <a:ext cx="1199496" cy="534870"/>
          </a:xfrm>
        </p:spPr>
        <p:txBody>
          <a:bodyPr/>
          <a:lstStyle/>
          <a:p>
            <a:r>
              <a:rPr lang="en-US" sz="3600" dirty="0">
                <a:latin typeface="Aptos SemiBold" panose="020B0004020202020204" pitchFamily="34" charset="0"/>
              </a:rPr>
              <a:t>Why?</a:t>
            </a:r>
          </a:p>
        </p:txBody>
      </p:sp>
      <p:sp>
        <p:nvSpPr>
          <p:cNvPr id="3" name="Content Placeholder 2">
            <a:extLst>
              <a:ext uri="{FF2B5EF4-FFF2-40B4-BE49-F238E27FC236}">
                <a16:creationId xmlns:a16="http://schemas.microsoft.com/office/drawing/2014/main" id="{4D28E29D-070F-42C6-7A09-0F79C678E747}"/>
              </a:ext>
            </a:extLst>
          </p:cNvPr>
          <p:cNvSpPr>
            <a:spLocks noGrp="1"/>
          </p:cNvSpPr>
          <p:nvPr>
            <p:ph idx="1"/>
          </p:nvPr>
        </p:nvSpPr>
        <p:spPr>
          <a:xfrm>
            <a:off x="5440921" y="2509241"/>
            <a:ext cx="6265304" cy="1479449"/>
          </a:xfrm>
        </p:spPr>
        <p:txBody>
          <a:bodyPr/>
          <a:lstStyle/>
          <a:p>
            <a:pPr marL="0" indent="0" algn="r">
              <a:buNone/>
            </a:pPr>
            <a:r>
              <a:rPr lang="en-US" dirty="0">
                <a:latin typeface="Aptos SemiBold" panose="020F0502020204030204" pitchFamily="34" charset="0"/>
              </a:rPr>
              <a:t>The Hercules4 calibration deadline is just around the corner, so with the support of Marco Piscitelli I developed an interface to verify the proper operation of the H4 using only the loopback while waiting for the official calibration procedure to be released.</a:t>
            </a:r>
          </a:p>
        </p:txBody>
      </p:sp>
      <p:sp>
        <p:nvSpPr>
          <p:cNvPr id="6" name="Title 1">
            <a:extLst>
              <a:ext uri="{FF2B5EF4-FFF2-40B4-BE49-F238E27FC236}">
                <a16:creationId xmlns:a16="http://schemas.microsoft.com/office/drawing/2014/main" id="{5E3C1EFE-CDDC-1075-82ED-39B56958BD69}"/>
              </a:ext>
            </a:extLst>
          </p:cNvPr>
          <p:cNvSpPr txBox="1">
            <a:spLocks/>
          </p:cNvSpPr>
          <p:nvPr/>
        </p:nvSpPr>
        <p:spPr>
          <a:xfrm>
            <a:off x="486537" y="4171250"/>
            <a:ext cx="2035079" cy="53487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3600" dirty="0">
                <a:latin typeface="Aptos SemiBold" panose="020B0004020202020204" pitchFamily="34" charset="0"/>
              </a:rPr>
              <a:t>But How?</a:t>
            </a:r>
          </a:p>
        </p:txBody>
      </p:sp>
      <p:sp>
        <p:nvSpPr>
          <p:cNvPr id="10" name="CasellaDiTesto 9">
            <a:extLst>
              <a:ext uri="{FF2B5EF4-FFF2-40B4-BE49-F238E27FC236}">
                <a16:creationId xmlns:a16="http://schemas.microsoft.com/office/drawing/2014/main" id="{DABDC791-BF69-42E1-FF2E-FEF1D11D5C00}"/>
              </a:ext>
            </a:extLst>
          </p:cNvPr>
          <p:cNvSpPr txBox="1"/>
          <p:nvPr/>
        </p:nvSpPr>
        <p:spPr>
          <a:xfrm>
            <a:off x="422623" y="4715853"/>
            <a:ext cx="6134792" cy="1200329"/>
          </a:xfrm>
          <a:prstGeom prst="rect">
            <a:avLst/>
          </a:prstGeom>
          <a:noFill/>
        </p:spPr>
        <p:txBody>
          <a:bodyPr wrap="square">
            <a:spAutoFit/>
          </a:bodyPr>
          <a:lstStyle/>
          <a:p>
            <a:r>
              <a:rPr lang="en-US" dirty="0">
                <a:latin typeface="Aptos SemiBold" panose="020F0502020204030204" pitchFamily="34" charset="0"/>
              </a:rPr>
              <a:t>Diagnostics provides us with the essential commands for verification, from which we have extrapolated those we need to then send them via SSH to the Hercules4(s) on which we need to perform the appropriate verifications.</a:t>
            </a:r>
          </a:p>
        </p:txBody>
      </p:sp>
      <p:sp>
        <p:nvSpPr>
          <p:cNvPr id="12" name="CasellaDiTesto 11">
            <a:extLst>
              <a:ext uri="{FF2B5EF4-FFF2-40B4-BE49-F238E27FC236}">
                <a16:creationId xmlns:a16="http://schemas.microsoft.com/office/drawing/2014/main" id="{20B6B089-D1D2-A8F1-85F6-6F5D38939532}"/>
              </a:ext>
            </a:extLst>
          </p:cNvPr>
          <p:cNvSpPr txBox="1"/>
          <p:nvPr/>
        </p:nvSpPr>
        <p:spPr>
          <a:xfrm>
            <a:off x="357756" y="363095"/>
            <a:ext cx="6134792" cy="646331"/>
          </a:xfrm>
          <a:prstGeom prst="rect">
            <a:avLst/>
          </a:prstGeom>
          <a:noFill/>
        </p:spPr>
        <p:txBody>
          <a:bodyPr wrap="square">
            <a:spAutoFit/>
          </a:bodyPr>
          <a:lstStyle/>
          <a:p>
            <a:r>
              <a:rPr lang="en-US" sz="3600" b="1" dirty="0">
                <a:latin typeface="Aptos SemiBold" panose="020B0004020202020204" pitchFamily="34" charset="0"/>
                <a:ea typeface="+mj-ea"/>
                <a:cs typeface="+mj-cs"/>
              </a:rPr>
              <a:t>What is it?</a:t>
            </a:r>
          </a:p>
        </p:txBody>
      </p:sp>
      <p:sp>
        <p:nvSpPr>
          <p:cNvPr id="14" name="CasellaDiTesto 13">
            <a:extLst>
              <a:ext uri="{FF2B5EF4-FFF2-40B4-BE49-F238E27FC236}">
                <a16:creationId xmlns:a16="http://schemas.microsoft.com/office/drawing/2014/main" id="{7334CC69-95EA-DF26-2F90-E2840C62F07B}"/>
              </a:ext>
            </a:extLst>
          </p:cNvPr>
          <p:cNvSpPr txBox="1"/>
          <p:nvPr/>
        </p:nvSpPr>
        <p:spPr>
          <a:xfrm>
            <a:off x="357756" y="941818"/>
            <a:ext cx="6134792" cy="646331"/>
          </a:xfrm>
          <a:prstGeom prst="rect">
            <a:avLst/>
          </a:prstGeom>
          <a:noFill/>
        </p:spPr>
        <p:txBody>
          <a:bodyPr wrap="square">
            <a:spAutoFit/>
          </a:bodyPr>
          <a:lstStyle/>
          <a:p>
            <a:r>
              <a:rPr lang="en-US" dirty="0">
                <a:latin typeface="Aptos SemiBold" panose="020F0502020204030204" pitchFamily="34" charset="0"/>
              </a:rPr>
              <a:t>It is an interface developed in python for verifying the operation of Hercules4, via commands sent via SSH.</a:t>
            </a:r>
          </a:p>
        </p:txBody>
      </p:sp>
      <p:sp>
        <p:nvSpPr>
          <p:cNvPr id="18" name="Figura a mano libera: forma 17">
            <a:extLst>
              <a:ext uri="{FF2B5EF4-FFF2-40B4-BE49-F238E27FC236}">
                <a16:creationId xmlns:a16="http://schemas.microsoft.com/office/drawing/2014/main" id="{7F51DDF8-F65E-B9DB-E285-9AAE5A602A94}"/>
              </a:ext>
            </a:extLst>
          </p:cNvPr>
          <p:cNvSpPr/>
          <p:nvPr/>
        </p:nvSpPr>
        <p:spPr>
          <a:xfrm>
            <a:off x="2485505" y="548640"/>
            <a:ext cx="8653550" cy="1487978"/>
          </a:xfrm>
          <a:custGeom>
            <a:avLst/>
            <a:gdLst>
              <a:gd name="connsiteX0" fmla="*/ 0 w 8653550"/>
              <a:gd name="connsiteY0" fmla="*/ 0 h 1487978"/>
              <a:gd name="connsiteX1" fmla="*/ 8653550 w 8653550"/>
              <a:gd name="connsiteY1" fmla="*/ 1487978 h 1487978"/>
            </a:gdLst>
            <a:ahLst/>
            <a:cxnLst>
              <a:cxn ang="0">
                <a:pos x="connsiteX0" y="connsiteY0"/>
              </a:cxn>
              <a:cxn ang="0">
                <a:pos x="connsiteX1" y="connsiteY1"/>
              </a:cxn>
            </a:cxnLst>
            <a:rect l="l" t="t" r="r" b="b"/>
            <a:pathLst>
              <a:path w="8653550" h="1487978">
                <a:moveTo>
                  <a:pt x="0" y="0"/>
                </a:moveTo>
                <a:lnTo>
                  <a:pt x="8653550" y="1487978"/>
                </a:lnTo>
              </a:path>
            </a:pathLst>
          </a:custGeom>
          <a:no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a:p>
        </p:txBody>
      </p:sp>
    </p:spTree>
    <p:extLst>
      <p:ext uri="{BB962C8B-B14F-4D97-AF65-F5344CB8AC3E}">
        <p14:creationId xmlns:p14="http://schemas.microsoft.com/office/powerpoint/2010/main" val="231459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1F69-CFEB-4FB6-3A2F-39B57310C0A2}"/>
              </a:ext>
            </a:extLst>
          </p:cNvPr>
          <p:cNvSpPr>
            <a:spLocks noGrp="1"/>
          </p:cNvSpPr>
          <p:nvPr>
            <p:ph type="title"/>
          </p:nvPr>
        </p:nvSpPr>
        <p:spPr/>
        <p:txBody>
          <a:bodyPr/>
          <a:lstStyle/>
          <a:p>
            <a:pPr algn="ctr"/>
            <a:r>
              <a:rPr lang="en-US" sz="3600" dirty="0">
                <a:latin typeface="Aptos SemiBold" panose="020B0004020202020204" pitchFamily="34" charset="0"/>
              </a:rPr>
              <a:t>What are the advantages?</a:t>
            </a:r>
          </a:p>
        </p:txBody>
      </p:sp>
      <p:sp>
        <p:nvSpPr>
          <p:cNvPr id="11" name="Rettangolo con angoli arrotondati 10">
            <a:extLst>
              <a:ext uri="{FF2B5EF4-FFF2-40B4-BE49-F238E27FC236}">
                <a16:creationId xmlns:a16="http://schemas.microsoft.com/office/drawing/2014/main" id="{1F437E88-595C-6809-E44C-DB3E97956276}"/>
              </a:ext>
            </a:extLst>
          </p:cNvPr>
          <p:cNvSpPr/>
          <p:nvPr/>
        </p:nvSpPr>
        <p:spPr>
          <a:xfrm>
            <a:off x="2785104" y="1253289"/>
            <a:ext cx="6618739" cy="445697"/>
          </a:xfrm>
          <a:prstGeom prst="roundRect">
            <a:avLst/>
          </a:prstGeom>
          <a:solidFill>
            <a:schemeClr val="accent4"/>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r>
              <a:rPr lang="en-US" sz="2000" dirty="0">
                <a:latin typeface="Aptos SemiBold" panose="020B0004020202020204" pitchFamily="34" charset="0"/>
              </a:rPr>
              <a:t>PROS</a:t>
            </a:r>
          </a:p>
        </p:txBody>
      </p:sp>
      <p:sp>
        <p:nvSpPr>
          <p:cNvPr id="13" name="CasellaDiTesto 12">
            <a:extLst>
              <a:ext uri="{FF2B5EF4-FFF2-40B4-BE49-F238E27FC236}">
                <a16:creationId xmlns:a16="http://schemas.microsoft.com/office/drawing/2014/main" id="{5FAE3546-985E-7386-5015-A9F3ADAC5DA0}"/>
              </a:ext>
            </a:extLst>
          </p:cNvPr>
          <p:cNvSpPr txBox="1"/>
          <p:nvPr/>
        </p:nvSpPr>
        <p:spPr>
          <a:xfrm>
            <a:off x="3717033" y="1937291"/>
            <a:ext cx="4754880" cy="4278094"/>
          </a:xfrm>
          <a:prstGeom prst="rect">
            <a:avLst/>
          </a:prstGeom>
          <a:noFill/>
        </p:spPr>
        <p:txBody>
          <a:bodyPr wrap="square" lIns="0" tIns="0" rIns="0" bIns="0" rtlCol="0">
            <a:spAutoFit/>
          </a:bodyPr>
          <a:lstStyle/>
          <a:p>
            <a:pPr algn="l">
              <a:lnSpc>
                <a:spcPct val="100000"/>
              </a:lnSpc>
            </a:pPr>
            <a:r>
              <a:rPr lang="en-US" sz="2000" b="1" dirty="0">
                <a:latin typeface="Aptos SemiBold" panose="020B0004020202020204" pitchFamily="34" charset="0"/>
              </a:rPr>
              <a:t>Execution speed</a:t>
            </a:r>
            <a:endParaRPr lang="en-US" b="1" dirty="0">
              <a:latin typeface="Aptos SemiBold" panose="020B0004020202020204" pitchFamily="34" charset="0"/>
            </a:endParaRPr>
          </a:p>
          <a:p>
            <a:pPr marL="285750" indent="-285750" algn="l">
              <a:lnSpc>
                <a:spcPct val="100000"/>
              </a:lnSpc>
              <a:buFont typeface="Arial" panose="020B0604020202020204" pitchFamily="34" charset="0"/>
              <a:buChar char="•"/>
            </a:pPr>
            <a:r>
              <a:rPr lang="en-US" sz="1400" dirty="0">
                <a:latin typeface="Aptos SemiBold" panose="020B0004020202020204" pitchFamily="34" charset="0"/>
              </a:rPr>
              <a:t>The whole process is faster, as it is possible to run it simultaneously on the Hercules4 chosen by the user.</a:t>
            </a:r>
          </a:p>
          <a:p>
            <a:pPr marL="285750" indent="-285750" algn="l">
              <a:lnSpc>
                <a:spcPct val="100000"/>
              </a:lnSpc>
              <a:buFont typeface="Arial" panose="020B0604020202020204" pitchFamily="34" charset="0"/>
              <a:buChar char="•"/>
            </a:pPr>
            <a:endParaRPr lang="en-US" sz="1400" dirty="0"/>
          </a:p>
          <a:p>
            <a:r>
              <a:rPr lang="en-US" sz="2000" b="1" dirty="0">
                <a:latin typeface="Aptos SemiBold" panose="020B0004020202020204" pitchFamily="34" charset="0"/>
              </a:rPr>
              <a:t>Intuitive interface with ease of use</a:t>
            </a:r>
          </a:p>
          <a:p>
            <a:pPr marL="285750" indent="-285750" algn="l">
              <a:lnSpc>
                <a:spcPct val="100000"/>
              </a:lnSpc>
              <a:buFont typeface="Arial" panose="020B0604020202020204" pitchFamily="34" charset="0"/>
              <a:buChar char="•"/>
            </a:pPr>
            <a:r>
              <a:rPr lang="en-US" sz="1400" dirty="0">
                <a:latin typeface="Aptos SemiBold" panose="020B0004020202020204" pitchFamily="34" charset="0"/>
              </a:rPr>
              <a:t>I took care to create an intuitive GUI by which anyone even without reading any documentation can work with it.</a:t>
            </a:r>
          </a:p>
          <a:p>
            <a:pPr marL="285750" indent="-285750" algn="l">
              <a:lnSpc>
                <a:spcPct val="100000"/>
              </a:lnSpc>
              <a:buFont typeface="Arial" panose="020B0604020202020204" pitchFamily="34" charset="0"/>
              <a:buChar char="•"/>
            </a:pPr>
            <a:endParaRPr lang="en-US" sz="1600" dirty="0"/>
          </a:p>
          <a:p>
            <a:pPr algn="l">
              <a:lnSpc>
                <a:spcPct val="100000"/>
              </a:lnSpc>
            </a:pPr>
            <a:r>
              <a:rPr lang="en-US" sz="2000" b="1" dirty="0">
                <a:latin typeface="Aptos SemiBold" panose="020B0004020202020204" pitchFamily="34" charset="0"/>
              </a:rPr>
              <a:t>No document compilation</a:t>
            </a:r>
          </a:p>
          <a:p>
            <a:pPr marL="285750" indent="-285750" algn="l">
              <a:lnSpc>
                <a:spcPct val="100000"/>
              </a:lnSpc>
              <a:buFont typeface="Arial" panose="020B0604020202020204" pitchFamily="34" charset="0"/>
              <a:buChar char="•"/>
            </a:pPr>
            <a:r>
              <a:rPr lang="en-US" sz="1400" dirty="0">
                <a:latin typeface="Aptos SemiBold" panose="020B0004020202020204" pitchFamily="34" charset="0"/>
              </a:rPr>
              <a:t>The tool automatically returns the output of the submitted commands, on txt files, and then compares the results and stipulates a certificate in PDF format with the final feedback.</a:t>
            </a:r>
          </a:p>
          <a:p>
            <a:pPr marL="285750" indent="-285750" algn="l">
              <a:lnSpc>
                <a:spcPct val="100000"/>
              </a:lnSpc>
              <a:buFont typeface="Arial" panose="020B0604020202020204" pitchFamily="34" charset="0"/>
              <a:buChar char="•"/>
            </a:pPr>
            <a:endParaRPr lang="en-US" sz="1400" dirty="0"/>
          </a:p>
          <a:p>
            <a:pPr algn="l">
              <a:lnSpc>
                <a:spcPct val="100000"/>
              </a:lnSpc>
            </a:pPr>
            <a:r>
              <a:rPr lang="en-US" sz="2000" b="1" dirty="0">
                <a:latin typeface="Aptos SemiBold" panose="020B0004020202020204" pitchFamily="34" charset="0"/>
              </a:rPr>
              <a:t>Automatic signature</a:t>
            </a:r>
          </a:p>
          <a:p>
            <a:pPr marL="285750" indent="-285750" algn="l">
              <a:lnSpc>
                <a:spcPct val="100000"/>
              </a:lnSpc>
              <a:buFont typeface="Arial" panose="020B0604020202020204" pitchFamily="34" charset="0"/>
              <a:buChar char="•"/>
            </a:pPr>
            <a:r>
              <a:rPr lang="en-US" sz="1400" dirty="0">
                <a:latin typeface="Aptos SemiBold" panose="020B0004020202020204" pitchFamily="34" charset="0"/>
              </a:rPr>
              <a:t>The tool can find the user doing the verification, so his name will automatically come up in the certificate.</a:t>
            </a:r>
          </a:p>
        </p:txBody>
      </p:sp>
    </p:spTree>
    <p:extLst>
      <p:ext uri="{BB962C8B-B14F-4D97-AF65-F5344CB8AC3E}">
        <p14:creationId xmlns:p14="http://schemas.microsoft.com/office/powerpoint/2010/main" val="225446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magine 19">
            <a:extLst>
              <a:ext uri="{FF2B5EF4-FFF2-40B4-BE49-F238E27FC236}">
                <a16:creationId xmlns:a16="http://schemas.microsoft.com/office/drawing/2014/main" id="{84C48CA3-BC28-0356-5492-21C1D8EE330B}"/>
              </a:ext>
            </a:extLst>
          </p:cNvPr>
          <p:cNvPicPr>
            <a:picLocks noChangeAspect="1"/>
          </p:cNvPicPr>
          <p:nvPr/>
        </p:nvPicPr>
        <p:blipFill>
          <a:blip r:embed="rId2"/>
          <a:stretch>
            <a:fillRect/>
          </a:stretch>
        </p:blipFill>
        <p:spPr>
          <a:xfrm>
            <a:off x="484630" y="1492893"/>
            <a:ext cx="7346896" cy="3932965"/>
          </a:xfrm>
          <a:prstGeom prst="rect">
            <a:avLst/>
          </a:prstGeom>
        </p:spPr>
      </p:pic>
      <p:sp>
        <p:nvSpPr>
          <p:cNvPr id="2" name="Titolo 1">
            <a:extLst>
              <a:ext uri="{FF2B5EF4-FFF2-40B4-BE49-F238E27FC236}">
                <a16:creationId xmlns:a16="http://schemas.microsoft.com/office/drawing/2014/main" id="{3D2B6B40-0B75-5E33-3A53-8872C652E76F}"/>
              </a:ext>
            </a:extLst>
          </p:cNvPr>
          <p:cNvSpPr>
            <a:spLocks noGrp="1"/>
          </p:cNvSpPr>
          <p:nvPr>
            <p:ph type="title"/>
          </p:nvPr>
        </p:nvSpPr>
        <p:spPr/>
        <p:txBody>
          <a:bodyPr/>
          <a:lstStyle/>
          <a:p>
            <a:pPr algn="ctr"/>
            <a:r>
              <a:rPr lang="en-US" sz="3600" dirty="0">
                <a:latin typeface="Aptos SemiBold" panose="020B0004020202020204" pitchFamily="34" charset="0"/>
              </a:rPr>
              <a:t>The GUI</a:t>
            </a:r>
          </a:p>
        </p:txBody>
      </p:sp>
      <p:sp>
        <p:nvSpPr>
          <p:cNvPr id="9" name="Ovale 8">
            <a:extLst>
              <a:ext uri="{FF2B5EF4-FFF2-40B4-BE49-F238E27FC236}">
                <a16:creationId xmlns:a16="http://schemas.microsoft.com/office/drawing/2014/main" id="{F62CED78-8914-16D9-3F72-9E6D5457DF28}"/>
              </a:ext>
            </a:extLst>
          </p:cNvPr>
          <p:cNvSpPr/>
          <p:nvPr/>
        </p:nvSpPr>
        <p:spPr>
          <a:xfrm>
            <a:off x="1105593" y="3334685"/>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1</a:t>
            </a:r>
          </a:p>
        </p:txBody>
      </p:sp>
      <p:sp>
        <p:nvSpPr>
          <p:cNvPr id="12" name="Ovale 11">
            <a:extLst>
              <a:ext uri="{FF2B5EF4-FFF2-40B4-BE49-F238E27FC236}">
                <a16:creationId xmlns:a16="http://schemas.microsoft.com/office/drawing/2014/main" id="{84C4A461-5FA4-3463-015B-0DDF71B5CD97}"/>
              </a:ext>
            </a:extLst>
          </p:cNvPr>
          <p:cNvSpPr/>
          <p:nvPr/>
        </p:nvSpPr>
        <p:spPr>
          <a:xfrm>
            <a:off x="3361114" y="2030728"/>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2</a:t>
            </a:r>
          </a:p>
        </p:txBody>
      </p:sp>
      <p:sp>
        <p:nvSpPr>
          <p:cNvPr id="13" name="Ovale 12">
            <a:extLst>
              <a:ext uri="{FF2B5EF4-FFF2-40B4-BE49-F238E27FC236}">
                <a16:creationId xmlns:a16="http://schemas.microsoft.com/office/drawing/2014/main" id="{4AF6F0FF-217F-511E-02E1-5A496C88EEB9}"/>
              </a:ext>
            </a:extLst>
          </p:cNvPr>
          <p:cNvSpPr/>
          <p:nvPr/>
        </p:nvSpPr>
        <p:spPr>
          <a:xfrm>
            <a:off x="3361114" y="2397704"/>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3</a:t>
            </a:r>
          </a:p>
        </p:txBody>
      </p:sp>
      <p:sp>
        <p:nvSpPr>
          <p:cNvPr id="14" name="Ovale 13">
            <a:extLst>
              <a:ext uri="{FF2B5EF4-FFF2-40B4-BE49-F238E27FC236}">
                <a16:creationId xmlns:a16="http://schemas.microsoft.com/office/drawing/2014/main" id="{0D46218F-58A0-2A45-F660-5AD361740144}"/>
              </a:ext>
            </a:extLst>
          </p:cNvPr>
          <p:cNvSpPr/>
          <p:nvPr/>
        </p:nvSpPr>
        <p:spPr>
          <a:xfrm>
            <a:off x="2745971" y="3686591"/>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4</a:t>
            </a:r>
          </a:p>
        </p:txBody>
      </p:sp>
      <p:sp>
        <p:nvSpPr>
          <p:cNvPr id="15" name="Ovale 14">
            <a:extLst>
              <a:ext uri="{FF2B5EF4-FFF2-40B4-BE49-F238E27FC236}">
                <a16:creationId xmlns:a16="http://schemas.microsoft.com/office/drawing/2014/main" id="{6E8ED287-A33D-D5A1-106D-C6221A3D4643}"/>
              </a:ext>
            </a:extLst>
          </p:cNvPr>
          <p:cNvSpPr/>
          <p:nvPr/>
        </p:nvSpPr>
        <p:spPr>
          <a:xfrm>
            <a:off x="3361114" y="5008314"/>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5</a:t>
            </a:r>
          </a:p>
        </p:txBody>
      </p:sp>
      <p:sp>
        <p:nvSpPr>
          <p:cNvPr id="16" name="Ovale 15">
            <a:extLst>
              <a:ext uri="{FF2B5EF4-FFF2-40B4-BE49-F238E27FC236}">
                <a16:creationId xmlns:a16="http://schemas.microsoft.com/office/drawing/2014/main" id="{45657EC2-86D3-2587-A529-8255F1DF92E7}"/>
              </a:ext>
            </a:extLst>
          </p:cNvPr>
          <p:cNvSpPr/>
          <p:nvPr/>
        </p:nvSpPr>
        <p:spPr>
          <a:xfrm>
            <a:off x="5695463" y="3459376"/>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6</a:t>
            </a:r>
          </a:p>
        </p:txBody>
      </p:sp>
      <p:sp>
        <p:nvSpPr>
          <p:cNvPr id="17" name="Ovale 16">
            <a:extLst>
              <a:ext uri="{FF2B5EF4-FFF2-40B4-BE49-F238E27FC236}">
                <a16:creationId xmlns:a16="http://schemas.microsoft.com/office/drawing/2014/main" id="{5FE3B0BA-DE8E-844C-AF5A-233ADEF22772}"/>
              </a:ext>
            </a:extLst>
          </p:cNvPr>
          <p:cNvSpPr/>
          <p:nvPr/>
        </p:nvSpPr>
        <p:spPr>
          <a:xfrm>
            <a:off x="7409411" y="5074816"/>
            <a:ext cx="249382" cy="249382"/>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pPr>
            <a:r>
              <a:rPr lang="en-US" sz="2000" dirty="0">
                <a:latin typeface="Aharoni" panose="020F0502020204030204" pitchFamily="2" charset="-79"/>
                <a:cs typeface="Aharoni" panose="020F0502020204030204" pitchFamily="2" charset="-79"/>
              </a:rPr>
              <a:t>7</a:t>
            </a:r>
          </a:p>
        </p:txBody>
      </p:sp>
      <p:sp>
        <p:nvSpPr>
          <p:cNvPr id="18" name="CasellaDiTesto 17">
            <a:extLst>
              <a:ext uri="{FF2B5EF4-FFF2-40B4-BE49-F238E27FC236}">
                <a16:creationId xmlns:a16="http://schemas.microsoft.com/office/drawing/2014/main" id="{D7D89068-0A25-1FDA-32BE-6D9B45578B24}"/>
              </a:ext>
            </a:extLst>
          </p:cNvPr>
          <p:cNvSpPr txBox="1"/>
          <p:nvPr/>
        </p:nvSpPr>
        <p:spPr>
          <a:xfrm>
            <a:off x="8428343" y="683273"/>
            <a:ext cx="3084020" cy="5801588"/>
          </a:xfrm>
          <a:prstGeom prst="rect">
            <a:avLst/>
          </a:prstGeom>
          <a:noFill/>
        </p:spPr>
        <p:txBody>
          <a:bodyPr wrap="square" lIns="0" tIns="0" rIns="0" bIns="0" rtlCol="0">
            <a:spAutoFit/>
          </a:bodyPr>
          <a:lstStyle/>
          <a:p>
            <a:pPr marL="342900" indent="-342900" algn="l">
              <a:lnSpc>
                <a:spcPct val="100000"/>
              </a:lnSpc>
              <a:buSzPct val="125000"/>
              <a:buFont typeface="+mj-lt"/>
              <a:buAutoNum type="arabicParenR"/>
            </a:pPr>
            <a:r>
              <a:rPr lang="en-US" sz="1300" dirty="0">
                <a:latin typeface="Aptos SemiBold" panose="020B0004020202020204" pitchFamily="34" charset="0"/>
              </a:rPr>
              <a:t>Text box where the hostnames of the Hercules4 on which the operability check is to be performed should be entered.</a:t>
            </a:r>
          </a:p>
          <a:p>
            <a:pPr marL="342900" indent="-342900" algn="l">
              <a:lnSpc>
                <a:spcPct val="100000"/>
              </a:lnSpc>
              <a:buSzPct val="125000"/>
              <a:buFont typeface="+mj-lt"/>
              <a:buAutoNum type="arabicParenR"/>
            </a:pPr>
            <a:endParaRPr lang="en-US" sz="1300" dirty="0">
              <a:latin typeface="Aptos SemiBold" panose="020B0004020202020204" pitchFamily="34" charset="0"/>
            </a:endParaRPr>
          </a:p>
          <a:p>
            <a:pPr marL="342900" indent="-342900" algn="l">
              <a:lnSpc>
                <a:spcPct val="100000"/>
              </a:lnSpc>
              <a:buSzPct val="125000"/>
              <a:buFont typeface="+mj-lt"/>
              <a:buAutoNum type="arabicParenR"/>
            </a:pPr>
            <a:r>
              <a:rPr lang="en-US" sz="1300" dirty="0">
                <a:latin typeface="Aptos SemiBold" panose="020B0004020202020204" pitchFamily="34" charset="0"/>
              </a:rPr>
              <a:t>Drop-down menu where the user will be able to choose whether to perform the verification operation or the installation of the library needed on Hercules4 for the tool to work properly.</a:t>
            </a:r>
          </a:p>
          <a:p>
            <a:pPr marL="342900" indent="-342900" algn="l">
              <a:lnSpc>
                <a:spcPct val="100000"/>
              </a:lnSpc>
              <a:buSzPct val="125000"/>
              <a:buFont typeface="+mj-lt"/>
              <a:buAutoNum type="arabicParenR"/>
            </a:pPr>
            <a:endParaRPr lang="en-US" sz="1300" dirty="0">
              <a:latin typeface="Aptos SemiBold" panose="020B0004020202020204" pitchFamily="34" charset="0"/>
            </a:endParaRPr>
          </a:p>
          <a:p>
            <a:pPr marL="342900" indent="-342900" algn="l">
              <a:lnSpc>
                <a:spcPct val="100000"/>
              </a:lnSpc>
              <a:buSzPct val="125000"/>
              <a:buFont typeface="+mj-lt"/>
              <a:buAutoNum type="arabicParenR"/>
            </a:pPr>
            <a:r>
              <a:rPr lang="en-US" sz="1300" dirty="0">
                <a:latin typeface="Aptos SemiBold" panose="020B0004020202020204" pitchFamily="34" charset="0"/>
              </a:rPr>
              <a:t>Button that allows you to open the folder where txt files and certificates divided by Hercules will be saved.</a:t>
            </a:r>
          </a:p>
          <a:p>
            <a:pPr marL="342900" indent="-342900" algn="l">
              <a:lnSpc>
                <a:spcPct val="100000"/>
              </a:lnSpc>
              <a:buSzPct val="125000"/>
              <a:buFont typeface="+mj-lt"/>
              <a:buAutoNum type="arabicParenR"/>
            </a:pPr>
            <a:endParaRPr lang="en-US" sz="1300" dirty="0">
              <a:latin typeface="Aptos SemiBold" panose="020B0004020202020204" pitchFamily="34" charset="0"/>
            </a:endParaRPr>
          </a:p>
          <a:p>
            <a:pPr marL="342900" indent="-342900" algn="l">
              <a:lnSpc>
                <a:spcPct val="100000"/>
              </a:lnSpc>
              <a:buSzPct val="125000"/>
              <a:buFont typeface="+mj-lt"/>
              <a:buAutoNum type="arabicParenR"/>
            </a:pPr>
            <a:r>
              <a:rPr lang="en-US" sz="1300" dirty="0">
                <a:latin typeface="Aptos SemiBold" panose="020B0004020202020204" pitchFamily="34" charset="0"/>
              </a:rPr>
              <a:t>Text box indicating whether the connection with Hercules was successful.</a:t>
            </a:r>
          </a:p>
          <a:p>
            <a:pPr marL="342900" indent="-342900" algn="l">
              <a:lnSpc>
                <a:spcPct val="100000"/>
              </a:lnSpc>
              <a:buSzPct val="125000"/>
              <a:buFont typeface="+mj-lt"/>
              <a:buAutoNum type="arabicParenR"/>
            </a:pPr>
            <a:endParaRPr lang="en-US" sz="1300" dirty="0">
              <a:latin typeface="Aptos SemiBold" panose="020B0004020202020204" pitchFamily="34" charset="0"/>
            </a:endParaRPr>
          </a:p>
          <a:p>
            <a:pPr marL="342900" indent="-342900" algn="l">
              <a:lnSpc>
                <a:spcPct val="100000"/>
              </a:lnSpc>
              <a:buSzPct val="125000"/>
              <a:buFont typeface="+mj-lt"/>
              <a:buAutoNum type="arabicParenR"/>
            </a:pPr>
            <a:r>
              <a:rPr lang="en-US" sz="1300" dirty="0">
                <a:latin typeface="Aptos SemiBold" panose="020B0004020202020204" pitchFamily="34" charset="0"/>
              </a:rPr>
              <a:t>Start button to start the process chosen by the user.</a:t>
            </a:r>
          </a:p>
          <a:p>
            <a:pPr marL="342900" indent="-342900" algn="l">
              <a:lnSpc>
                <a:spcPct val="100000"/>
              </a:lnSpc>
              <a:buSzPct val="125000"/>
              <a:buFont typeface="+mj-lt"/>
              <a:buAutoNum type="arabicParenR"/>
            </a:pPr>
            <a:endParaRPr lang="en-US" sz="1300" dirty="0">
              <a:latin typeface="Aptos SemiBold" panose="020B0004020202020204" pitchFamily="34" charset="0"/>
            </a:endParaRPr>
          </a:p>
          <a:p>
            <a:pPr marL="342900" indent="-342900" algn="l">
              <a:lnSpc>
                <a:spcPct val="100000"/>
              </a:lnSpc>
              <a:buSzPct val="125000"/>
              <a:buFont typeface="+mj-lt"/>
              <a:buAutoNum type="arabicParenR"/>
            </a:pPr>
            <a:r>
              <a:rPr lang="en-US" sz="1300" dirty="0">
                <a:latin typeface="Aptos SemiBold" panose="020B0004020202020204" pitchFamily="34" charset="0"/>
              </a:rPr>
              <a:t>Text box where the output of commands launched via SSH will go.</a:t>
            </a:r>
          </a:p>
          <a:p>
            <a:pPr marL="342900" indent="-342900" algn="l">
              <a:lnSpc>
                <a:spcPct val="100000"/>
              </a:lnSpc>
              <a:buSzPct val="125000"/>
              <a:buFont typeface="+mj-lt"/>
              <a:buAutoNum type="arabicParenR"/>
            </a:pPr>
            <a:endParaRPr lang="en-US" sz="1300" dirty="0">
              <a:latin typeface="Aptos SemiBold" panose="020B0004020202020204" pitchFamily="34" charset="0"/>
            </a:endParaRPr>
          </a:p>
          <a:p>
            <a:pPr marL="342900" indent="-342900" algn="l">
              <a:lnSpc>
                <a:spcPct val="100000"/>
              </a:lnSpc>
              <a:buSzPct val="125000"/>
              <a:buFont typeface="+mj-lt"/>
              <a:buAutoNum type="arabicParenR"/>
            </a:pPr>
            <a:r>
              <a:rPr lang="en-US" sz="1300" dirty="0">
                <a:latin typeface="Aptos SemiBold" panose="020B0004020202020204" pitchFamily="34" charset="0"/>
              </a:rPr>
              <a:t>Progress bar indicating the progress of the process.</a:t>
            </a:r>
          </a:p>
          <a:p>
            <a:pPr marL="342900" indent="-342900" algn="l">
              <a:lnSpc>
                <a:spcPct val="100000"/>
              </a:lnSpc>
              <a:buFont typeface="+mj-lt"/>
              <a:buAutoNum type="arabicParenR"/>
            </a:pPr>
            <a:endParaRPr lang="en-US" sz="1300" dirty="0"/>
          </a:p>
        </p:txBody>
      </p:sp>
    </p:spTree>
    <p:extLst>
      <p:ext uri="{BB962C8B-B14F-4D97-AF65-F5344CB8AC3E}">
        <p14:creationId xmlns:p14="http://schemas.microsoft.com/office/powerpoint/2010/main" val="99465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059FAE-2B82-7073-5051-A12A7CED6EA0}"/>
              </a:ext>
            </a:extLst>
          </p:cNvPr>
          <p:cNvSpPr>
            <a:spLocks noGrp="1"/>
          </p:cNvSpPr>
          <p:nvPr>
            <p:ph type="title"/>
          </p:nvPr>
        </p:nvSpPr>
        <p:spPr/>
        <p:txBody>
          <a:bodyPr/>
          <a:lstStyle/>
          <a:p>
            <a:pPr algn="ctr"/>
            <a:r>
              <a:rPr lang="en-US" sz="3600" dirty="0">
                <a:latin typeface="Aptos SemiBold" panose="020B0004020202020204" pitchFamily="34" charset="0"/>
              </a:rPr>
              <a:t>Output Structure</a:t>
            </a:r>
          </a:p>
        </p:txBody>
      </p:sp>
      <p:sp>
        <p:nvSpPr>
          <p:cNvPr id="7" name="CasellaDiTesto 6">
            <a:extLst>
              <a:ext uri="{FF2B5EF4-FFF2-40B4-BE49-F238E27FC236}">
                <a16:creationId xmlns:a16="http://schemas.microsoft.com/office/drawing/2014/main" id="{A05EE0EB-5609-DF3B-DCE5-84FCD01583C1}"/>
              </a:ext>
            </a:extLst>
          </p:cNvPr>
          <p:cNvSpPr txBox="1"/>
          <p:nvPr/>
        </p:nvSpPr>
        <p:spPr>
          <a:xfrm>
            <a:off x="2653731" y="4894851"/>
            <a:ext cx="1682127" cy="307777"/>
          </a:xfrm>
          <a:prstGeom prst="rect">
            <a:avLst/>
          </a:prstGeom>
          <a:noFill/>
        </p:spPr>
        <p:txBody>
          <a:bodyPr wrap="none" lIns="0" tIns="0" rIns="0" bIns="0" rtlCol="0">
            <a:spAutoFit/>
          </a:bodyPr>
          <a:lstStyle/>
          <a:p>
            <a:pPr algn="ctr">
              <a:lnSpc>
                <a:spcPct val="100000"/>
              </a:lnSpc>
            </a:pPr>
            <a:r>
              <a:rPr lang="en-US" sz="2000" b="1" dirty="0">
                <a:solidFill>
                  <a:srgbClr val="FF0000"/>
                </a:solidFill>
                <a:latin typeface="Aptos SemiBold" panose="020B0004020202020204" pitchFamily="34" charset="0"/>
                <a:ea typeface="ADLaM Display" panose="020F0502020204030204" pitchFamily="2" charset="0"/>
                <a:cs typeface="ADLaM Display" panose="020F0502020204030204" pitchFamily="2" charset="0"/>
              </a:rPr>
              <a:t>2 types of Files</a:t>
            </a:r>
          </a:p>
        </p:txBody>
      </p:sp>
      <p:sp>
        <p:nvSpPr>
          <p:cNvPr id="11" name="Freccia curva 10">
            <a:extLst>
              <a:ext uri="{FF2B5EF4-FFF2-40B4-BE49-F238E27FC236}">
                <a16:creationId xmlns:a16="http://schemas.microsoft.com/office/drawing/2014/main" id="{FFF3F788-DFE0-2EDC-8ABE-E37BB14FB4A0}"/>
              </a:ext>
            </a:extLst>
          </p:cNvPr>
          <p:cNvSpPr/>
          <p:nvPr/>
        </p:nvSpPr>
        <p:spPr>
          <a:xfrm rot="5400000">
            <a:off x="4926245" y="4728074"/>
            <a:ext cx="835766" cy="1367907"/>
          </a:xfrm>
          <a:prstGeom prst="bent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600">
              <a:solidFill>
                <a:srgbClr val="FF0000"/>
              </a:solidFill>
            </a:endParaRPr>
          </a:p>
        </p:txBody>
      </p:sp>
      <p:sp>
        <p:nvSpPr>
          <p:cNvPr id="12" name="CasellaDiTesto 11">
            <a:extLst>
              <a:ext uri="{FF2B5EF4-FFF2-40B4-BE49-F238E27FC236}">
                <a16:creationId xmlns:a16="http://schemas.microsoft.com/office/drawing/2014/main" id="{FC013AF5-9DA6-FC90-756E-F83A3D00FA19}"/>
              </a:ext>
            </a:extLst>
          </p:cNvPr>
          <p:cNvSpPr txBox="1"/>
          <p:nvPr/>
        </p:nvSpPr>
        <p:spPr>
          <a:xfrm>
            <a:off x="837326" y="5870006"/>
            <a:ext cx="692216" cy="646331"/>
          </a:xfrm>
          <a:prstGeom prst="rect">
            <a:avLst/>
          </a:prstGeom>
          <a:noFill/>
        </p:spPr>
        <p:txBody>
          <a:bodyPr wrap="square" lIns="0" tIns="0" rIns="0" bIns="0" rtlCol="0">
            <a:spAutoFit/>
          </a:bodyPr>
          <a:lstStyle/>
          <a:p>
            <a:pPr algn="l">
              <a:lnSpc>
                <a:spcPct val="100000"/>
              </a:lnSpc>
            </a:pPr>
            <a:r>
              <a:rPr lang="en-US" sz="2400" dirty="0">
                <a:latin typeface="Aptos SemiBold" panose="020B0004020202020204" pitchFamily="34" charset="0"/>
              </a:rPr>
              <a:t>TXTs</a:t>
            </a:r>
            <a:endParaRPr lang="en-US" dirty="0">
              <a:latin typeface="Aptos SemiBold" panose="020B0004020202020204" pitchFamily="34" charset="0"/>
            </a:endParaRPr>
          </a:p>
          <a:p>
            <a:pPr algn="l">
              <a:lnSpc>
                <a:spcPct val="100000"/>
              </a:lnSpc>
            </a:pPr>
            <a:endParaRPr lang="en-US" sz="1800" dirty="0"/>
          </a:p>
        </p:txBody>
      </p:sp>
      <p:sp>
        <p:nvSpPr>
          <p:cNvPr id="13" name="CasellaDiTesto 12">
            <a:extLst>
              <a:ext uri="{FF2B5EF4-FFF2-40B4-BE49-F238E27FC236}">
                <a16:creationId xmlns:a16="http://schemas.microsoft.com/office/drawing/2014/main" id="{B95CBB35-7B15-D9F4-F6E2-82FBE34F2DA3}"/>
              </a:ext>
            </a:extLst>
          </p:cNvPr>
          <p:cNvSpPr txBox="1"/>
          <p:nvPr/>
        </p:nvSpPr>
        <p:spPr>
          <a:xfrm>
            <a:off x="5539899" y="5829911"/>
            <a:ext cx="612370" cy="646331"/>
          </a:xfrm>
          <a:prstGeom prst="rect">
            <a:avLst/>
          </a:prstGeom>
          <a:noFill/>
        </p:spPr>
        <p:txBody>
          <a:bodyPr wrap="square" lIns="0" tIns="0" rIns="0" bIns="0" rtlCol="0">
            <a:spAutoFit/>
          </a:bodyPr>
          <a:lstStyle/>
          <a:p>
            <a:pPr algn="l">
              <a:lnSpc>
                <a:spcPct val="100000"/>
              </a:lnSpc>
            </a:pPr>
            <a:r>
              <a:rPr lang="en-US" sz="2400" dirty="0">
                <a:latin typeface="Aptos SemiBold" panose="020B0004020202020204" pitchFamily="34" charset="0"/>
              </a:rPr>
              <a:t>PDF </a:t>
            </a:r>
            <a:endParaRPr lang="en-US" dirty="0">
              <a:latin typeface="Aptos SemiBold" panose="020B0004020202020204" pitchFamily="34" charset="0"/>
            </a:endParaRPr>
          </a:p>
          <a:p>
            <a:pPr algn="l">
              <a:lnSpc>
                <a:spcPct val="100000"/>
              </a:lnSpc>
            </a:pPr>
            <a:endParaRPr lang="en-US" sz="1800" dirty="0"/>
          </a:p>
        </p:txBody>
      </p:sp>
      <p:sp>
        <p:nvSpPr>
          <p:cNvPr id="19" name="CasellaDiTesto 18">
            <a:extLst>
              <a:ext uri="{FF2B5EF4-FFF2-40B4-BE49-F238E27FC236}">
                <a16:creationId xmlns:a16="http://schemas.microsoft.com/office/drawing/2014/main" id="{7A9468D2-55FB-B01E-BC03-2B73F4F32157}"/>
              </a:ext>
            </a:extLst>
          </p:cNvPr>
          <p:cNvSpPr txBox="1"/>
          <p:nvPr/>
        </p:nvSpPr>
        <p:spPr>
          <a:xfrm>
            <a:off x="2653731" y="1340329"/>
            <a:ext cx="1726114" cy="400110"/>
          </a:xfrm>
          <a:prstGeom prst="rect">
            <a:avLst/>
          </a:prstGeom>
          <a:noFill/>
        </p:spPr>
        <p:txBody>
          <a:bodyPr wrap="square">
            <a:spAutoFit/>
          </a:bodyPr>
          <a:lstStyle/>
          <a:p>
            <a:r>
              <a:rPr lang="en-US" sz="2000" b="1" dirty="0">
                <a:solidFill>
                  <a:srgbClr val="FF0000"/>
                </a:solidFill>
                <a:latin typeface="Aptos SemiBold" panose="020B0004020202020204" pitchFamily="34" charset="0"/>
                <a:ea typeface="ADLaM Display" panose="020F0502020204030204" pitchFamily="2" charset="0"/>
                <a:cs typeface="ADLaM Display" panose="020F0502020204030204" pitchFamily="2" charset="0"/>
              </a:rPr>
              <a:t>source folder</a:t>
            </a:r>
          </a:p>
        </p:txBody>
      </p:sp>
      <p:sp>
        <p:nvSpPr>
          <p:cNvPr id="24" name="Freccia curva 23">
            <a:extLst>
              <a:ext uri="{FF2B5EF4-FFF2-40B4-BE49-F238E27FC236}">
                <a16:creationId xmlns:a16="http://schemas.microsoft.com/office/drawing/2014/main" id="{03A1CFD6-DCD4-111F-C3FD-CF79BE140CE7}"/>
              </a:ext>
            </a:extLst>
          </p:cNvPr>
          <p:cNvSpPr/>
          <p:nvPr/>
        </p:nvSpPr>
        <p:spPr>
          <a:xfrm rot="16200000" flipH="1">
            <a:off x="1209172" y="4749760"/>
            <a:ext cx="872586" cy="1367904"/>
          </a:xfrm>
          <a:prstGeom prst="bent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600">
              <a:solidFill>
                <a:srgbClr val="FF0000"/>
              </a:solidFill>
            </a:endParaRPr>
          </a:p>
        </p:txBody>
      </p:sp>
      <p:sp>
        <p:nvSpPr>
          <p:cNvPr id="26" name="CasellaDiTesto 25">
            <a:extLst>
              <a:ext uri="{FF2B5EF4-FFF2-40B4-BE49-F238E27FC236}">
                <a16:creationId xmlns:a16="http://schemas.microsoft.com/office/drawing/2014/main" id="{F38AD58D-4DF6-661E-1D0B-4EB19BFF6439}"/>
              </a:ext>
            </a:extLst>
          </p:cNvPr>
          <p:cNvSpPr txBox="1"/>
          <p:nvPr/>
        </p:nvSpPr>
        <p:spPr>
          <a:xfrm>
            <a:off x="1182304" y="3124668"/>
            <a:ext cx="5740911" cy="400110"/>
          </a:xfrm>
          <a:prstGeom prst="rect">
            <a:avLst/>
          </a:prstGeom>
          <a:noFill/>
        </p:spPr>
        <p:txBody>
          <a:bodyPr wrap="square">
            <a:spAutoFit/>
          </a:bodyPr>
          <a:lstStyle/>
          <a:p>
            <a:r>
              <a:rPr lang="en-US" sz="2000" b="1" dirty="0">
                <a:solidFill>
                  <a:srgbClr val="FF0000"/>
                </a:solidFill>
                <a:latin typeface="Aptos SemiBold" panose="020B0004020202020204" pitchFamily="34" charset="0"/>
                <a:ea typeface="ADLaM Display" panose="020F0502020204030204" pitchFamily="2" charset="0"/>
                <a:cs typeface="ADLaM Display" panose="020F0502020204030204" pitchFamily="2" charset="0"/>
              </a:rPr>
              <a:t>Hostname given by the switch of the rack</a:t>
            </a:r>
          </a:p>
        </p:txBody>
      </p:sp>
      <p:sp>
        <p:nvSpPr>
          <p:cNvPr id="28" name="CasellaDiTesto 27">
            <a:extLst>
              <a:ext uri="{FF2B5EF4-FFF2-40B4-BE49-F238E27FC236}">
                <a16:creationId xmlns:a16="http://schemas.microsoft.com/office/drawing/2014/main" id="{BED39B22-F420-E72E-6903-4C505F8C64AD}"/>
              </a:ext>
            </a:extLst>
          </p:cNvPr>
          <p:cNvSpPr txBox="1"/>
          <p:nvPr/>
        </p:nvSpPr>
        <p:spPr>
          <a:xfrm>
            <a:off x="2274610" y="4008509"/>
            <a:ext cx="3115110" cy="400110"/>
          </a:xfrm>
          <a:prstGeom prst="rect">
            <a:avLst/>
          </a:prstGeom>
          <a:noFill/>
        </p:spPr>
        <p:txBody>
          <a:bodyPr wrap="square">
            <a:spAutoFit/>
          </a:bodyPr>
          <a:lstStyle/>
          <a:p>
            <a:r>
              <a:rPr lang="en-US" sz="2000" b="1" dirty="0">
                <a:solidFill>
                  <a:srgbClr val="FF0000"/>
                </a:solidFill>
                <a:latin typeface="Aptos SemiBold" panose="020B0004020202020204" pitchFamily="34" charset="0"/>
                <a:ea typeface="ADLaM Display" panose="020F0502020204030204" pitchFamily="2" charset="0"/>
                <a:cs typeface="ADLaM Display" panose="020F0502020204030204" pitchFamily="2" charset="0"/>
              </a:rPr>
              <a:t>Canonical Hostname</a:t>
            </a:r>
          </a:p>
        </p:txBody>
      </p:sp>
      <p:sp>
        <p:nvSpPr>
          <p:cNvPr id="31" name="Freccia in giù 30">
            <a:extLst>
              <a:ext uri="{FF2B5EF4-FFF2-40B4-BE49-F238E27FC236}">
                <a16:creationId xmlns:a16="http://schemas.microsoft.com/office/drawing/2014/main" id="{45DC87CF-0869-6C7C-1F6D-E6A63180B978}"/>
              </a:ext>
            </a:extLst>
          </p:cNvPr>
          <p:cNvSpPr/>
          <p:nvPr/>
        </p:nvSpPr>
        <p:spPr>
          <a:xfrm>
            <a:off x="3356474" y="4463098"/>
            <a:ext cx="392566" cy="386191"/>
          </a:xfrm>
          <a:prstGeom prst="down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sp>
        <p:nvSpPr>
          <p:cNvPr id="35" name="CasellaDiTesto 34">
            <a:extLst>
              <a:ext uri="{FF2B5EF4-FFF2-40B4-BE49-F238E27FC236}">
                <a16:creationId xmlns:a16="http://schemas.microsoft.com/office/drawing/2014/main" id="{F034E681-38A2-08A3-8FB0-FA0E31B967FF}"/>
              </a:ext>
            </a:extLst>
          </p:cNvPr>
          <p:cNvSpPr txBox="1"/>
          <p:nvPr/>
        </p:nvSpPr>
        <p:spPr>
          <a:xfrm>
            <a:off x="2979652" y="2215840"/>
            <a:ext cx="2006633" cy="400110"/>
          </a:xfrm>
          <a:prstGeom prst="rect">
            <a:avLst/>
          </a:prstGeom>
          <a:noFill/>
        </p:spPr>
        <p:txBody>
          <a:bodyPr wrap="square">
            <a:spAutoFit/>
          </a:bodyPr>
          <a:lstStyle/>
          <a:p>
            <a:r>
              <a:rPr lang="en-US" sz="2000" b="1" dirty="0">
                <a:solidFill>
                  <a:srgbClr val="FF0000"/>
                </a:solidFill>
                <a:latin typeface="Aptos SemiBold" panose="020B0004020202020204" pitchFamily="34" charset="0"/>
                <a:ea typeface="ADLaM Display" panose="020F0502020204030204" pitchFamily="2" charset="0"/>
                <a:cs typeface="ADLaM Display" panose="020F0502020204030204" pitchFamily="2" charset="0"/>
              </a:rPr>
              <a:t>TESTERs</a:t>
            </a:r>
          </a:p>
        </p:txBody>
      </p:sp>
      <p:sp>
        <p:nvSpPr>
          <p:cNvPr id="37" name="Freccia in giù 36">
            <a:extLst>
              <a:ext uri="{FF2B5EF4-FFF2-40B4-BE49-F238E27FC236}">
                <a16:creationId xmlns:a16="http://schemas.microsoft.com/office/drawing/2014/main" id="{A83ABAF8-4D7A-B40E-913F-E9FCFEE70F7B}"/>
              </a:ext>
            </a:extLst>
          </p:cNvPr>
          <p:cNvSpPr/>
          <p:nvPr/>
        </p:nvSpPr>
        <p:spPr>
          <a:xfrm>
            <a:off x="3348572" y="3567839"/>
            <a:ext cx="392566" cy="386191"/>
          </a:xfrm>
          <a:prstGeom prst="down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sp>
        <p:nvSpPr>
          <p:cNvPr id="38" name="Freccia in giù 37">
            <a:extLst>
              <a:ext uri="{FF2B5EF4-FFF2-40B4-BE49-F238E27FC236}">
                <a16:creationId xmlns:a16="http://schemas.microsoft.com/office/drawing/2014/main" id="{090A7670-8BDD-3031-B41A-9098B111637D}"/>
              </a:ext>
            </a:extLst>
          </p:cNvPr>
          <p:cNvSpPr/>
          <p:nvPr/>
        </p:nvSpPr>
        <p:spPr>
          <a:xfrm>
            <a:off x="3348572" y="2682642"/>
            <a:ext cx="392566" cy="386191"/>
          </a:xfrm>
          <a:prstGeom prst="down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sp>
        <p:nvSpPr>
          <p:cNvPr id="39" name="Freccia in giù 38">
            <a:extLst>
              <a:ext uri="{FF2B5EF4-FFF2-40B4-BE49-F238E27FC236}">
                <a16:creationId xmlns:a16="http://schemas.microsoft.com/office/drawing/2014/main" id="{75F977C5-E55F-AC70-0968-A392A8924104}"/>
              </a:ext>
            </a:extLst>
          </p:cNvPr>
          <p:cNvSpPr/>
          <p:nvPr/>
        </p:nvSpPr>
        <p:spPr>
          <a:xfrm>
            <a:off x="3348572" y="1784087"/>
            <a:ext cx="392566" cy="386191"/>
          </a:xfrm>
          <a:prstGeom prst="down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sp>
        <p:nvSpPr>
          <p:cNvPr id="43" name="CasellaDiTesto 42">
            <a:extLst>
              <a:ext uri="{FF2B5EF4-FFF2-40B4-BE49-F238E27FC236}">
                <a16:creationId xmlns:a16="http://schemas.microsoft.com/office/drawing/2014/main" id="{10F7433F-8EA2-EF21-29F8-CD0A1ACC6E10}"/>
              </a:ext>
            </a:extLst>
          </p:cNvPr>
          <p:cNvSpPr txBox="1"/>
          <p:nvPr/>
        </p:nvSpPr>
        <p:spPr>
          <a:xfrm>
            <a:off x="7024529" y="1340329"/>
            <a:ext cx="4676443" cy="4801314"/>
          </a:xfrm>
          <a:prstGeom prst="rect">
            <a:avLst/>
          </a:prstGeom>
          <a:noFill/>
        </p:spPr>
        <p:txBody>
          <a:bodyPr wrap="square">
            <a:spAutoFit/>
          </a:bodyPr>
          <a:lstStyle/>
          <a:p>
            <a:r>
              <a:rPr lang="en-US" sz="1600" dirty="0">
                <a:latin typeface="Aptos SemiBold" panose="020F0502020204030204" pitchFamily="34" charset="0"/>
              </a:rPr>
              <a:t>Following the </a:t>
            </a:r>
            <a:r>
              <a:rPr lang="en-US" sz="1600" b="1" dirty="0">
                <a:latin typeface="Aptos SemiBold" panose="020F0502020204030204" pitchFamily="34" charset="0"/>
              </a:rPr>
              <a:t>diagram</a:t>
            </a:r>
            <a:r>
              <a:rPr lang="en-US" sz="1600" dirty="0">
                <a:latin typeface="Aptos SemiBold" panose="020F0502020204030204" pitchFamily="34" charset="0"/>
              </a:rPr>
              <a:t> on the left, the tool will go on to create the directories with the indicated structure, and then upload the TXTs and the pdf certificate.</a:t>
            </a:r>
          </a:p>
          <a:p>
            <a:r>
              <a:rPr lang="en-US" sz="1600" dirty="0">
                <a:latin typeface="Aptos SemiBold" panose="020F0502020204030204" pitchFamily="34" charset="0"/>
              </a:rPr>
              <a:t>To get more specific:</a:t>
            </a:r>
          </a:p>
          <a:p>
            <a:r>
              <a:rPr lang="en-US" sz="1600" dirty="0">
                <a:solidFill>
                  <a:srgbClr val="FF0000"/>
                </a:solidFill>
                <a:latin typeface="Aptos SemiBold" panose="020F0502020204030204" pitchFamily="34" charset="0"/>
              </a:rPr>
              <a:t>Source folder </a:t>
            </a:r>
            <a:r>
              <a:rPr lang="en-US" sz="1600" dirty="0">
                <a:latin typeface="Aptos SemiBold" panose="020F0502020204030204" pitchFamily="34" charset="0"/>
              </a:rPr>
              <a:t>= Folder where the program is located.</a:t>
            </a:r>
          </a:p>
          <a:p>
            <a:r>
              <a:rPr lang="en-US" sz="1600" dirty="0">
                <a:solidFill>
                  <a:srgbClr val="FF0000"/>
                </a:solidFill>
                <a:latin typeface="Aptos SemiBold" panose="020F0502020204030204" pitchFamily="34" charset="0"/>
              </a:rPr>
              <a:t>TESTERs </a:t>
            </a:r>
            <a:r>
              <a:rPr lang="en-US" sz="1600" dirty="0">
                <a:latin typeface="Aptos SemiBold" panose="020F0502020204030204" pitchFamily="34" charset="0"/>
              </a:rPr>
              <a:t>=</a:t>
            </a:r>
            <a:r>
              <a:rPr lang="en-US" sz="1600" dirty="0">
                <a:solidFill>
                  <a:srgbClr val="FF0000"/>
                </a:solidFill>
                <a:latin typeface="Aptos SemiBold" panose="020F0502020204030204" pitchFamily="34" charset="0"/>
              </a:rPr>
              <a:t> </a:t>
            </a:r>
            <a:r>
              <a:rPr lang="en-US" sz="1600" dirty="0">
                <a:latin typeface="Aptos SemiBold" panose="020F0502020204030204" pitchFamily="34" charset="0"/>
              </a:rPr>
              <a:t>Name of the first folder.</a:t>
            </a:r>
          </a:p>
          <a:p>
            <a:r>
              <a:rPr lang="en-US" sz="1600" dirty="0">
                <a:solidFill>
                  <a:srgbClr val="FF0000"/>
                </a:solidFill>
                <a:latin typeface="Aptos SemiBold" panose="020F0502020204030204" pitchFamily="34" charset="0"/>
              </a:rPr>
              <a:t>Hostname of the rack = </a:t>
            </a:r>
            <a:r>
              <a:rPr lang="en-US" sz="1600" dirty="0">
                <a:latin typeface="Aptos SemiBold" panose="020F0502020204030204" pitchFamily="34" charset="0"/>
              </a:rPr>
              <a:t>It is a folder named with the hostname that is assigned by the network switch to the H4.</a:t>
            </a:r>
          </a:p>
          <a:p>
            <a:r>
              <a:rPr lang="en-US" sz="1600" dirty="0">
                <a:solidFill>
                  <a:srgbClr val="FF0000"/>
                </a:solidFill>
                <a:latin typeface="Aptos SemiBold" panose="020F0502020204030204" pitchFamily="34" charset="0"/>
              </a:rPr>
              <a:t>Canonical Hostname </a:t>
            </a:r>
            <a:r>
              <a:rPr lang="en-US" sz="1600" dirty="0">
                <a:latin typeface="Aptos SemiBold" panose="020F0502020204030204" pitchFamily="34" charset="0"/>
              </a:rPr>
              <a:t>= H4 canonical hostname.</a:t>
            </a:r>
          </a:p>
          <a:p>
            <a:endParaRPr lang="en-US" sz="1600" dirty="0">
              <a:latin typeface="Aptos SemiBold" panose="020F0502020204030204" pitchFamily="34" charset="0"/>
            </a:endParaRPr>
          </a:p>
          <a:p>
            <a:r>
              <a:rPr lang="en-US" sz="1600" dirty="0">
                <a:latin typeface="Aptos SemiBold" panose="020F0502020204030204" pitchFamily="34" charset="0"/>
              </a:rPr>
              <a:t>As mentioned earlier then we will have the TXTs with the results of the commands sent via SSH and the PDF certificate with the information regarding Hercules and Loopback and the result of the verification.</a:t>
            </a:r>
          </a:p>
          <a:p>
            <a:endParaRPr lang="en-US" dirty="0">
              <a:latin typeface="Aptos SemiBold" panose="020F0502020204030204" pitchFamily="34" charset="0"/>
            </a:endParaRPr>
          </a:p>
        </p:txBody>
      </p:sp>
    </p:spTree>
    <p:extLst>
      <p:ext uri="{BB962C8B-B14F-4D97-AF65-F5344CB8AC3E}">
        <p14:creationId xmlns:p14="http://schemas.microsoft.com/office/powerpoint/2010/main" val="30783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olo 11">
            <a:extLst>
              <a:ext uri="{FF2B5EF4-FFF2-40B4-BE49-F238E27FC236}">
                <a16:creationId xmlns:a16="http://schemas.microsoft.com/office/drawing/2014/main" id="{3C5350D4-9816-4202-37CC-4FE05BC5F412}"/>
              </a:ext>
            </a:extLst>
          </p:cNvPr>
          <p:cNvSpPr>
            <a:spLocks noGrp="1"/>
          </p:cNvSpPr>
          <p:nvPr>
            <p:ph type="title"/>
          </p:nvPr>
        </p:nvSpPr>
        <p:spPr/>
        <p:txBody>
          <a:bodyPr/>
          <a:lstStyle/>
          <a:p>
            <a:r>
              <a:rPr lang="en-US" dirty="0"/>
              <a:t>Step by Step guide</a:t>
            </a:r>
          </a:p>
        </p:txBody>
      </p:sp>
      <p:sp>
        <p:nvSpPr>
          <p:cNvPr id="13" name="Segnaposto testo 12">
            <a:extLst>
              <a:ext uri="{FF2B5EF4-FFF2-40B4-BE49-F238E27FC236}">
                <a16:creationId xmlns:a16="http://schemas.microsoft.com/office/drawing/2014/main" id="{41761AC9-0A3F-BBDD-5E63-3A17F543FEFE}"/>
              </a:ext>
            </a:extLst>
          </p:cNvPr>
          <p:cNvSpPr>
            <a:spLocks noGrp="1"/>
          </p:cNvSpPr>
          <p:nvPr>
            <p:ph type="body" idx="1"/>
          </p:nvPr>
        </p:nvSpPr>
        <p:spPr/>
        <p:txBody>
          <a:bodyPr/>
          <a:lstStyle/>
          <a:p>
            <a:r>
              <a:rPr lang="en-US" dirty="0"/>
              <a:t>H4 Verification Tool</a:t>
            </a:r>
          </a:p>
        </p:txBody>
      </p:sp>
    </p:spTree>
    <p:extLst>
      <p:ext uri="{BB962C8B-B14F-4D97-AF65-F5344CB8AC3E}">
        <p14:creationId xmlns:p14="http://schemas.microsoft.com/office/powerpoint/2010/main" val="287520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2E0AED-F5F8-26F9-23B7-283926EFEFB5}"/>
              </a:ext>
            </a:extLst>
          </p:cNvPr>
          <p:cNvSpPr>
            <a:spLocks noGrp="1"/>
          </p:cNvSpPr>
          <p:nvPr>
            <p:ph type="title"/>
          </p:nvPr>
        </p:nvSpPr>
        <p:spPr>
          <a:xfrm>
            <a:off x="399011" y="717033"/>
            <a:ext cx="1369108" cy="587710"/>
          </a:xfrm>
        </p:spPr>
        <p:txBody>
          <a:bodyPr/>
          <a:lstStyle/>
          <a:p>
            <a:pPr algn="ctr"/>
            <a:r>
              <a:rPr lang="en-US" sz="2800" dirty="0">
                <a:latin typeface="Aptos SemiBold" panose="020B0004020202020204" pitchFamily="34" charset="0"/>
              </a:rPr>
              <a:t>Step 1</a:t>
            </a:r>
          </a:p>
        </p:txBody>
      </p:sp>
      <p:sp>
        <p:nvSpPr>
          <p:cNvPr id="3" name="Segnaposto testo 2">
            <a:extLst>
              <a:ext uri="{FF2B5EF4-FFF2-40B4-BE49-F238E27FC236}">
                <a16:creationId xmlns:a16="http://schemas.microsoft.com/office/drawing/2014/main" id="{AC7232BF-FD8E-DDA5-B881-F187CF716848}"/>
              </a:ext>
            </a:extLst>
          </p:cNvPr>
          <p:cNvSpPr>
            <a:spLocks noGrp="1"/>
          </p:cNvSpPr>
          <p:nvPr>
            <p:ph type="body" sz="quarter" idx="10"/>
          </p:nvPr>
        </p:nvSpPr>
        <p:spPr>
          <a:xfrm>
            <a:off x="576070" y="1121462"/>
            <a:ext cx="9764963" cy="347473"/>
          </a:xfrm>
        </p:spPr>
        <p:txBody>
          <a:bodyPr/>
          <a:lstStyle/>
          <a:p>
            <a:r>
              <a:rPr lang="en-US" sz="1600" dirty="0">
                <a:latin typeface="Aptos SemiBold" panose="020F0502020204030204" pitchFamily="34" charset="0"/>
              </a:rPr>
              <a:t>Download the tool from here: </a:t>
            </a:r>
            <a:r>
              <a:rPr lang="en-US" sz="1600" dirty="0">
                <a:latin typeface="Aptos SemiBold" panose="020F0502020204030204" pitchFamily="34" charset="0"/>
                <a:hlinkClick r:id="rId2"/>
              </a:rPr>
              <a:t>H4_Verification_Tool</a:t>
            </a:r>
            <a:endParaRPr lang="en-US" sz="1600" dirty="0">
              <a:latin typeface="Aptos SemiBold" panose="020F0502020204030204" pitchFamily="34" charset="0"/>
            </a:endParaRPr>
          </a:p>
          <a:p>
            <a:endParaRPr lang="en-US" sz="1600" dirty="0">
              <a:latin typeface="Aptos SemiBold" panose="020F0502020204030204" pitchFamily="34" charset="0"/>
            </a:endParaRPr>
          </a:p>
          <a:p>
            <a:endParaRPr lang="en-US" sz="1600" dirty="0">
              <a:latin typeface="Aptos SemiBold" panose="020F0502020204030204" pitchFamily="34" charset="0"/>
            </a:endParaRPr>
          </a:p>
        </p:txBody>
      </p:sp>
      <p:sp>
        <p:nvSpPr>
          <p:cNvPr id="9" name="CasellaDiTesto 8">
            <a:extLst>
              <a:ext uri="{FF2B5EF4-FFF2-40B4-BE49-F238E27FC236}">
                <a16:creationId xmlns:a16="http://schemas.microsoft.com/office/drawing/2014/main" id="{3180C43B-B25D-FCA1-A716-61277829FFDE}"/>
              </a:ext>
            </a:extLst>
          </p:cNvPr>
          <p:cNvSpPr txBox="1"/>
          <p:nvPr/>
        </p:nvSpPr>
        <p:spPr>
          <a:xfrm>
            <a:off x="484629" y="1467644"/>
            <a:ext cx="1371600" cy="800219"/>
          </a:xfrm>
          <a:prstGeom prst="rect">
            <a:avLst/>
          </a:prstGeom>
          <a:noFill/>
        </p:spPr>
        <p:txBody>
          <a:bodyPr wrap="square">
            <a:spAutoFit/>
          </a:bodyPr>
          <a:lstStyle/>
          <a:p>
            <a:r>
              <a:rPr lang="en-US" sz="2800" b="1" dirty="0">
                <a:latin typeface="Aptos SemiBold" panose="020B0004020202020204" pitchFamily="34" charset="0"/>
                <a:ea typeface="+mj-ea"/>
                <a:cs typeface="+mj-cs"/>
              </a:rPr>
              <a:t>Step 2</a:t>
            </a:r>
          </a:p>
          <a:p>
            <a:endParaRPr lang="en-US" dirty="0"/>
          </a:p>
        </p:txBody>
      </p:sp>
      <p:sp>
        <p:nvSpPr>
          <p:cNvPr id="10" name="Segnaposto testo 2">
            <a:extLst>
              <a:ext uri="{FF2B5EF4-FFF2-40B4-BE49-F238E27FC236}">
                <a16:creationId xmlns:a16="http://schemas.microsoft.com/office/drawing/2014/main" id="{0D5FD973-615A-59BF-B4B5-404126C26F52}"/>
              </a:ext>
            </a:extLst>
          </p:cNvPr>
          <p:cNvSpPr txBox="1">
            <a:spLocks/>
          </p:cNvSpPr>
          <p:nvPr/>
        </p:nvSpPr>
        <p:spPr>
          <a:xfrm>
            <a:off x="576070" y="1950193"/>
            <a:ext cx="9764963" cy="347473"/>
          </a:xfrm>
          <a:prstGeom prst="rect">
            <a:avLst/>
          </a:prstGeom>
        </p:spPr>
        <p:txBody>
          <a:bodyPr vert="horz" lIns="0" tIns="0" rIns="0" bIns="0" numCol="2" spcCol="484632" rtlCol="0">
            <a:noAutofit/>
          </a:bodyPr>
          <a:lstStyle>
            <a:lvl1pPr marL="0" indent="0" algn="l" defTabSz="914400" rtl="0" eaLnBrk="1" latinLnBrk="0" hangingPunct="1">
              <a:lnSpc>
                <a:spcPct val="100000"/>
              </a:lnSpc>
              <a:spcBef>
                <a:spcPts val="1800"/>
              </a:spcBef>
              <a:buClrTx/>
              <a:buFontTx/>
              <a:buNone/>
              <a:tabLst>
                <a:tab pos="5253038" algn="r"/>
              </a:tabLst>
              <a:defRPr sz="1800" b="1" kern="1200">
                <a:solidFill>
                  <a:schemeClr val="tx1"/>
                </a:solidFill>
                <a:latin typeface="+mn-lt"/>
                <a:ea typeface="+mn-ea"/>
                <a:cs typeface="+mn-cs"/>
              </a:defRPr>
            </a:lvl1pPr>
            <a:lvl2pPr marL="0" indent="0" algn="l" defTabSz="914400" rtl="0" eaLnBrk="1" latinLnBrk="0" hangingPunct="1">
              <a:lnSpc>
                <a:spcPct val="100000"/>
              </a:lnSpc>
              <a:spcBef>
                <a:spcPts val="600"/>
              </a:spcBef>
              <a:buClrTx/>
              <a:buFontTx/>
              <a:buNone/>
              <a:tabLst>
                <a:tab pos="5253038" algn="r"/>
              </a:tabLst>
              <a:defRPr sz="1800" kern="1200">
                <a:solidFill>
                  <a:schemeClr val="tx1"/>
                </a:solidFill>
                <a:latin typeface="+mn-lt"/>
                <a:ea typeface="+mn-ea"/>
                <a:cs typeface="+mn-cs"/>
              </a:defRPr>
            </a:lvl2pPr>
            <a:lvl3pPr marL="182880" indent="-182563" algn="l" defTabSz="914400" rtl="0" eaLnBrk="1" latinLnBrk="0" hangingPunct="1">
              <a:lnSpc>
                <a:spcPct val="100000"/>
              </a:lnSpc>
              <a:spcBef>
                <a:spcPts val="400"/>
              </a:spcBef>
              <a:buClrTx/>
              <a:buFont typeface="Arial" panose="020B0604030504040204" pitchFamily="34" charset="0"/>
              <a:buChar char="–"/>
              <a:tabLst>
                <a:tab pos="5253038" algn="r"/>
              </a:tabLst>
              <a:defRPr sz="1800" kern="1200">
                <a:solidFill>
                  <a:schemeClr val="tx1"/>
                </a:solidFill>
                <a:latin typeface="+mn-lt"/>
                <a:ea typeface="+mn-ea"/>
                <a:cs typeface="+mn-cs"/>
              </a:defRPr>
            </a:lvl3pPr>
            <a:lvl4pPr marL="365760" indent="-182563" algn="l" defTabSz="914400" rtl="0" eaLnBrk="1" latinLnBrk="0" hangingPunct="1">
              <a:lnSpc>
                <a:spcPct val="100000"/>
              </a:lnSpc>
              <a:spcBef>
                <a:spcPts val="200"/>
              </a:spcBef>
              <a:buClrTx/>
              <a:buFont typeface="Arial" panose="020B0604020202020204" pitchFamily="34" charset="0"/>
              <a:buChar char="-"/>
              <a:tabLst>
                <a:tab pos="5253038" algn="r"/>
              </a:tabLst>
              <a:defRPr sz="1800" kern="1200">
                <a:solidFill>
                  <a:schemeClr val="tx1"/>
                </a:solidFill>
                <a:latin typeface="+mn-lt"/>
                <a:ea typeface="+mn-ea"/>
                <a:cs typeface="+mn-cs"/>
              </a:defRPr>
            </a:lvl4pPr>
            <a:lvl5pPr marL="548640" indent="-182563" algn="l" defTabSz="914400" rtl="0" eaLnBrk="1" latinLnBrk="0" hangingPunct="1">
              <a:lnSpc>
                <a:spcPct val="100000"/>
              </a:lnSpc>
              <a:spcBef>
                <a:spcPts val="0"/>
              </a:spcBef>
              <a:buClrTx/>
              <a:buFont typeface="Arial" panose="020B0604020202020204" pitchFamily="34" charset="0"/>
              <a:buChar char="-"/>
              <a:tabLst>
                <a:tab pos="5253038" algn="r"/>
              </a:tabLst>
              <a:defRPr sz="1800" kern="1200">
                <a:solidFill>
                  <a:schemeClr val="tx1"/>
                </a:solidFill>
                <a:latin typeface="+mn-lt"/>
                <a:ea typeface="+mn-ea"/>
                <a:cs typeface="+mn-cs"/>
              </a:defRPr>
            </a:lvl5pPr>
            <a:lvl6pPr marL="731520" indent="-182563" algn="l" defTabSz="914400" rtl="0" eaLnBrk="1" latinLnBrk="0" hangingPunct="1">
              <a:lnSpc>
                <a:spcPct val="100000"/>
              </a:lnSpc>
              <a:spcBef>
                <a:spcPts val="0"/>
              </a:spcBef>
              <a:buClrTx/>
              <a:buFont typeface="Arial" panose="020B0604020202020204" pitchFamily="34" charset="0"/>
              <a:buChar char="-"/>
              <a:tabLst>
                <a:tab pos="5253038" algn="r"/>
              </a:tabLst>
              <a:defRPr sz="1800" kern="1200">
                <a:solidFill>
                  <a:schemeClr val="tx1"/>
                </a:solidFill>
                <a:latin typeface="+mn-lt"/>
                <a:ea typeface="+mn-ea"/>
                <a:cs typeface="+mn-cs"/>
              </a:defRPr>
            </a:lvl6pPr>
            <a:lvl7pPr marL="914400" indent="-182563" algn="l" defTabSz="914400" rtl="0" eaLnBrk="1" latinLnBrk="0" hangingPunct="1">
              <a:lnSpc>
                <a:spcPct val="100000"/>
              </a:lnSpc>
              <a:spcBef>
                <a:spcPts val="0"/>
              </a:spcBef>
              <a:buClrTx/>
              <a:buFont typeface="Arial" panose="020B0604020202020204" pitchFamily="34" charset="0"/>
              <a:buChar char="-"/>
              <a:tabLst>
                <a:tab pos="5253038" algn="r"/>
              </a:tabLst>
              <a:defRPr sz="1800" kern="1200">
                <a:solidFill>
                  <a:schemeClr val="tx1"/>
                </a:solidFill>
                <a:latin typeface="+mn-lt"/>
                <a:ea typeface="+mn-ea"/>
                <a:cs typeface="+mn-cs"/>
              </a:defRPr>
            </a:lvl7pPr>
            <a:lvl8pPr marL="1097280" indent="-182563" algn="l" defTabSz="914400" rtl="0" eaLnBrk="1" latinLnBrk="0" hangingPunct="1">
              <a:lnSpc>
                <a:spcPct val="100000"/>
              </a:lnSpc>
              <a:spcBef>
                <a:spcPts val="0"/>
              </a:spcBef>
              <a:buClrTx/>
              <a:buFont typeface="Arial" panose="020B0604020202020204" pitchFamily="34" charset="0"/>
              <a:buChar char="-"/>
              <a:tabLst>
                <a:tab pos="5253038" algn="r"/>
              </a:tabLst>
              <a:defRPr sz="1800" kern="1200">
                <a:solidFill>
                  <a:schemeClr val="tx1"/>
                </a:solidFill>
                <a:latin typeface="+mn-lt"/>
                <a:ea typeface="+mn-ea"/>
                <a:cs typeface="+mn-cs"/>
              </a:defRPr>
            </a:lvl8pPr>
            <a:lvl9pPr marL="1280160" indent="-182563" algn="l" defTabSz="914400" rtl="0" eaLnBrk="1" latinLnBrk="0" hangingPunct="1">
              <a:lnSpc>
                <a:spcPct val="100000"/>
              </a:lnSpc>
              <a:spcBef>
                <a:spcPts val="0"/>
              </a:spcBef>
              <a:buClrTx/>
              <a:buFont typeface="Arial" panose="020B0604020202020204" pitchFamily="34" charset="0"/>
              <a:buChar char="-"/>
              <a:tabLst>
                <a:tab pos="5253038" algn="r"/>
              </a:tabLst>
              <a:defRPr sz="1800" kern="1200">
                <a:solidFill>
                  <a:schemeClr val="tx1"/>
                </a:solidFill>
                <a:latin typeface="+mn-lt"/>
                <a:ea typeface="+mn-ea"/>
                <a:cs typeface="+mn-cs"/>
              </a:defRPr>
            </a:lvl9pPr>
          </a:lstStyle>
          <a:p>
            <a:r>
              <a:rPr lang="en-US" sz="1600" dirty="0">
                <a:latin typeface="Aptos SemiBold" panose="020F0502020204030204" pitchFamily="34" charset="0"/>
              </a:rPr>
              <a:t>Extract the files as shown below:</a:t>
            </a:r>
          </a:p>
        </p:txBody>
      </p:sp>
      <p:sp>
        <p:nvSpPr>
          <p:cNvPr id="15" name="Titolo 1">
            <a:extLst>
              <a:ext uri="{FF2B5EF4-FFF2-40B4-BE49-F238E27FC236}">
                <a16:creationId xmlns:a16="http://schemas.microsoft.com/office/drawing/2014/main" id="{E250B7E5-B022-A70C-95A3-AE560B52A0FB}"/>
              </a:ext>
            </a:extLst>
          </p:cNvPr>
          <p:cNvSpPr txBox="1">
            <a:spLocks/>
          </p:cNvSpPr>
          <p:nvPr/>
        </p:nvSpPr>
        <p:spPr>
          <a:xfrm>
            <a:off x="6658504" y="707488"/>
            <a:ext cx="1147156" cy="413974"/>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2800" dirty="0">
                <a:latin typeface="Aptos SemiBold" panose="020B0004020202020204" pitchFamily="34" charset="0"/>
              </a:rPr>
              <a:t>Step 3</a:t>
            </a:r>
          </a:p>
        </p:txBody>
      </p:sp>
      <p:sp>
        <p:nvSpPr>
          <p:cNvPr id="17" name="CasellaDiTesto 16">
            <a:extLst>
              <a:ext uri="{FF2B5EF4-FFF2-40B4-BE49-F238E27FC236}">
                <a16:creationId xmlns:a16="http://schemas.microsoft.com/office/drawing/2014/main" id="{61896270-0149-98E7-CD60-D915BC07A0E7}"/>
              </a:ext>
            </a:extLst>
          </p:cNvPr>
          <p:cNvSpPr txBox="1"/>
          <p:nvPr/>
        </p:nvSpPr>
        <p:spPr>
          <a:xfrm>
            <a:off x="6741622" y="1134379"/>
            <a:ext cx="5257850" cy="246221"/>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Make sure you are connected to your local LAB VPN</a:t>
            </a:r>
          </a:p>
        </p:txBody>
      </p:sp>
      <p:pic>
        <p:nvPicPr>
          <p:cNvPr id="21" name="Immagine 20">
            <a:extLst>
              <a:ext uri="{FF2B5EF4-FFF2-40B4-BE49-F238E27FC236}">
                <a16:creationId xmlns:a16="http://schemas.microsoft.com/office/drawing/2014/main" id="{FA1143D9-FBB4-BE3B-05C6-715F20597C96}"/>
              </a:ext>
            </a:extLst>
          </p:cNvPr>
          <p:cNvPicPr>
            <a:picLocks noChangeAspect="1"/>
          </p:cNvPicPr>
          <p:nvPr/>
        </p:nvPicPr>
        <p:blipFill>
          <a:blip r:embed="rId3"/>
          <a:stretch>
            <a:fillRect/>
          </a:stretch>
        </p:blipFill>
        <p:spPr>
          <a:xfrm>
            <a:off x="7140718" y="1623337"/>
            <a:ext cx="3895725" cy="2933700"/>
          </a:xfrm>
          <a:prstGeom prst="rect">
            <a:avLst/>
          </a:prstGeom>
        </p:spPr>
      </p:pic>
      <p:sp>
        <p:nvSpPr>
          <p:cNvPr id="25" name="Titolo 1">
            <a:extLst>
              <a:ext uri="{FF2B5EF4-FFF2-40B4-BE49-F238E27FC236}">
                <a16:creationId xmlns:a16="http://schemas.microsoft.com/office/drawing/2014/main" id="{3D3119F6-1B13-7774-E096-18FD71A68C6A}"/>
              </a:ext>
            </a:extLst>
          </p:cNvPr>
          <p:cNvSpPr txBox="1">
            <a:spLocks/>
          </p:cNvSpPr>
          <p:nvPr/>
        </p:nvSpPr>
        <p:spPr>
          <a:xfrm>
            <a:off x="6741622" y="4898207"/>
            <a:ext cx="1147156" cy="413974"/>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2800" dirty="0">
                <a:latin typeface="Aptos SemiBold" panose="020B0004020202020204" pitchFamily="34" charset="0"/>
              </a:rPr>
              <a:t>Step 4</a:t>
            </a:r>
          </a:p>
        </p:txBody>
      </p:sp>
      <p:sp>
        <p:nvSpPr>
          <p:cNvPr id="26" name="CasellaDiTesto 25">
            <a:extLst>
              <a:ext uri="{FF2B5EF4-FFF2-40B4-BE49-F238E27FC236}">
                <a16:creationId xmlns:a16="http://schemas.microsoft.com/office/drawing/2014/main" id="{2E377E2A-B495-4CE9-B5CA-4244B874D330}"/>
              </a:ext>
            </a:extLst>
          </p:cNvPr>
          <p:cNvSpPr txBox="1"/>
          <p:nvPr/>
        </p:nvSpPr>
        <p:spPr>
          <a:xfrm>
            <a:off x="6810895" y="5287591"/>
            <a:ext cx="5257850" cy="246221"/>
          </a:xfrm>
          <a:prstGeom prst="rect">
            <a:avLst/>
          </a:prstGeom>
          <a:noFill/>
        </p:spPr>
        <p:txBody>
          <a:bodyPr wrap="square" lIns="0" tIns="0" rIns="0" bIns="0" rtlCol="0">
            <a:spAutoFit/>
          </a:bodyPr>
          <a:lstStyle/>
          <a:p>
            <a:pPr algn="l">
              <a:lnSpc>
                <a:spcPct val="100000"/>
              </a:lnSpc>
            </a:pPr>
            <a:r>
              <a:rPr lang="en-US" sz="1600" b="1" dirty="0">
                <a:latin typeface="Aptos SemiBold" panose="020F0502020204030204" pitchFamily="34" charset="0"/>
              </a:rPr>
              <a:t>Open the .exe file in the extracted folder</a:t>
            </a:r>
          </a:p>
        </p:txBody>
      </p:sp>
      <p:pic>
        <p:nvPicPr>
          <p:cNvPr id="28" name="Immagine 27">
            <a:extLst>
              <a:ext uri="{FF2B5EF4-FFF2-40B4-BE49-F238E27FC236}">
                <a16:creationId xmlns:a16="http://schemas.microsoft.com/office/drawing/2014/main" id="{333831BF-0D41-1CC8-8AF3-7546223E71A7}"/>
              </a:ext>
            </a:extLst>
          </p:cNvPr>
          <p:cNvPicPr>
            <a:picLocks noChangeAspect="1"/>
          </p:cNvPicPr>
          <p:nvPr/>
        </p:nvPicPr>
        <p:blipFill>
          <a:blip r:embed="rId4"/>
          <a:stretch>
            <a:fillRect/>
          </a:stretch>
        </p:blipFill>
        <p:spPr>
          <a:xfrm>
            <a:off x="576070" y="2297666"/>
            <a:ext cx="4428152" cy="3645934"/>
          </a:xfrm>
          <a:prstGeom prst="rect">
            <a:avLst/>
          </a:prstGeom>
        </p:spPr>
      </p:pic>
    </p:spTree>
    <p:extLst>
      <p:ext uri="{BB962C8B-B14F-4D97-AF65-F5344CB8AC3E}">
        <p14:creationId xmlns:p14="http://schemas.microsoft.com/office/powerpoint/2010/main" val="367956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B339A-C6E8-D588-28F9-039CDF72D705}"/>
              </a:ext>
            </a:extLst>
          </p:cNvPr>
          <p:cNvSpPr>
            <a:spLocks noGrp="1"/>
          </p:cNvSpPr>
          <p:nvPr>
            <p:ph type="title"/>
          </p:nvPr>
        </p:nvSpPr>
        <p:spPr>
          <a:xfrm>
            <a:off x="484630" y="484632"/>
            <a:ext cx="11219688" cy="530352"/>
          </a:xfrm>
        </p:spPr>
        <p:txBody>
          <a:bodyPr anchor="t">
            <a:normAutofit/>
          </a:bodyPr>
          <a:lstStyle/>
          <a:p>
            <a:r>
              <a:rPr lang="en-US" sz="3600" dirty="0">
                <a:latin typeface="Aptos SemiBold" panose="020B0004020202020204" pitchFamily="34" charset="0"/>
              </a:rPr>
              <a:t>Step 4</a:t>
            </a:r>
          </a:p>
        </p:txBody>
      </p:sp>
      <p:sp>
        <p:nvSpPr>
          <p:cNvPr id="10" name="Content Placeholder 2">
            <a:extLst>
              <a:ext uri="{FF2B5EF4-FFF2-40B4-BE49-F238E27FC236}">
                <a16:creationId xmlns:a16="http://schemas.microsoft.com/office/drawing/2014/main" id="{D33D41C6-16FB-64D4-9F9B-F21168303402}"/>
              </a:ext>
            </a:extLst>
          </p:cNvPr>
          <p:cNvSpPr>
            <a:spLocks noGrp="1"/>
          </p:cNvSpPr>
          <p:nvPr>
            <p:ph sz="half" idx="1"/>
          </p:nvPr>
        </p:nvSpPr>
        <p:spPr>
          <a:xfrm>
            <a:off x="484630" y="4919687"/>
            <a:ext cx="3410712" cy="1230281"/>
          </a:xfrm>
        </p:spPr>
        <p:txBody>
          <a:bodyPr/>
          <a:lstStyle/>
          <a:p>
            <a:pPr marL="0" indent="0">
              <a:buNone/>
            </a:pPr>
            <a:r>
              <a:rPr lang="en-US" sz="1600" b="1" dirty="0">
                <a:solidFill>
                  <a:srgbClr val="FF0000"/>
                </a:solidFill>
                <a:latin typeface="Aptos SemiBold" panose="020F0502020204030204" pitchFamily="34" charset="0"/>
              </a:rPr>
              <a:t>Be careful, hostnames must be one below the other. I recommend to use Notepad++ to adjust the format with the "replace" function.</a:t>
            </a:r>
          </a:p>
        </p:txBody>
      </p:sp>
      <p:pic>
        <p:nvPicPr>
          <p:cNvPr id="5" name="Immagine 4" descr="Immagine che contiene testo, schermata, software, Software multimediale&#10;&#10;Descrizione generata automaticamente">
            <a:extLst>
              <a:ext uri="{FF2B5EF4-FFF2-40B4-BE49-F238E27FC236}">
                <a16:creationId xmlns:a16="http://schemas.microsoft.com/office/drawing/2014/main" id="{D5A6D9F2-69BE-F896-3A96-83AB58210485}"/>
              </a:ext>
            </a:extLst>
          </p:cNvPr>
          <p:cNvPicPr>
            <a:picLocks noChangeAspect="1"/>
          </p:cNvPicPr>
          <p:nvPr/>
        </p:nvPicPr>
        <p:blipFill>
          <a:blip r:embed="rId2"/>
          <a:stretch>
            <a:fillRect/>
          </a:stretch>
        </p:blipFill>
        <p:spPr>
          <a:xfrm>
            <a:off x="4228459" y="1535753"/>
            <a:ext cx="7271048" cy="3999074"/>
          </a:xfrm>
          <a:prstGeom prst="rect">
            <a:avLst/>
          </a:prstGeom>
          <a:noFill/>
        </p:spPr>
      </p:pic>
      <p:sp>
        <p:nvSpPr>
          <p:cNvPr id="7" name="CasellaDiTesto 6">
            <a:extLst>
              <a:ext uri="{FF2B5EF4-FFF2-40B4-BE49-F238E27FC236}">
                <a16:creationId xmlns:a16="http://schemas.microsoft.com/office/drawing/2014/main" id="{5801356F-E946-B2F5-2C55-0DBDF54993EC}"/>
              </a:ext>
            </a:extLst>
          </p:cNvPr>
          <p:cNvSpPr txBox="1"/>
          <p:nvPr/>
        </p:nvSpPr>
        <p:spPr>
          <a:xfrm>
            <a:off x="402368" y="1014984"/>
            <a:ext cx="3283527" cy="923330"/>
          </a:xfrm>
          <a:prstGeom prst="rect">
            <a:avLst/>
          </a:prstGeom>
          <a:noFill/>
        </p:spPr>
        <p:txBody>
          <a:bodyPr wrap="square">
            <a:spAutoFit/>
          </a:bodyPr>
          <a:lstStyle/>
          <a:p>
            <a:r>
              <a:rPr lang="en-US" b="1" dirty="0">
                <a:latin typeface="Aptos SemiBold" panose="020F0502020204030204" pitchFamily="34" charset="0"/>
              </a:rPr>
              <a:t>Enter the hostnames of the Hercules4 whose operation you need to verify.</a:t>
            </a:r>
          </a:p>
        </p:txBody>
      </p:sp>
      <p:sp>
        <p:nvSpPr>
          <p:cNvPr id="13" name="Freccia a destra 12">
            <a:extLst>
              <a:ext uri="{FF2B5EF4-FFF2-40B4-BE49-F238E27FC236}">
                <a16:creationId xmlns:a16="http://schemas.microsoft.com/office/drawing/2014/main" id="{DF735584-1E8B-4989-7CEB-DF2C2A5DEBD3}"/>
              </a:ext>
            </a:extLst>
          </p:cNvPr>
          <p:cNvSpPr/>
          <p:nvPr/>
        </p:nvSpPr>
        <p:spPr>
          <a:xfrm rot="2190860">
            <a:off x="3028367" y="2132935"/>
            <a:ext cx="1857621" cy="486796"/>
          </a:xfrm>
          <a:prstGeom prst="right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spTree>
    <p:extLst>
      <p:ext uri="{BB962C8B-B14F-4D97-AF65-F5344CB8AC3E}">
        <p14:creationId xmlns:p14="http://schemas.microsoft.com/office/powerpoint/2010/main" val="871317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EB339A-C6E8-D588-28F9-039CDF72D705}"/>
              </a:ext>
            </a:extLst>
          </p:cNvPr>
          <p:cNvSpPr>
            <a:spLocks noGrp="1"/>
          </p:cNvSpPr>
          <p:nvPr>
            <p:ph type="title"/>
          </p:nvPr>
        </p:nvSpPr>
        <p:spPr>
          <a:xfrm>
            <a:off x="484630" y="484632"/>
            <a:ext cx="11219688" cy="530352"/>
          </a:xfrm>
        </p:spPr>
        <p:txBody>
          <a:bodyPr anchor="t">
            <a:normAutofit/>
          </a:bodyPr>
          <a:lstStyle/>
          <a:p>
            <a:r>
              <a:rPr lang="en-US" sz="3600" dirty="0">
                <a:latin typeface="Aptos SemiBold" panose="020B0004020202020204" pitchFamily="34" charset="0"/>
              </a:rPr>
              <a:t>Step 5</a:t>
            </a:r>
          </a:p>
        </p:txBody>
      </p:sp>
      <p:pic>
        <p:nvPicPr>
          <p:cNvPr id="4" name="Immagine 3">
            <a:extLst>
              <a:ext uri="{FF2B5EF4-FFF2-40B4-BE49-F238E27FC236}">
                <a16:creationId xmlns:a16="http://schemas.microsoft.com/office/drawing/2014/main" id="{721AD1B8-8FBF-1047-5F89-2FA08B3199FD}"/>
              </a:ext>
            </a:extLst>
          </p:cNvPr>
          <p:cNvPicPr>
            <a:picLocks noChangeAspect="1"/>
          </p:cNvPicPr>
          <p:nvPr/>
        </p:nvPicPr>
        <p:blipFill>
          <a:blip r:embed="rId2"/>
          <a:stretch>
            <a:fillRect/>
          </a:stretch>
        </p:blipFill>
        <p:spPr>
          <a:xfrm>
            <a:off x="4260805" y="1596102"/>
            <a:ext cx="7230816" cy="3965054"/>
          </a:xfrm>
          <a:prstGeom prst="rect">
            <a:avLst/>
          </a:prstGeom>
          <a:noFill/>
        </p:spPr>
      </p:pic>
      <p:sp>
        <p:nvSpPr>
          <p:cNvPr id="9" name="CasellaDiTesto 8">
            <a:extLst>
              <a:ext uri="{FF2B5EF4-FFF2-40B4-BE49-F238E27FC236}">
                <a16:creationId xmlns:a16="http://schemas.microsoft.com/office/drawing/2014/main" id="{0AC1E340-1D95-F16C-9B93-1DA19A6D3970}"/>
              </a:ext>
            </a:extLst>
          </p:cNvPr>
          <p:cNvSpPr txBox="1"/>
          <p:nvPr/>
        </p:nvSpPr>
        <p:spPr>
          <a:xfrm>
            <a:off x="402368" y="1014984"/>
            <a:ext cx="3283527" cy="923330"/>
          </a:xfrm>
          <a:prstGeom prst="rect">
            <a:avLst/>
          </a:prstGeom>
          <a:noFill/>
        </p:spPr>
        <p:txBody>
          <a:bodyPr wrap="square">
            <a:spAutoFit/>
          </a:bodyPr>
          <a:lstStyle/>
          <a:p>
            <a:r>
              <a:rPr lang="en-US" b="1" dirty="0">
                <a:latin typeface="Aptos SemiBold" panose="020F0502020204030204" pitchFamily="34" charset="0"/>
              </a:rPr>
              <a:t>From the drop-down menu you can choose whether to install the library or check Hercules4.</a:t>
            </a:r>
          </a:p>
        </p:txBody>
      </p:sp>
      <p:sp>
        <p:nvSpPr>
          <p:cNvPr id="11" name="Freccia a destra 10">
            <a:extLst>
              <a:ext uri="{FF2B5EF4-FFF2-40B4-BE49-F238E27FC236}">
                <a16:creationId xmlns:a16="http://schemas.microsoft.com/office/drawing/2014/main" id="{7DB927A7-7B30-0872-FD0E-4B9E2D1335CF}"/>
              </a:ext>
            </a:extLst>
          </p:cNvPr>
          <p:cNvSpPr/>
          <p:nvPr/>
        </p:nvSpPr>
        <p:spPr>
          <a:xfrm rot="1308172">
            <a:off x="3617403" y="1598332"/>
            <a:ext cx="2158099" cy="486796"/>
          </a:xfrm>
          <a:prstGeom prst="rightArrow">
            <a:avLst/>
          </a:prstGeom>
          <a:solidFill>
            <a:schemeClr val="accent6"/>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endParaRPr lang="en-US" sz="1600">
              <a:solidFill>
                <a:srgbClr val="FF0000"/>
              </a:solidFill>
            </a:endParaRPr>
          </a:p>
        </p:txBody>
      </p:sp>
      <p:sp>
        <p:nvSpPr>
          <p:cNvPr id="14" name="CasellaDiTesto 13">
            <a:extLst>
              <a:ext uri="{FF2B5EF4-FFF2-40B4-BE49-F238E27FC236}">
                <a16:creationId xmlns:a16="http://schemas.microsoft.com/office/drawing/2014/main" id="{69246E29-D697-2461-C3DB-A93A3170A0E5}"/>
              </a:ext>
            </a:extLst>
          </p:cNvPr>
          <p:cNvSpPr txBox="1"/>
          <p:nvPr/>
        </p:nvSpPr>
        <p:spPr>
          <a:xfrm>
            <a:off x="402368" y="2095274"/>
            <a:ext cx="3453138" cy="4278094"/>
          </a:xfrm>
          <a:prstGeom prst="rect">
            <a:avLst/>
          </a:prstGeom>
          <a:noFill/>
        </p:spPr>
        <p:txBody>
          <a:bodyPr wrap="square">
            <a:spAutoFit/>
          </a:bodyPr>
          <a:lstStyle/>
          <a:p>
            <a:r>
              <a:rPr lang="en-US" sz="1600" b="1" dirty="0">
                <a:solidFill>
                  <a:srgbClr val="FF0000"/>
                </a:solidFill>
                <a:latin typeface="Aptos SemiBold" panose="020F0502020204030204" pitchFamily="34" charset="0"/>
              </a:rPr>
              <a:t>If you are to perform the verification for the first time on the hostnames you have indicated, you must first in the drop-down menu select "</a:t>
            </a:r>
            <a:r>
              <a:rPr lang="en-US" sz="1600" b="1" dirty="0" err="1">
                <a:solidFill>
                  <a:srgbClr val="FF0000"/>
                </a:solidFill>
                <a:latin typeface="Aptos SemiBold" panose="020F0502020204030204" pitchFamily="34" charset="0"/>
              </a:rPr>
              <a:t>libftdi</a:t>
            </a:r>
            <a:r>
              <a:rPr lang="en-US" sz="1600" b="1" dirty="0">
                <a:solidFill>
                  <a:srgbClr val="FF0000"/>
                </a:solidFill>
                <a:latin typeface="Aptos SemiBold" panose="020F0502020204030204" pitchFamily="34" charset="0"/>
              </a:rPr>
              <a:t> library installation" and then click on "START" and carry out the process.</a:t>
            </a:r>
          </a:p>
          <a:p>
            <a:r>
              <a:rPr lang="en-US" sz="1600" b="1" dirty="0">
                <a:solidFill>
                  <a:srgbClr val="FF0000"/>
                </a:solidFill>
                <a:latin typeface="Aptos SemiBold" panose="020F0502020204030204" pitchFamily="34" charset="0"/>
              </a:rPr>
              <a:t>For example:</a:t>
            </a:r>
          </a:p>
          <a:p>
            <a:r>
              <a:rPr lang="en-US" sz="1600" b="1" dirty="0">
                <a:solidFill>
                  <a:srgbClr val="FF0000"/>
                </a:solidFill>
                <a:latin typeface="Aptos SemiBold" panose="020F0502020204030204" pitchFamily="34" charset="0"/>
              </a:rPr>
              <a:t>I have to perform the verification for the first time on the whole rack-35, before performing it, I select the library choice, press start and wait for the end of the process, which will also be notified. Once the installation is completed, I then select "H4 Verification process" and click “START” again.</a:t>
            </a:r>
          </a:p>
        </p:txBody>
      </p:sp>
    </p:spTree>
    <p:extLst>
      <p:ext uri="{BB962C8B-B14F-4D97-AF65-F5344CB8AC3E}">
        <p14:creationId xmlns:p14="http://schemas.microsoft.com/office/powerpoint/2010/main" val="3712683048"/>
      </p:ext>
    </p:extLst>
  </p:cSld>
  <p:clrMapOvr>
    <a:masterClrMapping/>
  </p:clrMapOvr>
</p:sld>
</file>

<file path=ppt/theme/theme1.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spAutoFit/>
      </a:bodyPr>
      <a:lstStyle>
        <a:defPPr algn="l">
          <a:lnSpc>
            <a:spcPct val="100000"/>
          </a:lnSpc>
          <a:defRPr sz="1800" dirty="0" err="1" smtClean="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extLst>
    <a:ext uri="{05A4C25C-085E-4340-85A3-A5531E510DB2}">
      <thm15:themeFamily xmlns:thm15="http://schemas.microsoft.com/office/thememl/2012/main" name="micron-default-ppt-template-7aug2023" id="{7A010EDB-EBBD-F34F-BD14-1B4EC7297091}" vid="{FEF47703-D58D-AE4E-AA0E-1326DE138B95}"/>
    </a:ext>
  </a:extLst>
</a:theme>
</file>

<file path=ppt/theme/theme2.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theme/theme3.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ABD9FB-BBF4-844A-9A0E-D7F2D0E4C43C}">
  <we:reference id="b0430364-2ab6-47cd-907e-f8b72239b204" version="3.19.222.0" store="EXCatalog" storeType="EXCatalog"/>
  <we:alternateReferences>
    <we:reference id="WA200000729" version="3.19.222.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6403f24-f9da-4341-8cd6-c038a3aaf81a" xsi:nil="true"/>
    <lcf76f155ced4ddcb4097134ff3c332f xmlns="a4f3cccb-51db-4acf-89db-afd6e617269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BDCC85EC2F6B4EAB343168686D7DEF" ma:contentTypeVersion="17" ma:contentTypeDescription="Create a new document." ma:contentTypeScope="" ma:versionID="a7dd98cd309fbf7106d29fcff3c2f4a6">
  <xsd:schema xmlns:xsd="http://www.w3.org/2001/XMLSchema" xmlns:xs="http://www.w3.org/2001/XMLSchema" xmlns:p="http://schemas.microsoft.com/office/2006/metadata/properties" xmlns:ns2="a4f3cccb-51db-4acf-89db-afd6e6172695" xmlns:ns3="e6403f24-f9da-4341-8cd6-c038a3aaf81a" targetNamespace="http://schemas.microsoft.com/office/2006/metadata/properties" ma:root="true" ma:fieldsID="3f5aeb938af1ebcef5a64f9a1d5cb41d" ns2:_="" ns3:_="">
    <xsd:import namespace="a4f3cccb-51db-4acf-89db-afd6e6172695"/>
    <xsd:import namespace="e6403f24-f9da-4341-8cd6-c038a3aaf8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AutoKeyPoints" minOccurs="0"/>
                <xsd:element ref="ns2:MediaServiceKeyPoint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cccb-51db-4acf-89db-afd6e6172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c9ac5c9-3891-4418-8e3e-3c86a1f99d44"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ternalName="MediaServiceLocation"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6403f24-f9da-4341-8cd6-c038a3aaf8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5f60e33-0419-4a66-8478-b9ea37e13f87}" ma:internalName="TaxCatchAll" ma:showField="CatchAllData" ma:web="e6403f24-f9da-4341-8cd6-c038a3aaf8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78B27B-42BF-46A5-B11A-E602DCFBF9B2}">
  <ds:schemaRefs>
    <ds:schemaRef ds:uri="http://schemas.microsoft.com/office/2006/metadata/properties"/>
    <ds:schemaRef ds:uri="http://schemas.microsoft.com/office/infopath/2007/PartnerControls"/>
    <ds:schemaRef ds:uri="e6403f24-f9da-4341-8cd6-c038a3aaf81a"/>
    <ds:schemaRef ds:uri="a4f3cccb-51db-4acf-89db-afd6e6172695"/>
  </ds:schemaRefs>
</ds:datastoreItem>
</file>

<file path=customXml/itemProps2.xml><?xml version="1.0" encoding="utf-8"?>
<ds:datastoreItem xmlns:ds="http://schemas.openxmlformats.org/officeDocument/2006/customXml" ds:itemID="{0C660F14-6F55-4642-BC91-45B7495FCB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cccb-51db-4acf-89db-afd6e6172695"/>
    <ds:schemaRef ds:uri="e6403f24-f9da-4341-8cd6-c038a3aaf8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8D4D37-9F93-4D14-B3A5-37E2926287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7027</TotalTime>
  <Words>1045</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ADLaM Display</vt:lpstr>
      <vt:lpstr>Aharoni</vt:lpstr>
      <vt:lpstr>Aptos</vt:lpstr>
      <vt:lpstr>Aptos SemiBold</vt:lpstr>
      <vt:lpstr>Arial</vt:lpstr>
      <vt:lpstr>Micron</vt:lpstr>
      <vt:lpstr>H4 Verification Tool</vt:lpstr>
      <vt:lpstr>Why?</vt:lpstr>
      <vt:lpstr>What are the advantages?</vt:lpstr>
      <vt:lpstr>The GUI</vt:lpstr>
      <vt:lpstr>Output Structure</vt:lpstr>
      <vt:lpstr>Step by Step guide</vt:lpstr>
      <vt:lpstr>Step 1</vt:lpstr>
      <vt:lpstr>Step 4</vt:lpstr>
      <vt:lpstr>Step 5</vt:lpstr>
      <vt:lpstr>Step 6</vt:lpstr>
      <vt:lpstr>Outputs</vt:lpstr>
      <vt:lpstr>The PDF certificate</vt:lpstr>
      <vt:lpstr>The PDF certificate</vt:lpstr>
      <vt:lpstr>The PDF certificate</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H4 Verification Tool</dc:title>
  <dc:subject/>
  <dc:creator>Vincenzo Signore [ CONT-Type2-ADECCO ITALIA SPA ]</dc:creator>
  <cp:keywords/>
  <dc:description/>
  <cp:lastModifiedBy>Vincenzo Signore [ CONT-Type2-ADECCO ITALIA SPA ]</cp:lastModifiedBy>
  <cp:revision>9</cp:revision>
  <cp:lastPrinted>2022-12-14T21:02:48Z</cp:lastPrinted>
  <dcterms:created xsi:type="dcterms:W3CDTF">2024-02-26T15:03:23Z</dcterms:created>
  <dcterms:modified xsi:type="dcterms:W3CDTF">2024-03-04T13:56:49Z</dcterms:modified>
  <cp:category/>
  <cp:version>2023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874100-6000-43b6-a204-2d77792600b9_Enabled">
    <vt:lpwstr>true</vt:lpwstr>
  </property>
  <property fmtid="{D5CDD505-2E9C-101B-9397-08002B2CF9AE}" pid="3" name="MSIP_Label_37874100-6000-43b6-a204-2d77792600b9_SetDate">
    <vt:lpwstr>2023-03-07T21:22:30Z</vt:lpwstr>
  </property>
  <property fmtid="{D5CDD505-2E9C-101B-9397-08002B2CF9AE}" pid="4" name="MSIP_Label_37874100-6000-43b6-a204-2d77792600b9_Method">
    <vt:lpwstr>Privileged</vt:lpwstr>
  </property>
  <property fmtid="{D5CDD505-2E9C-101B-9397-08002B2CF9AE}" pid="5" name="MSIP_Label_37874100-6000-43b6-a204-2d77792600b9_Name">
    <vt:lpwstr>Confidential</vt:lpwstr>
  </property>
  <property fmtid="{D5CDD505-2E9C-101B-9397-08002B2CF9AE}" pid="6" name="MSIP_Label_37874100-6000-43b6-a204-2d77792600b9_SiteId">
    <vt:lpwstr>f38a5ecd-2813-4862-b11b-ac1d563c806f</vt:lpwstr>
  </property>
  <property fmtid="{D5CDD505-2E9C-101B-9397-08002B2CF9AE}" pid="7" name="MSIP_Label_37874100-6000-43b6-a204-2d77792600b9_ActionId">
    <vt:lpwstr>7e905213-1a27-4053-ae17-68a9a4f361c3</vt:lpwstr>
  </property>
  <property fmtid="{D5CDD505-2E9C-101B-9397-08002B2CF9AE}" pid="8" name="MSIP_Label_37874100-6000-43b6-a204-2d77792600b9_ContentBits">
    <vt:lpwstr>3</vt:lpwstr>
  </property>
  <property fmtid="{D5CDD505-2E9C-101B-9397-08002B2CF9AE}" pid="9" name="ClassificationContentMarkingFooterLocations">
    <vt:lpwstr>Micron:8</vt:lpwstr>
  </property>
  <property fmtid="{D5CDD505-2E9C-101B-9397-08002B2CF9AE}" pid="10" name="ClassificationContentMarkingFooterText">
    <vt:lpwstr>Micron Confidential</vt:lpwstr>
  </property>
  <property fmtid="{D5CDD505-2E9C-101B-9397-08002B2CF9AE}" pid="11" name="ClassificationContentMarkingHeaderLocations">
    <vt:lpwstr>Micron:7</vt:lpwstr>
  </property>
  <property fmtid="{D5CDD505-2E9C-101B-9397-08002B2CF9AE}" pid="12" name="ClassificationContentMarkingHeaderText">
    <vt:lpwstr>Micron Confidential</vt:lpwstr>
  </property>
  <property fmtid="{D5CDD505-2E9C-101B-9397-08002B2CF9AE}" pid="13" name="ContentTypeId">
    <vt:lpwstr>0x01010070BDCC85EC2F6B4EAB343168686D7DEF</vt:lpwstr>
  </property>
</Properties>
</file>