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Lst>
  <p:sldSz cx="43891200" cy="32918400"/>
  <p:notesSz cx="6858000" cy="9144000"/>
  <p:custDataLst>
    <p:tags r:id="rId6"/>
  </p:custDataLst>
  <p:defaultTextStyle>
    <a:defPPr>
      <a:defRPr lang="en-US"/>
    </a:defPPr>
    <a:lvl1pPr algn="l" rtl="0" fontAlgn="base">
      <a:spcBef>
        <a:spcPct val="0"/>
      </a:spcBef>
      <a:spcAft>
        <a:spcPct val="0"/>
      </a:spcAft>
      <a:defRPr sz="8600" kern="1200">
        <a:solidFill>
          <a:schemeClr val="tx1"/>
        </a:solidFill>
        <a:latin typeface="Arial" pitchFamily="34" charset="0"/>
        <a:ea typeface="+mn-ea"/>
        <a:cs typeface="+mn-cs"/>
      </a:defRPr>
    </a:lvl1pPr>
    <a:lvl2pPr marL="457200" algn="l" rtl="0" fontAlgn="base">
      <a:spcBef>
        <a:spcPct val="0"/>
      </a:spcBef>
      <a:spcAft>
        <a:spcPct val="0"/>
      </a:spcAft>
      <a:defRPr sz="8600" kern="1200">
        <a:solidFill>
          <a:schemeClr val="tx1"/>
        </a:solidFill>
        <a:latin typeface="Arial" pitchFamily="34" charset="0"/>
        <a:ea typeface="+mn-ea"/>
        <a:cs typeface="+mn-cs"/>
      </a:defRPr>
    </a:lvl2pPr>
    <a:lvl3pPr marL="914400" algn="l" rtl="0" fontAlgn="base">
      <a:spcBef>
        <a:spcPct val="0"/>
      </a:spcBef>
      <a:spcAft>
        <a:spcPct val="0"/>
      </a:spcAft>
      <a:defRPr sz="8600" kern="1200">
        <a:solidFill>
          <a:schemeClr val="tx1"/>
        </a:solidFill>
        <a:latin typeface="Arial" pitchFamily="34" charset="0"/>
        <a:ea typeface="+mn-ea"/>
        <a:cs typeface="+mn-cs"/>
      </a:defRPr>
    </a:lvl3pPr>
    <a:lvl4pPr marL="1371600" algn="l" rtl="0" fontAlgn="base">
      <a:spcBef>
        <a:spcPct val="0"/>
      </a:spcBef>
      <a:spcAft>
        <a:spcPct val="0"/>
      </a:spcAft>
      <a:defRPr sz="8600" kern="1200">
        <a:solidFill>
          <a:schemeClr val="tx1"/>
        </a:solidFill>
        <a:latin typeface="Arial" pitchFamily="34" charset="0"/>
        <a:ea typeface="+mn-ea"/>
        <a:cs typeface="+mn-cs"/>
      </a:defRPr>
    </a:lvl4pPr>
    <a:lvl5pPr marL="1828800" algn="l" rtl="0" fontAlgn="base">
      <a:spcBef>
        <a:spcPct val="0"/>
      </a:spcBef>
      <a:spcAft>
        <a:spcPct val="0"/>
      </a:spcAft>
      <a:defRPr sz="8600" kern="1200">
        <a:solidFill>
          <a:schemeClr val="tx1"/>
        </a:solidFill>
        <a:latin typeface="Arial" pitchFamily="34" charset="0"/>
        <a:ea typeface="+mn-ea"/>
        <a:cs typeface="+mn-cs"/>
      </a:defRPr>
    </a:lvl5pPr>
    <a:lvl6pPr marL="2286000" algn="l" defTabSz="914400" rtl="0" eaLnBrk="1" latinLnBrk="0" hangingPunct="1">
      <a:defRPr sz="8600" kern="1200">
        <a:solidFill>
          <a:schemeClr val="tx1"/>
        </a:solidFill>
        <a:latin typeface="Arial" pitchFamily="34" charset="0"/>
        <a:ea typeface="+mn-ea"/>
        <a:cs typeface="+mn-cs"/>
      </a:defRPr>
    </a:lvl6pPr>
    <a:lvl7pPr marL="2743200" algn="l" defTabSz="914400" rtl="0" eaLnBrk="1" latinLnBrk="0" hangingPunct="1">
      <a:defRPr sz="8600" kern="1200">
        <a:solidFill>
          <a:schemeClr val="tx1"/>
        </a:solidFill>
        <a:latin typeface="Arial" pitchFamily="34" charset="0"/>
        <a:ea typeface="+mn-ea"/>
        <a:cs typeface="+mn-cs"/>
      </a:defRPr>
    </a:lvl7pPr>
    <a:lvl8pPr marL="3200400" algn="l" defTabSz="914400" rtl="0" eaLnBrk="1" latinLnBrk="0" hangingPunct="1">
      <a:defRPr sz="8600" kern="1200">
        <a:solidFill>
          <a:schemeClr val="tx1"/>
        </a:solidFill>
        <a:latin typeface="Arial" pitchFamily="34" charset="0"/>
        <a:ea typeface="+mn-ea"/>
        <a:cs typeface="+mn-cs"/>
      </a:defRPr>
    </a:lvl8pPr>
    <a:lvl9pPr marL="3657600" algn="l" defTabSz="914400" rtl="0" eaLnBrk="1" latinLnBrk="0" hangingPunct="1">
      <a:defRPr sz="86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FFFF00"/>
    <a:srgbClr val="FF9900"/>
    <a:srgbClr val="0066FF"/>
    <a:srgbClr val="00FF99"/>
    <a:srgbClr val="CCFF33"/>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741736-9753-40AB-A38A-EF71D7F814EA}" v="34" dt="2023-04-17T22:46:56.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24" d="100"/>
          <a:sy n="24" d="100"/>
        </p:scale>
        <p:origin x="2034" y="84"/>
      </p:cViewPr>
      <p:guideLst>
        <p:guide orient="horz" pos="10368"/>
        <p:guide pos="13824"/>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tags" Target="tags/tag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Nic" userId="991ddb4b-92d0-4c4a-93e6-372716a64087" providerId="ADAL" clId="{63741736-9753-40AB-A38A-EF71D7F814EA}"/>
    <pc:docChg chg="undo redo custSel modSld">
      <pc:chgData name="Huang, Nic" userId="991ddb4b-92d0-4c4a-93e6-372716a64087" providerId="ADAL" clId="{63741736-9753-40AB-A38A-EF71D7F814EA}" dt="2023-04-17T23:00:38.188" v="1638" actId="20577"/>
      <pc:docMkLst>
        <pc:docMk/>
      </pc:docMkLst>
      <pc:sldChg chg="addSp delSp modSp mod">
        <pc:chgData name="Huang, Nic" userId="991ddb4b-92d0-4c4a-93e6-372716a64087" providerId="ADAL" clId="{63741736-9753-40AB-A38A-EF71D7F814EA}" dt="2023-04-17T23:00:38.188" v="1638" actId="20577"/>
        <pc:sldMkLst>
          <pc:docMk/>
          <pc:sldMk cId="1138259238" sldId="257"/>
        </pc:sldMkLst>
        <pc:spChg chg="mod">
          <ac:chgData name="Huang, Nic" userId="991ddb4b-92d0-4c4a-93e6-372716a64087" providerId="ADAL" clId="{63741736-9753-40AB-A38A-EF71D7F814EA}" dt="2023-04-17T22:55:28.968" v="1514" actId="1076"/>
          <ac:spMkLst>
            <pc:docMk/>
            <pc:sldMk cId="1138259238" sldId="257"/>
            <ac:spMk id="2" creationId="{00000000-0000-0000-0000-000000000000}"/>
          </ac:spMkLst>
        </pc:spChg>
        <pc:spChg chg="add mod">
          <ac:chgData name="Huang, Nic" userId="991ddb4b-92d0-4c4a-93e6-372716a64087" providerId="ADAL" clId="{63741736-9753-40AB-A38A-EF71D7F814EA}" dt="2023-04-17T22:27:27.351" v="346" actId="1076"/>
          <ac:spMkLst>
            <pc:docMk/>
            <pc:sldMk cId="1138259238" sldId="257"/>
            <ac:spMk id="3" creationId="{4D800BC2-D674-83CD-F5C0-BC718F7FC087}"/>
          </ac:spMkLst>
        </pc:spChg>
        <pc:spChg chg="add mod">
          <ac:chgData name="Huang, Nic" userId="991ddb4b-92d0-4c4a-93e6-372716a64087" providerId="ADAL" clId="{63741736-9753-40AB-A38A-EF71D7F814EA}" dt="2023-04-17T22:22:30.164" v="323" actId="20577"/>
          <ac:spMkLst>
            <pc:docMk/>
            <pc:sldMk cId="1138259238" sldId="257"/>
            <ac:spMk id="26" creationId="{493FBBE0-5E2E-077E-97BE-ADC8F5C51608}"/>
          </ac:spMkLst>
        </pc:spChg>
        <pc:spChg chg="add mod">
          <ac:chgData name="Huang, Nic" userId="991ddb4b-92d0-4c4a-93e6-372716a64087" providerId="ADAL" clId="{63741736-9753-40AB-A38A-EF71D7F814EA}" dt="2023-04-17T22:38:09.499" v="408" actId="403"/>
          <ac:spMkLst>
            <pc:docMk/>
            <pc:sldMk cId="1138259238" sldId="257"/>
            <ac:spMk id="27" creationId="{5884CD98-F3FD-C80D-BA0A-D59B7638C187}"/>
          </ac:spMkLst>
        </pc:spChg>
        <pc:spChg chg="add mod">
          <ac:chgData name="Huang, Nic" userId="991ddb4b-92d0-4c4a-93e6-372716a64087" providerId="ADAL" clId="{63741736-9753-40AB-A38A-EF71D7F814EA}" dt="2023-04-17T22:42:05.836" v="628" actId="14100"/>
          <ac:spMkLst>
            <pc:docMk/>
            <pc:sldMk cId="1138259238" sldId="257"/>
            <ac:spMk id="28" creationId="{C9B8AEC7-C7DC-8FD9-15C3-3D499D65488D}"/>
          </ac:spMkLst>
        </pc:spChg>
        <pc:spChg chg="add mod">
          <ac:chgData name="Huang, Nic" userId="991ddb4b-92d0-4c4a-93e6-372716a64087" providerId="ADAL" clId="{63741736-9753-40AB-A38A-EF71D7F814EA}" dt="2023-04-17T22:41:48.194" v="625" actId="2710"/>
          <ac:spMkLst>
            <pc:docMk/>
            <pc:sldMk cId="1138259238" sldId="257"/>
            <ac:spMk id="29" creationId="{3E9BF825-940B-82C3-0DA0-0A0DF5108279}"/>
          </ac:spMkLst>
        </pc:spChg>
        <pc:spChg chg="add mod">
          <ac:chgData name="Huang, Nic" userId="991ddb4b-92d0-4c4a-93e6-372716a64087" providerId="ADAL" clId="{63741736-9753-40AB-A38A-EF71D7F814EA}" dt="2023-04-17T22:42:54.090" v="652" actId="1076"/>
          <ac:spMkLst>
            <pc:docMk/>
            <pc:sldMk cId="1138259238" sldId="257"/>
            <ac:spMk id="30" creationId="{E6BFEB63-9681-D51B-C6DC-036813AA3AB3}"/>
          </ac:spMkLst>
        </pc:spChg>
        <pc:spChg chg="add mod">
          <ac:chgData name="Huang, Nic" userId="991ddb4b-92d0-4c4a-93e6-372716a64087" providerId="ADAL" clId="{63741736-9753-40AB-A38A-EF71D7F814EA}" dt="2023-04-17T22:52:14.211" v="1214" actId="20577"/>
          <ac:spMkLst>
            <pc:docMk/>
            <pc:sldMk cId="1138259238" sldId="257"/>
            <ac:spMk id="31" creationId="{F6599E12-0EB7-9CA5-07EE-CCE3346C2087}"/>
          </ac:spMkLst>
        </pc:spChg>
        <pc:spChg chg="add mod">
          <ac:chgData name="Huang, Nic" userId="991ddb4b-92d0-4c4a-93e6-372716a64087" providerId="ADAL" clId="{63741736-9753-40AB-A38A-EF71D7F814EA}" dt="2023-04-17T22:55:41.261" v="1518" actId="1076"/>
          <ac:spMkLst>
            <pc:docMk/>
            <pc:sldMk cId="1138259238" sldId="257"/>
            <ac:spMk id="32" creationId="{D7AEF464-12EB-9AC4-4D13-F99ACADB3CE7}"/>
          </ac:spMkLst>
        </pc:spChg>
        <pc:spChg chg="add mod">
          <ac:chgData name="Huang, Nic" userId="991ddb4b-92d0-4c4a-93e6-372716a64087" providerId="ADAL" clId="{63741736-9753-40AB-A38A-EF71D7F814EA}" dt="2023-04-17T22:55:44.006" v="1519" actId="1076"/>
          <ac:spMkLst>
            <pc:docMk/>
            <pc:sldMk cId="1138259238" sldId="257"/>
            <ac:spMk id="33" creationId="{C2D31DD2-EBA3-D9FF-40F8-1BCB54E90379}"/>
          </ac:spMkLst>
        </pc:spChg>
        <pc:spChg chg="add mod">
          <ac:chgData name="Huang, Nic" userId="991ddb4b-92d0-4c4a-93e6-372716a64087" providerId="ADAL" clId="{63741736-9753-40AB-A38A-EF71D7F814EA}" dt="2023-04-17T22:55:51.176" v="1521" actId="1076"/>
          <ac:spMkLst>
            <pc:docMk/>
            <pc:sldMk cId="1138259238" sldId="257"/>
            <ac:spMk id="34" creationId="{6D1E5641-1B9B-2B4C-1078-37CE76CC1D3F}"/>
          </ac:spMkLst>
        </pc:spChg>
        <pc:spChg chg="add mod">
          <ac:chgData name="Huang, Nic" userId="991ddb4b-92d0-4c4a-93e6-372716a64087" providerId="ADAL" clId="{63741736-9753-40AB-A38A-EF71D7F814EA}" dt="2023-04-17T22:55:55.545" v="1522" actId="1076"/>
          <ac:spMkLst>
            <pc:docMk/>
            <pc:sldMk cId="1138259238" sldId="257"/>
            <ac:spMk id="35" creationId="{8982E387-8258-7A0F-65DB-9789736B8D25}"/>
          </ac:spMkLst>
        </pc:spChg>
        <pc:spChg chg="add del mod">
          <ac:chgData name="Huang, Nic" userId="991ddb4b-92d0-4c4a-93e6-372716a64087" providerId="ADAL" clId="{63741736-9753-40AB-A38A-EF71D7F814EA}" dt="2023-04-17T22:55:23.139" v="1511" actId="478"/>
          <ac:spMkLst>
            <pc:docMk/>
            <pc:sldMk cId="1138259238" sldId="257"/>
            <ac:spMk id="36" creationId="{A1AE8776-2BCD-26E4-DA01-35D5B3468D5A}"/>
          </ac:spMkLst>
        </pc:spChg>
        <pc:spChg chg="add del mod">
          <ac:chgData name="Huang, Nic" userId="991ddb4b-92d0-4c4a-93e6-372716a64087" providerId="ADAL" clId="{63741736-9753-40AB-A38A-EF71D7F814EA}" dt="2023-04-17T22:55:24.740" v="1512" actId="478"/>
          <ac:spMkLst>
            <pc:docMk/>
            <pc:sldMk cId="1138259238" sldId="257"/>
            <ac:spMk id="37" creationId="{731840C1-C98F-8F4C-A1BE-2F5ECDDB38B6}"/>
          </ac:spMkLst>
        </pc:spChg>
        <pc:spChg chg="add mod">
          <ac:chgData name="Huang, Nic" userId="991ddb4b-92d0-4c4a-93e6-372716a64087" providerId="ADAL" clId="{63741736-9753-40AB-A38A-EF71D7F814EA}" dt="2023-04-17T22:56:52.913" v="1634" actId="20577"/>
          <ac:spMkLst>
            <pc:docMk/>
            <pc:sldMk cId="1138259238" sldId="257"/>
            <ac:spMk id="38" creationId="{2042082D-7652-FC96-9645-491A8AFAC4ED}"/>
          </ac:spMkLst>
        </pc:spChg>
        <pc:spChg chg="mod">
          <ac:chgData name="Huang, Nic" userId="991ddb4b-92d0-4c4a-93e6-372716a64087" providerId="ADAL" clId="{63741736-9753-40AB-A38A-EF71D7F814EA}" dt="2023-04-17T23:00:38.188" v="1638" actId="20577"/>
          <ac:spMkLst>
            <pc:docMk/>
            <pc:sldMk cId="1138259238" sldId="257"/>
            <ac:spMk id="2050" creationId="{00000000-0000-0000-0000-000000000000}"/>
          </ac:spMkLst>
        </pc:spChg>
        <pc:spChg chg="mod">
          <ac:chgData name="Huang, Nic" userId="991ddb4b-92d0-4c4a-93e6-372716a64087" providerId="ADAL" clId="{63741736-9753-40AB-A38A-EF71D7F814EA}" dt="2023-04-17T22:07:49.086" v="12" actId="20577"/>
          <ac:spMkLst>
            <pc:docMk/>
            <pc:sldMk cId="1138259238" sldId="257"/>
            <ac:spMk id="2051" creationId="{00000000-0000-0000-0000-000000000000}"/>
          </ac:spMkLst>
        </pc:spChg>
        <pc:spChg chg="mod">
          <ac:chgData name="Huang, Nic" userId="991ddb4b-92d0-4c4a-93e6-372716a64087" providerId="ADAL" clId="{63741736-9753-40AB-A38A-EF71D7F814EA}" dt="2023-04-17T22:17:04.127" v="174" actId="14100"/>
          <ac:spMkLst>
            <pc:docMk/>
            <pc:sldMk cId="1138259238" sldId="257"/>
            <ac:spMk id="2052" creationId="{00000000-0000-0000-0000-000000000000}"/>
          </ac:spMkLst>
        </pc:spChg>
        <pc:spChg chg="mod">
          <ac:chgData name="Huang, Nic" userId="991ddb4b-92d0-4c4a-93e6-372716a64087" providerId="ADAL" clId="{63741736-9753-40AB-A38A-EF71D7F814EA}" dt="2023-04-17T22:20:38.362" v="244" actId="14100"/>
          <ac:spMkLst>
            <pc:docMk/>
            <pc:sldMk cId="1138259238" sldId="257"/>
            <ac:spMk id="2053" creationId="{00000000-0000-0000-0000-000000000000}"/>
          </ac:spMkLst>
        </pc:spChg>
        <pc:spChg chg="mod">
          <ac:chgData name="Huang, Nic" userId="991ddb4b-92d0-4c4a-93e6-372716a64087" providerId="ADAL" clId="{63741736-9753-40AB-A38A-EF71D7F814EA}" dt="2023-04-17T22:20:10.402" v="223" actId="1076"/>
          <ac:spMkLst>
            <pc:docMk/>
            <pc:sldMk cId="1138259238" sldId="257"/>
            <ac:spMk id="2054" creationId="{00000000-0000-0000-0000-000000000000}"/>
          </ac:spMkLst>
        </pc:spChg>
        <pc:picChg chg="add mod">
          <ac:chgData name="Huang, Nic" userId="991ddb4b-92d0-4c4a-93e6-372716a64087" providerId="ADAL" clId="{63741736-9753-40AB-A38A-EF71D7F814EA}" dt="2023-04-17T22:27:28.647" v="349" actId="1076"/>
          <ac:picMkLst>
            <pc:docMk/>
            <pc:sldMk cId="1138259238" sldId="257"/>
            <ac:picMk id="5" creationId="{7BE8F04D-8399-F7F0-F8F8-B660AFE47C1A}"/>
          </ac:picMkLst>
        </pc:picChg>
        <pc:picChg chg="add mod">
          <ac:chgData name="Huang, Nic" userId="991ddb4b-92d0-4c4a-93e6-372716a64087" providerId="ADAL" clId="{63741736-9753-40AB-A38A-EF71D7F814EA}" dt="2023-04-17T22:27:42.249" v="353" actId="1076"/>
          <ac:picMkLst>
            <pc:docMk/>
            <pc:sldMk cId="1138259238" sldId="257"/>
            <ac:picMk id="7" creationId="{0ECDA036-7576-30DB-BAF8-C7C450723798}"/>
          </ac:picMkLst>
        </pc:picChg>
        <pc:picChg chg="add mod">
          <ac:chgData name="Huang, Nic" userId="991ddb4b-92d0-4c4a-93e6-372716a64087" providerId="ADAL" clId="{63741736-9753-40AB-A38A-EF71D7F814EA}" dt="2023-04-17T22:23:29.125" v="330" actId="1076"/>
          <ac:picMkLst>
            <pc:docMk/>
            <pc:sldMk cId="1138259238" sldId="257"/>
            <ac:picMk id="9" creationId="{F4B2A6D9-F1EF-F0E8-0614-FEF496554EB1}"/>
          </ac:picMkLst>
        </pc:picChg>
        <pc:picChg chg="add mod">
          <ac:chgData name="Huang, Nic" userId="991ddb4b-92d0-4c4a-93e6-372716a64087" providerId="ADAL" clId="{63741736-9753-40AB-A38A-EF71D7F814EA}" dt="2023-04-17T22:27:39.891" v="352" actId="1076"/>
          <ac:picMkLst>
            <pc:docMk/>
            <pc:sldMk cId="1138259238" sldId="257"/>
            <ac:picMk id="11" creationId="{64D448A7-C8C6-A51A-0EE9-6AF59F8C11C1}"/>
          </ac:picMkLst>
        </pc:picChg>
        <pc:picChg chg="add mod">
          <ac:chgData name="Huang, Nic" userId="991ddb4b-92d0-4c4a-93e6-372716a64087" providerId="ADAL" clId="{63741736-9753-40AB-A38A-EF71D7F814EA}" dt="2023-04-17T22:22:35.598" v="324" actId="1076"/>
          <ac:picMkLst>
            <pc:docMk/>
            <pc:sldMk cId="1138259238" sldId="257"/>
            <ac:picMk id="13" creationId="{72A7A2F2-168D-A970-0E34-0100EADF9459}"/>
          </ac:picMkLst>
        </pc:picChg>
        <pc:picChg chg="add del mod">
          <ac:chgData name="Huang, Nic" userId="991ddb4b-92d0-4c4a-93e6-372716a64087" providerId="ADAL" clId="{63741736-9753-40AB-A38A-EF71D7F814EA}" dt="2023-04-17T22:20:16.365" v="239"/>
          <ac:picMkLst>
            <pc:docMk/>
            <pc:sldMk cId="1138259238" sldId="257"/>
            <ac:picMk id="15" creationId="{62AC04B4-FB0B-7EEF-B6B9-C0C4A6359745}"/>
          </ac:picMkLst>
        </pc:picChg>
        <pc:picChg chg="add del mod">
          <ac:chgData name="Huang, Nic" userId="991ddb4b-92d0-4c4a-93e6-372716a64087" providerId="ADAL" clId="{63741736-9753-40AB-A38A-EF71D7F814EA}" dt="2023-04-17T22:20:15.426" v="237"/>
          <ac:picMkLst>
            <pc:docMk/>
            <pc:sldMk cId="1138259238" sldId="257"/>
            <ac:picMk id="17" creationId="{C9602D51-021C-7A24-BC83-5636A2C714BA}"/>
          </ac:picMkLst>
        </pc:picChg>
        <pc:picChg chg="add del mod">
          <ac:chgData name="Huang, Nic" userId="991ddb4b-92d0-4c4a-93e6-372716a64087" providerId="ADAL" clId="{63741736-9753-40AB-A38A-EF71D7F814EA}" dt="2023-04-17T22:20:14.553" v="234"/>
          <ac:picMkLst>
            <pc:docMk/>
            <pc:sldMk cId="1138259238" sldId="257"/>
            <ac:picMk id="19" creationId="{50CF9386-5D8B-A08F-54F4-EA9E385AA4AB}"/>
          </ac:picMkLst>
        </pc:picChg>
        <pc:picChg chg="add mod">
          <ac:chgData name="Huang, Nic" userId="991ddb4b-92d0-4c4a-93e6-372716a64087" providerId="ADAL" clId="{63741736-9753-40AB-A38A-EF71D7F814EA}" dt="2023-04-17T22:41:53.830" v="627" actId="1076"/>
          <ac:picMkLst>
            <pc:docMk/>
            <pc:sldMk cId="1138259238" sldId="257"/>
            <ac:picMk id="21" creationId="{79CB1D80-8FB3-A418-3C7F-9666141090AA}"/>
          </ac:picMkLst>
        </pc:picChg>
        <pc:picChg chg="add mod">
          <ac:chgData name="Huang, Nic" userId="991ddb4b-92d0-4c4a-93e6-372716a64087" providerId="ADAL" clId="{63741736-9753-40AB-A38A-EF71D7F814EA}" dt="2023-04-17T22:27:52.959" v="357" actId="1076"/>
          <ac:picMkLst>
            <pc:docMk/>
            <pc:sldMk cId="1138259238" sldId="257"/>
            <ac:picMk id="23" creationId="{C6F02569-6D8E-A136-2A19-24BB8B1A9C6B}"/>
          </ac:picMkLst>
        </pc:picChg>
        <pc:picChg chg="add mod">
          <ac:chgData name="Huang, Nic" userId="991ddb4b-92d0-4c4a-93e6-372716a64087" providerId="ADAL" clId="{63741736-9753-40AB-A38A-EF71D7F814EA}" dt="2023-04-17T22:27:55.370" v="358" actId="1076"/>
          <ac:picMkLst>
            <pc:docMk/>
            <pc:sldMk cId="1138259238" sldId="257"/>
            <ac:picMk id="25" creationId="{1DAD1AD1-C257-962B-4587-12176D9221C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432C82-92D8-4432-A19A-58F46D862474}" type="slidenum">
              <a:rPr lang="en-US"/>
              <a:pPr>
                <a:defRPr/>
              </a:pPr>
              <a:t>‹#›</a:t>
            </a:fld>
            <a:endParaRPr lang="en-US"/>
          </a:p>
        </p:txBody>
      </p:sp>
    </p:spTree>
    <p:extLst>
      <p:ext uri="{BB962C8B-B14F-4D97-AF65-F5344CB8AC3E}">
        <p14:creationId xmlns:p14="http://schemas.microsoft.com/office/powerpoint/2010/main" val="1986576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5E635E-9D24-4B31-B4C6-1E923F0A70E9}" type="slidenum">
              <a:rPr lang="en-US"/>
              <a:pPr>
                <a:defRPr/>
              </a:pPr>
              <a:t>‹#›</a:t>
            </a:fld>
            <a:endParaRPr lang="en-US"/>
          </a:p>
        </p:txBody>
      </p:sp>
    </p:spTree>
    <p:extLst>
      <p:ext uri="{BB962C8B-B14F-4D97-AF65-F5344CB8AC3E}">
        <p14:creationId xmlns:p14="http://schemas.microsoft.com/office/powerpoint/2010/main" val="18829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3925" y="1317625"/>
            <a:ext cx="29475113" cy="28087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845ABB-F2E8-473A-BC5E-A5FCB82C1ACD}" type="slidenum">
              <a:rPr lang="en-US"/>
              <a:pPr>
                <a:defRPr/>
              </a:pPr>
              <a:t>‹#›</a:t>
            </a:fld>
            <a:endParaRPr lang="en-US"/>
          </a:p>
        </p:txBody>
      </p:sp>
    </p:spTree>
    <p:extLst>
      <p:ext uri="{BB962C8B-B14F-4D97-AF65-F5344CB8AC3E}">
        <p14:creationId xmlns:p14="http://schemas.microsoft.com/office/powerpoint/2010/main" val="1145109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5F11AB-0090-41A5-9D03-EEE38F79EF02}" type="slidenum">
              <a:rPr lang="en-US"/>
              <a:pPr>
                <a:defRPr/>
              </a:pPr>
              <a:t>‹#›</a:t>
            </a:fld>
            <a:endParaRPr lang="en-US"/>
          </a:p>
        </p:txBody>
      </p:sp>
    </p:spTree>
    <p:extLst>
      <p:ext uri="{BB962C8B-B14F-4D97-AF65-F5344CB8AC3E}">
        <p14:creationId xmlns:p14="http://schemas.microsoft.com/office/powerpoint/2010/main" val="256652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BF6BE6-C431-41E0-B8E2-6213BA08DEE6}" type="slidenum">
              <a:rPr lang="en-US"/>
              <a:pPr>
                <a:defRPr/>
              </a:pPr>
              <a:t>‹#›</a:t>
            </a:fld>
            <a:endParaRPr lang="en-US"/>
          </a:p>
        </p:txBody>
      </p:sp>
    </p:spTree>
    <p:extLst>
      <p:ext uri="{BB962C8B-B14F-4D97-AF65-F5344CB8AC3E}">
        <p14:creationId xmlns:p14="http://schemas.microsoft.com/office/powerpoint/2010/main" val="156933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3925"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8AC550F-29E6-408F-B7B7-B18BC0E4A3E1}" type="slidenum">
              <a:rPr lang="en-US"/>
              <a:pPr>
                <a:defRPr/>
              </a:pPr>
              <a:t>‹#›</a:t>
            </a:fld>
            <a:endParaRPr lang="en-US"/>
          </a:p>
        </p:txBody>
      </p:sp>
    </p:spTree>
    <p:extLst>
      <p:ext uri="{BB962C8B-B14F-4D97-AF65-F5344CB8AC3E}">
        <p14:creationId xmlns:p14="http://schemas.microsoft.com/office/powerpoint/2010/main" val="182551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731687E-6669-4066-A8B0-5EAB390D6913}" type="slidenum">
              <a:rPr lang="en-US"/>
              <a:pPr>
                <a:defRPr/>
              </a:pPr>
              <a:t>‹#›</a:t>
            </a:fld>
            <a:endParaRPr lang="en-US"/>
          </a:p>
        </p:txBody>
      </p:sp>
    </p:spTree>
    <p:extLst>
      <p:ext uri="{BB962C8B-B14F-4D97-AF65-F5344CB8AC3E}">
        <p14:creationId xmlns:p14="http://schemas.microsoft.com/office/powerpoint/2010/main" val="2807481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AFAD0E3-4FCE-46A4-AB00-9E81E1BC7762}" type="slidenum">
              <a:rPr lang="en-US"/>
              <a:pPr>
                <a:defRPr/>
              </a:pPr>
              <a:t>‹#›</a:t>
            </a:fld>
            <a:endParaRPr lang="en-US"/>
          </a:p>
        </p:txBody>
      </p:sp>
    </p:spTree>
    <p:extLst>
      <p:ext uri="{BB962C8B-B14F-4D97-AF65-F5344CB8AC3E}">
        <p14:creationId xmlns:p14="http://schemas.microsoft.com/office/powerpoint/2010/main" val="2031584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5226D94-FE1B-4F75-B0B0-C86F4F3EA82E}" type="slidenum">
              <a:rPr lang="en-US"/>
              <a:pPr>
                <a:defRPr/>
              </a:pPr>
              <a:t>‹#›</a:t>
            </a:fld>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4480" y="1517903"/>
            <a:ext cx="6378850" cy="3328733"/>
          </a:xfrm>
          <a:prstGeom prst="rect">
            <a:avLst/>
          </a:prstGeom>
        </p:spPr>
      </p:pic>
    </p:spTree>
    <p:extLst>
      <p:ext uri="{BB962C8B-B14F-4D97-AF65-F5344CB8AC3E}">
        <p14:creationId xmlns:p14="http://schemas.microsoft.com/office/powerpoint/2010/main" val="2088353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EFCC8F-BCC9-419E-9F5C-AC6B62DB18D5}" type="slidenum">
              <a:rPr lang="en-US"/>
              <a:pPr>
                <a:defRPr/>
              </a:pPr>
              <a:t>‹#›</a:t>
            </a:fld>
            <a:endParaRPr lang="en-US"/>
          </a:p>
        </p:txBody>
      </p:sp>
    </p:spTree>
    <p:extLst>
      <p:ext uri="{BB962C8B-B14F-4D97-AF65-F5344CB8AC3E}">
        <p14:creationId xmlns:p14="http://schemas.microsoft.com/office/powerpoint/2010/main" val="2036722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60EA10-F8F3-454E-A4FC-EC4767F97B66}" type="slidenum">
              <a:rPr lang="en-US"/>
              <a:pPr>
                <a:defRPr/>
              </a:pPr>
              <a:t>‹#›</a:t>
            </a:fld>
            <a:endParaRPr lang="en-US"/>
          </a:p>
        </p:txBody>
      </p:sp>
    </p:spTree>
    <p:extLst>
      <p:ext uri="{BB962C8B-B14F-4D97-AF65-F5344CB8AC3E}">
        <p14:creationId xmlns:p14="http://schemas.microsoft.com/office/powerpoint/2010/main" val="1454592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193925" y="7680325"/>
            <a:ext cx="39503350" cy="2172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193925" y="29976763"/>
            <a:ext cx="102425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t" anchorCtr="0" compatLnSpc="1">
            <a:prstTxWarp prst="textNoShape">
              <a:avLst/>
            </a:prstTxWarp>
          </a:bodyPr>
          <a:lstStyle>
            <a:lvl1pPr defTabSz="4389438">
              <a:defRPr sz="67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6763"/>
            <a:ext cx="139001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t" anchorCtr="0" compatLnSpc="1">
            <a:prstTxWarp prst="textNoShape">
              <a:avLst/>
            </a:prstTxWarp>
          </a:bodyPr>
          <a:lstStyle>
            <a:lvl1pPr algn="ctr" defTabSz="4389438">
              <a:defRPr sz="67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6763"/>
            <a:ext cx="102425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t" anchorCtr="0" compatLnSpc="1">
            <a:prstTxWarp prst="textNoShape">
              <a:avLst/>
            </a:prstTxWarp>
          </a:bodyPr>
          <a:lstStyle>
            <a:lvl1pPr algn="r" defTabSz="4389438">
              <a:defRPr sz="6700">
                <a:latin typeface="Arial" charset="0"/>
              </a:defRPr>
            </a:lvl1pPr>
          </a:lstStyle>
          <a:p>
            <a:pPr>
              <a:defRPr/>
            </a:pPr>
            <a:fld id="{DA75C153-21A8-4674-82EE-44247C75C32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defRPr>
      </a:lvl2pPr>
      <a:lvl3pPr algn="ctr" defTabSz="4389438" rtl="0" eaLnBrk="0" fontAlgn="base" hangingPunct="0">
        <a:spcBef>
          <a:spcPct val="0"/>
        </a:spcBef>
        <a:spcAft>
          <a:spcPct val="0"/>
        </a:spcAft>
        <a:defRPr sz="21100">
          <a:solidFill>
            <a:schemeClr val="tx2"/>
          </a:solidFill>
          <a:latin typeface="Arial" charset="0"/>
        </a:defRPr>
      </a:lvl3pPr>
      <a:lvl4pPr algn="ctr" defTabSz="4389438" rtl="0" eaLnBrk="0" fontAlgn="base" hangingPunct="0">
        <a:spcBef>
          <a:spcPct val="0"/>
        </a:spcBef>
        <a:spcAft>
          <a:spcPct val="0"/>
        </a:spcAft>
        <a:defRPr sz="21100">
          <a:solidFill>
            <a:schemeClr val="tx2"/>
          </a:solidFill>
          <a:latin typeface="Arial" charset="0"/>
        </a:defRPr>
      </a:lvl4pPr>
      <a:lvl5pPr algn="ctr" defTabSz="4389438" rtl="0" eaLnBrk="0" fontAlgn="base" hangingPunct="0">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8534400" y="1371600"/>
            <a:ext cx="34437638"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8600">
                <a:solidFill>
                  <a:schemeClr val="tx1"/>
                </a:solidFill>
                <a:latin typeface="Arial" pitchFamily="34" charset="0"/>
              </a:defRPr>
            </a:lvl1pPr>
            <a:lvl2pPr marL="742950" indent="-285750" defTabSz="4389438" eaLnBrk="0" hangingPunct="0">
              <a:defRPr sz="8600">
                <a:solidFill>
                  <a:schemeClr val="tx1"/>
                </a:solidFill>
                <a:latin typeface="Arial" pitchFamily="34" charset="0"/>
              </a:defRPr>
            </a:lvl2pPr>
            <a:lvl3pPr marL="1143000" indent="-228600" defTabSz="4389438" eaLnBrk="0" hangingPunct="0">
              <a:defRPr sz="8600">
                <a:solidFill>
                  <a:schemeClr val="tx1"/>
                </a:solidFill>
                <a:latin typeface="Arial" pitchFamily="34" charset="0"/>
              </a:defRPr>
            </a:lvl3pPr>
            <a:lvl4pPr marL="1600200" indent="-228600" defTabSz="4389438" eaLnBrk="0" hangingPunct="0">
              <a:defRPr sz="8600">
                <a:solidFill>
                  <a:schemeClr val="tx1"/>
                </a:solidFill>
                <a:latin typeface="Arial" pitchFamily="34" charset="0"/>
              </a:defRPr>
            </a:lvl4pPr>
            <a:lvl5pPr marL="2057400" indent="-228600" defTabSz="4389438" eaLnBrk="0" hangingPunct="0">
              <a:defRPr sz="8600">
                <a:solidFill>
                  <a:schemeClr val="tx1"/>
                </a:solidFill>
                <a:latin typeface="Arial" pitchFamily="34" charset="0"/>
              </a:defRPr>
            </a:lvl5pPr>
            <a:lvl6pPr marL="2514600" indent="-228600" defTabSz="4389438" eaLnBrk="0" fontAlgn="base" hangingPunct="0">
              <a:spcBef>
                <a:spcPct val="0"/>
              </a:spcBef>
              <a:spcAft>
                <a:spcPct val="0"/>
              </a:spcAft>
              <a:defRPr sz="8600">
                <a:solidFill>
                  <a:schemeClr val="tx1"/>
                </a:solidFill>
                <a:latin typeface="Arial" pitchFamily="34" charset="0"/>
              </a:defRPr>
            </a:lvl6pPr>
            <a:lvl7pPr marL="2971800" indent="-228600" defTabSz="4389438" eaLnBrk="0" fontAlgn="base" hangingPunct="0">
              <a:spcBef>
                <a:spcPct val="0"/>
              </a:spcBef>
              <a:spcAft>
                <a:spcPct val="0"/>
              </a:spcAft>
              <a:defRPr sz="8600">
                <a:solidFill>
                  <a:schemeClr val="tx1"/>
                </a:solidFill>
                <a:latin typeface="Arial" pitchFamily="34" charset="0"/>
              </a:defRPr>
            </a:lvl7pPr>
            <a:lvl8pPr marL="3429000" indent="-228600" defTabSz="4389438" eaLnBrk="0" fontAlgn="base" hangingPunct="0">
              <a:spcBef>
                <a:spcPct val="0"/>
              </a:spcBef>
              <a:spcAft>
                <a:spcPct val="0"/>
              </a:spcAft>
              <a:defRPr sz="8600">
                <a:solidFill>
                  <a:schemeClr val="tx1"/>
                </a:solidFill>
                <a:latin typeface="Arial" pitchFamily="34" charset="0"/>
              </a:defRPr>
            </a:lvl8pPr>
            <a:lvl9pPr marL="3886200" indent="-228600" defTabSz="4389438" eaLnBrk="0" fontAlgn="base" hangingPunct="0">
              <a:spcBef>
                <a:spcPct val="0"/>
              </a:spcBef>
              <a:spcAft>
                <a:spcPct val="0"/>
              </a:spcAft>
              <a:defRPr sz="8600">
                <a:solidFill>
                  <a:schemeClr val="tx1"/>
                </a:solidFill>
                <a:latin typeface="Arial" pitchFamily="34" charset="0"/>
              </a:defRPr>
            </a:lvl9pPr>
          </a:lstStyle>
          <a:p>
            <a:pPr algn="ctr" eaLnBrk="1" hangingPunct="1"/>
            <a:r>
              <a:rPr lang="en-US" altLang="en-US" sz="8800" b="1" dirty="0">
                <a:solidFill>
                  <a:schemeClr val="accent6">
                    <a:lumMod val="75000"/>
                  </a:schemeClr>
                </a:solidFill>
                <a:latin typeface="Candara" panose="020E0502030303020204" pitchFamily="34" charset="0"/>
              </a:rPr>
              <a:t>Exploring the Impact </a:t>
            </a:r>
            <a:r>
              <a:rPr lang="en-US" altLang="en-US" sz="8800" b="1">
                <a:solidFill>
                  <a:schemeClr val="accent6">
                    <a:lumMod val="75000"/>
                  </a:schemeClr>
                </a:solidFill>
                <a:latin typeface="Candara" panose="020E0502030303020204" pitchFamily="34" charset="0"/>
              </a:rPr>
              <a:t>of the Neurologic </a:t>
            </a:r>
            <a:r>
              <a:rPr lang="en-US" altLang="en-US" sz="8800" b="1" dirty="0">
                <a:solidFill>
                  <a:schemeClr val="accent6">
                    <a:lumMod val="75000"/>
                  </a:schemeClr>
                </a:solidFill>
                <a:latin typeface="Candara" panose="020E0502030303020204" pitchFamily="34" charset="0"/>
              </a:rPr>
              <a:t>Disease Migraine</a:t>
            </a:r>
          </a:p>
          <a:p>
            <a:pPr algn="ctr" eaLnBrk="1" hangingPunct="1"/>
            <a:r>
              <a:rPr lang="en-US" altLang="en-US" sz="8800" b="1" dirty="0">
                <a:solidFill>
                  <a:schemeClr val="accent6">
                    <a:lumMod val="75000"/>
                  </a:schemeClr>
                </a:solidFill>
                <a:latin typeface="Candara" panose="020E0502030303020204" pitchFamily="34" charset="0"/>
              </a:rPr>
              <a:t>And Treatment Efficacy </a:t>
            </a:r>
          </a:p>
        </p:txBody>
      </p:sp>
      <p:sp>
        <p:nvSpPr>
          <p:cNvPr id="2051" name="Text Box 5"/>
          <p:cNvSpPr txBox="1">
            <a:spLocks noChangeArrowheads="1"/>
          </p:cNvSpPr>
          <p:nvPr/>
        </p:nvSpPr>
        <p:spPr bwMode="auto">
          <a:xfrm>
            <a:off x="8534400" y="4343400"/>
            <a:ext cx="344376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8600">
                <a:solidFill>
                  <a:schemeClr val="tx1"/>
                </a:solidFill>
                <a:latin typeface="Arial" pitchFamily="34" charset="0"/>
              </a:defRPr>
            </a:lvl1pPr>
            <a:lvl2pPr marL="742950" indent="-285750" defTabSz="4389438" eaLnBrk="0" hangingPunct="0">
              <a:defRPr sz="8600">
                <a:solidFill>
                  <a:schemeClr val="tx1"/>
                </a:solidFill>
                <a:latin typeface="Arial" pitchFamily="34" charset="0"/>
              </a:defRPr>
            </a:lvl2pPr>
            <a:lvl3pPr marL="1143000" indent="-228600" defTabSz="4389438" eaLnBrk="0" hangingPunct="0">
              <a:defRPr sz="8600">
                <a:solidFill>
                  <a:schemeClr val="tx1"/>
                </a:solidFill>
                <a:latin typeface="Arial" pitchFamily="34" charset="0"/>
              </a:defRPr>
            </a:lvl3pPr>
            <a:lvl4pPr marL="1600200" indent="-228600" defTabSz="4389438" eaLnBrk="0" hangingPunct="0">
              <a:defRPr sz="8600">
                <a:solidFill>
                  <a:schemeClr val="tx1"/>
                </a:solidFill>
                <a:latin typeface="Arial" pitchFamily="34" charset="0"/>
              </a:defRPr>
            </a:lvl4pPr>
            <a:lvl5pPr marL="2057400" indent="-228600" defTabSz="4389438" eaLnBrk="0" hangingPunct="0">
              <a:defRPr sz="8600">
                <a:solidFill>
                  <a:schemeClr val="tx1"/>
                </a:solidFill>
                <a:latin typeface="Arial" pitchFamily="34" charset="0"/>
              </a:defRPr>
            </a:lvl5pPr>
            <a:lvl6pPr marL="2514600" indent="-228600" defTabSz="4389438" eaLnBrk="0" fontAlgn="base" hangingPunct="0">
              <a:spcBef>
                <a:spcPct val="0"/>
              </a:spcBef>
              <a:spcAft>
                <a:spcPct val="0"/>
              </a:spcAft>
              <a:defRPr sz="8600">
                <a:solidFill>
                  <a:schemeClr val="tx1"/>
                </a:solidFill>
                <a:latin typeface="Arial" pitchFamily="34" charset="0"/>
              </a:defRPr>
            </a:lvl6pPr>
            <a:lvl7pPr marL="2971800" indent="-228600" defTabSz="4389438" eaLnBrk="0" fontAlgn="base" hangingPunct="0">
              <a:spcBef>
                <a:spcPct val="0"/>
              </a:spcBef>
              <a:spcAft>
                <a:spcPct val="0"/>
              </a:spcAft>
              <a:defRPr sz="8600">
                <a:solidFill>
                  <a:schemeClr val="tx1"/>
                </a:solidFill>
                <a:latin typeface="Arial" pitchFamily="34" charset="0"/>
              </a:defRPr>
            </a:lvl7pPr>
            <a:lvl8pPr marL="3429000" indent="-228600" defTabSz="4389438" eaLnBrk="0" fontAlgn="base" hangingPunct="0">
              <a:spcBef>
                <a:spcPct val="0"/>
              </a:spcBef>
              <a:spcAft>
                <a:spcPct val="0"/>
              </a:spcAft>
              <a:defRPr sz="8600">
                <a:solidFill>
                  <a:schemeClr val="tx1"/>
                </a:solidFill>
                <a:latin typeface="Arial" pitchFamily="34" charset="0"/>
              </a:defRPr>
            </a:lvl8pPr>
            <a:lvl9pPr marL="3886200" indent="-228600" defTabSz="4389438" eaLnBrk="0" fontAlgn="base" hangingPunct="0">
              <a:spcBef>
                <a:spcPct val="0"/>
              </a:spcBef>
              <a:spcAft>
                <a:spcPct val="0"/>
              </a:spcAft>
              <a:defRPr sz="8600">
                <a:solidFill>
                  <a:schemeClr val="tx1"/>
                </a:solidFill>
                <a:latin typeface="Arial" pitchFamily="34" charset="0"/>
              </a:defRPr>
            </a:lvl9pPr>
          </a:lstStyle>
          <a:p>
            <a:pPr algn="ctr" eaLnBrk="1" hangingPunct="1"/>
            <a:r>
              <a:rPr lang="en-US" altLang="en-US" sz="6000" dirty="0">
                <a:latin typeface="Candara" panose="020E0502030303020204" pitchFamily="34" charset="0"/>
              </a:rPr>
              <a:t>Nicolas Huang</a:t>
            </a:r>
          </a:p>
        </p:txBody>
      </p:sp>
      <p:sp>
        <p:nvSpPr>
          <p:cNvPr id="2052" name="Text Box 6"/>
          <p:cNvSpPr txBox="1">
            <a:spLocks noChangeArrowheads="1"/>
          </p:cNvSpPr>
          <p:nvPr/>
        </p:nvSpPr>
        <p:spPr bwMode="auto">
          <a:xfrm>
            <a:off x="8382000" y="5387974"/>
            <a:ext cx="34134552" cy="4641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8600">
                <a:solidFill>
                  <a:schemeClr val="tx1"/>
                </a:solidFill>
                <a:latin typeface="Arial" pitchFamily="34" charset="0"/>
              </a:defRPr>
            </a:lvl1pPr>
            <a:lvl2pPr marL="742950" indent="-285750" defTabSz="4389438" eaLnBrk="0" hangingPunct="0">
              <a:defRPr sz="8600">
                <a:solidFill>
                  <a:schemeClr val="tx1"/>
                </a:solidFill>
                <a:latin typeface="Arial" pitchFamily="34" charset="0"/>
              </a:defRPr>
            </a:lvl2pPr>
            <a:lvl3pPr marL="1143000" indent="-228600" defTabSz="4389438" eaLnBrk="0" hangingPunct="0">
              <a:defRPr sz="8600">
                <a:solidFill>
                  <a:schemeClr val="tx1"/>
                </a:solidFill>
                <a:latin typeface="Arial" pitchFamily="34" charset="0"/>
              </a:defRPr>
            </a:lvl3pPr>
            <a:lvl4pPr marL="1600200" indent="-228600" defTabSz="4389438" eaLnBrk="0" hangingPunct="0">
              <a:defRPr sz="8600">
                <a:solidFill>
                  <a:schemeClr val="tx1"/>
                </a:solidFill>
                <a:latin typeface="Arial" pitchFamily="34" charset="0"/>
              </a:defRPr>
            </a:lvl4pPr>
            <a:lvl5pPr marL="2057400" indent="-228600" defTabSz="4389438" eaLnBrk="0" hangingPunct="0">
              <a:defRPr sz="8600">
                <a:solidFill>
                  <a:schemeClr val="tx1"/>
                </a:solidFill>
                <a:latin typeface="Arial" pitchFamily="34" charset="0"/>
              </a:defRPr>
            </a:lvl5pPr>
            <a:lvl6pPr marL="2514600" indent="-228600" defTabSz="4389438" eaLnBrk="0" fontAlgn="base" hangingPunct="0">
              <a:spcBef>
                <a:spcPct val="0"/>
              </a:spcBef>
              <a:spcAft>
                <a:spcPct val="0"/>
              </a:spcAft>
              <a:defRPr sz="8600">
                <a:solidFill>
                  <a:schemeClr val="tx1"/>
                </a:solidFill>
                <a:latin typeface="Arial" pitchFamily="34" charset="0"/>
              </a:defRPr>
            </a:lvl6pPr>
            <a:lvl7pPr marL="2971800" indent="-228600" defTabSz="4389438" eaLnBrk="0" fontAlgn="base" hangingPunct="0">
              <a:spcBef>
                <a:spcPct val="0"/>
              </a:spcBef>
              <a:spcAft>
                <a:spcPct val="0"/>
              </a:spcAft>
              <a:defRPr sz="8600">
                <a:solidFill>
                  <a:schemeClr val="tx1"/>
                </a:solidFill>
                <a:latin typeface="Arial" pitchFamily="34" charset="0"/>
              </a:defRPr>
            </a:lvl7pPr>
            <a:lvl8pPr marL="3429000" indent="-228600" defTabSz="4389438" eaLnBrk="0" fontAlgn="base" hangingPunct="0">
              <a:spcBef>
                <a:spcPct val="0"/>
              </a:spcBef>
              <a:spcAft>
                <a:spcPct val="0"/>
              </a:spcAft>
              <a:defRPr sz="8600">
                <a:solidFill>
                  <a:schemeClr val="tx1"/>
                </a:solidFill>
                <a:latin typeface="Arial" pitchFamily="34" charset="0"/>
              </a:defRPr>
            </a:lvl8pPr>
            <a:lvl9pPr marL="3886200" indent="-228600" defTabSz="4389438" eaLnBrk="0" fontAlgn="base" hangingPunct="0">
              <a:spcBef>
                <a:spcPct val="0"/>
              </a:spcBef>
              <a:spcAft>
                <a:spcPct val="0"/>
              </a:spcAft>
              <a:defRPr sz="8600">
                <a:solidFill>
                  <a:schemeClr val="tx1"/>
                </a:solidFill>
                <a:latin typeface="Arial" pitchFamily="34" charset="0"/>
              </a:defRPr>
            </a:lvl9pPr>
          </a:lstStyle>
          <a:p>
            <a:pPr marL="0" marR="0">
              <a:lnSpc>
                <a:spcPct val="150000"/>
              </a:lnSpc>
              <a:spcBef>
                <a:spcPts val="0"/>
              </a:spcBef>
              <a:spcAft>
                <a:spcPts val="800"/>
              </a:spcAft>
            </a:pPr>
            <a:r>
              <a:rPr lang="en-US" sz="2800" kern="100" dirty="0">
                <a:effectLst/>
                <a:latin typeface="Calibri" panose="020F0502020204030204" pitchFamily="34" charset="0"/>
                <a:ea typeface="DengXian" panose="02010600030101010101" pitchFamily="2" charset="-122"/>
                <a:cs typeface="Calibri" panose="020F0502020204030204" pitchFamily="34" charset="0"/>
              </a:rPr>
              <a:t>Migraine is a common neurological disease that afflicts roughly 12 percent of the American Population. Despite being prevalent, it is often a misunderstood disorder by both the public and healthcare professionals. Migraine is a complicated underlying genetic disorder and is usually accompanied by other disorders. Increasing awareness and educating the public may help increase attraction to future studies of the disease, as well as further develop empathetic attitudes towards those affected. Patients with a history of migraine were given an anonymized health survey, which was used as the basis for this study. The Exploratory Data Analysis approach (EDA) was used to analyze the data. This approach made it possible to perform initial investigations of the data, as well as uncover any patterns or anomalies. Through the use of EDA, it was found that many of the participants had a lower quality of life, as well as a high impact on their ability to do certain activities. It was also found that the most common comorbid condition was headaches, hemiplegia, depression, and syncope. The findings of this study will hopefully raise awareness that migraine is a severely complicated neurological disorder. And that it should be treated with the same passion as more visible diseases. </a:t>
            </a:r>
          </a:p>
          <a:p>
            <a:pPr marL="0" marR="0">
              <a:lnSpc>
                <a:spcPct val="150000"/>
              </a:lnSpc>
              <a:spcBef>
                <a:spcPts val="0"/>
              </a:spcBef>
              <a:spcAft>
                <a:spcPts val="800"/>
              </a:spcAft>
            </a:pPr>
            <a:r>
              <a:rPr lang="en-US" sz="2800" kern="100" dirty="0">
                <a:effectLst/>
                <a:latin typeface="Calibri" panose="020F0502020204030204" pitchFamily="34" charset="0"/>
                <a:ea typeface="DengXian" panose="02010600030101010101" pitchFamily="2" charset="-122"/>
                <a:cs typeface="Calibri" panose="020F0502020204030204" pitchFamily="34" charset="0"/>
              </a:rPr>
              <a:t> </a:t>
            </a:r>
          </a:p>
        </p:txBody>
      </p:sp>
      <p:sp>
        <p:nvSpPr>
          <p:cNvPr id="2053" name="Rectangle 7"/>
          <p:cNvSpPr>
            <a:spLocks noChangeArrowheads="1"/>
          </p:cNvSpPr>
          <p:nvPr/>
        </p:nvSpPr>
        <p:spPr bwMode="auto">
          <a:xfrm>
            <a:off x="8534400" y="30099000"/>
            <a:ext cx="33832800" cy="1219200"/>
          </a:xfrm>
          <a:prstGeom prst="rect">
            <a:avLst/>
          </a:prstGeom>
          <a:noFill/>
          <a:ln w="9525">
            <a:noFill/>
            <a:miter lim="800000"/>
            <a:headEnd/>
            <a:tailEnd/>
          </a:ln>
          <a:effectLst/>
        </p:spPr>
        <p:txBody>
          <a:bodyPr rIns="274320"/>
          <a:lstStyle/>
          <a:p>
            <a:pPr algn="ctr" defTabSz="4389438">
              <a:lnSpc>
                <a:spcPct val="150000"/>
              </a:lnSpc>
              <a:defRPr/>
            </a:pPr>
            <a:endParaRPr lang="en-US" sz="2800" dirty="0">
              <a:latin typeface="Calibri" panose="020F0502020204030204" pitchFamily="34" charset="0"/>
            </a:endParaRPr>
          </a:p>
        </p:txBody>
      </p:sp>
      <p:sp>
        <p:nvSpPr>
          <p:cNvPr id="2054" name="Rectangle 8"/>
          <p:cNvSpPr>
            <a:spLocks noChangeArrowheads="1"/>
          </p:cNvSpPr>
          <p:nvPr/>
        </p:nvSpPr>
        <p:spPr bwMode="auto">
          <a:xfrm>
            <a:off x="25298400" y="29641800"/>
            <a:ext cx="17218152" cy="1219200"/>
          </a:xfrm>
          <a:prstGeom prst="rect">
            <a:avLst/>
          </a:prstGeom>
          <a:noFill/>
          <a:ln w="9525">
            <a:noFill/>
            <a:miter lim="800000"/>
            <a:headEnd/>
            <a:tailEnd/>
          </a:ln>
          <a:effectLst/>
        </p:spPr>
        <p:txBody>
          <a:bodyPr rIns="274320"/>
          <a:lstStyle/>
          <a:p>
            <a:pPr marL="914400" indent="-549275" defTabSz="4389438">
              <a:lnSpc>
                <a:spcPct val="150000"/>
              </a:lnSpc>
              <a:buFont typeface="Arial" pitchFamily="34" charset="0"/>
              <a:buChar char="•"/>
              <a:defRPr/>
            </a:pPr>
            <a:endParaRPr lang="en-US" sz="2800" i="1" dirty="0">
              <a:latin typeface="Calibri" panose="020F0502020204030204" pitchFamily="34" charset="0"/>
            </a:endParaRPr>
          </a:p>
        </p:txBody>
      </p:sp>
      <p:sp>
        <p:nvSpPr>
          <p:cNvPr id="2" name="Rectangle 1"/>
          <p:cNvSpPr/>
          <p:nvPr/>
        </p:nvSpPr>
        <p:spPr bwMode="auto">
          <a:xfrm>
            <a:off x="1524000" y="5349874"/>
            <a:ext cx="5867400" cy="26120725"/>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143000" marR="0" indent="-1143000" algn="l" defTabSz="4389438" rtl="0" eaLnBrk="1" fontAlgn="base" latinLnBrk="0" hangingPunct="1">
              <a:lnSpc>
                <a:spcPct val="150000"/>
              </a:lnSpc>
              <a:spcBef>
                <a:spcPct val="0"/>
              </a:spcBef>
              <a:spcAft>
                <a:spcPct val="0"/>
              </a:spcAft>
              <a:buClrTx/>
              <a:buSzTx/>
              <a:buFont typeface="Arial" panose="020B0604020202020204" pitchFamily="34" charset="0"/>
              <a:buChar char="•"/>
              <a:tabLst/>
            </a:pPr>
            <a:endParaRPr kumimoji="0" lang="en-US" sz="8000" b="1" i="0" u="none" strike="noStrike" cap="none" normalizeH="0" baseline="0" dirty="0">
              <a:ln>
                <a:noFill/>
              </a:ln>
              <a:solidFill>
                <a:schemeClr val="bg1"/>
              </a:solidFill>
              <a:effectLst/>
              <a:latin typeface="Calibri" panose="020F0502020204030204" pitchFamily="34" charset="0"/>
            </a:endParaRPr>
          </a:p>
        </p:txBody>
      </p:sp>
      <p:sp>
        <p:nvSpPr>
          <p:cNvPr id="3" name="Rectangle 7">
            <a:extLst>
              <a:ext uri="{FF2B5EF4-FFF2-40B4-BE49-F238E27FC236}">
                <a16:creationId xmlns:a16="http://schemas.microsoft.com/office/drawing/2014/main" id="{4D800BC2-D674-83CD-F5C0-BC718F7FC087}"/>
              </a:ext>
            </a:extLst>
          </p:cNvPr>
          <p:cNvSpPr>
            <a:spLocks noChangeArrowheads="1"/>
          </p:cNvSpPr>
          <p:nvPr/>
        </p:nvSpPr>
        <p:spPr bwMode="auto">
          <a:xfrm>
            <a:off x="8382000" y="9086950"/>
            <a:ext cx="16154401" cy="1885616"/>
          </a:xfrm>
          <a:prstGeom prst="rect">
            <a:avLst/>
          </a:prstGeom>
          <a:noFill/>
          <a:ln w="9525">
            <a:noFill/>
            <a:miter lim="800000"/>
            <a:headEnd/>
            <a:tailEnd/>
          </a:ln>
          <a:effectLst/>
        </p:spPr>
        <p:txBody>
          <a:bodyPr rIns="274320"/>
          <a:lstStyle/>
          <a:p>
            <a:pPr defTabSz="4389438">
              <a:lnSpc>
                <a:spcPct val="150000"/>
              </a:lnSpc>
              <a:defRPr/>
            </a:pPr>
            <a:r>
              <a:rPr lang="en-US" sz="5400" b="1" dirty="0">
                <a:solidFill>
                  <a:schemeClr val="accent6">
                    <a:lumMod val="75000"/>
                  </a:schemeClr>
                </a:solidFill>
                <a:latin typeface="Calibri" panose="020F0502020204030204" pitchFamily="34" charset="0"/>
              </a:rPr>
              <a:t>Migraine Demographic</a:t>
            </a:r>
          </a:p>
          <a:p>
            <a:pPr algn="ctr" defTabSz="4389438">
              <a:lnSpc>
                <a:spcPct val="150000"/>
              </a:lnSpc>
              <a:defRPr/>
            </a:pPr>
            <a:endParaRPr lang="en-US" sz="2800" dirty="0">
              <a:latin typeface="Calibri" panose="020F0502020204030204" pitchFamily="34" charset="0"/>
            </a:endParaRPr>
          </a:p>
        </p:txBody>
      </p:sp>
      <p:pic>
        <p:nvPicPr>
          <p:cNvPr id="5" name="Picture 4" descr="A picture containing text, screenshot, font, diagram&#10;&#10;Description automatically generated">
            <a:extLst>
              <a:ext uri="{FF2B5EF4-FFF2-40B4-BE49-F238E27FC236}">
                <a16:creationId xmlns:a16="http://schemas.microsoft.com/office/drawing/2014/main" id="{7BE8F04D-8399-F7F0-F8F8-B660AFE47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7645" y="10270589"/>
            <a:ext cx="8065232" cy="7748171"/>
          </a:xfrm>
          <a:prstGeom prst="rect">
            <a:avLst/>
          </a:prstGeom>
        </p:spPr>
      </p:pic>
      <p:pic>
        <p:nvPicPr>
          <p:cNvPr id="7" name="Picture 6" descr="A picture containing text, screenshot, diagram, line&#10;&#10;Description automatically generated">
            <a:extLst>
              <a:ext uri="{FF2B5EF4-FFF2-40B4-BE49-F238E27FC236}">
                <a16:creationId xmlns:a16="http://schemas.microsoft.com/office/drawing/2014/main" id="{0ECDA036-7576-30DB-BAF8-C7C4507237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5911" y="10486958"/>
            <a:ext cx="8699091" cy="9530933"/>
          </a:xfrm>
          <a:prstGeom prst="rect">
            <a:avLst/>
          </a:prstGeom>
        </p:spPr>
      </p:pic>
      <p:pic>
        <p:nvPicPr>
          <p:cNvPr id="9" name="Picture 8" descr="A picture containing text, screenshot, font, document&#10;&#10;Description automatically generated">
            <a:extLst>
              <a:ext uri="{FF2B5EF4-FFF2-40B4-BE49-F238E27FC236}">
                <a16:creationId xmlns:a16="http://schemas.microsoft.com/office/drawing/2014/main" id="{F4B2A6D9-F1EF-F0E8-0614-FEF496554E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67442" y="11484521"/>
            <a:ext cx="8478990" cy="4641783"/>
          </a:xfrm>
          <a:prstGeom prst="rect">
            <a:avLst/>
          </a:prstGeom>
        </p:spPr>
      </p:pic>
      <p:pic>
        <p:nvPicPr>
          <p:cNvPr id="11" name="Picture 10" descr="A picture containing text, screenshot, diagram, line&#10;&#10;Description automatically generated">
            <a:extLst>
              <a:ext uri="{FF2B5EF4-FFF2-40B4-BE49-F238E27FC236}">
                <a16:creationId xmlns:a16="http://schemas.microsoft.com/office/drawing/2014/main" id="{64D448A7-C8C6-A51A-0EE9-6AF59F8C11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78200" y="10486958"/>
            <a:ext cx="8699091" cy="9366114"/>
          </a:xfrm>
          <a:prstGeom prst="rect">
            <a:avLst/>
          </a:prstGeom>
        </p:spPr>
      </p:pic>
      <p:pic>
        <p:nvPicPr>
          <p:cNvPr id="13" name="Picture 12" descr="A screenshot of a computer code&#10;&#10;Description automatically generated with low confidence">
            <a:extLst>
              <a:ext uri="{FF2B5EF4-FFF2-40B4-BE49-F238E27FC236}">
                <a16:creationId xmlns:a16="http://schemas.microsoft.com/office/drawing/2014/main" id="{72A7A2F2-168D-A970-0E34-0100EADF94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32800" y="16459200"/>
            <a:ext cx="8198905" cy="4529395"/>
          </a:xfrm>
          <a:prstGeom prst="rect">
            <a:avLst/>
          </a:prstGeom>
        </p:spPr>
      </p:pic>
      <p:pic>
        <p:nvPicPr>
          <p:cNvPr id="21" name="Picture 20" descr="A picture containing text, screenshot, rectangle, diagram&#10;&#10;Description automatically generated">
            <a:extLst>
              <a:ext uri="{FF2B5EF4-FFF2-40B4-BE49-F238E27FC236}">
                <a16:creationId xmlns:a16="http://schemas.microsoft.com/office/drawing/2014/main" id="{79CB1D80-8FB3-A418-3C7F-9666141090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327600" y="23491536"/>
            <a:ext cx="10031603" cy="7257265"/>
          </a:xfrm>
          <a:prstGeom prst="rect">
            <a:avLst/>
          </a:prstGeom>
        </p:spPr>
      </p:pic>
      <p:pic>
        <p:nvPicPr>
          <p:cNvPr id="23" name="Picture 22" descr="A picture containing text, screenshot, display, diagram&#10;&#10;Description automatically generated">
            <a:extLst>
              <a:ext uri="{FF2B5EF4-FFF2-40B4-BE49-F238E27FC236}">
                <a16:creationId xmlns:a16="http://schemas.microsoft.com/office/drawing/2014/main" id="{C6F02569-6D8E-A136-2A19-24BB8B1A9C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28471" y="21347341"/>
            <a:ext cx="9969113" cy="6855636"/>
          </a:xfrm>
          <a:prstGeom prst="rect">
            <a:avLst/>
          </a:prstGeom>
        </p:spPr>
      </p:pic>
      <p:pic>
        <p:nvPicPr>
          <p:cNvPr id="25" name="Picture 24" descr="A picture containing text, screenshot, diagram, line&#10;&#10;Description automatically generated">
            <a:extLst>
              <a:ext uri="{FF2B5EF4-FFF2-40B4-BE49-F238E27FC236}">
                <a16:creationId xmlns:a16="http://schemas.microsoft.com/office/drawing/2014/main" id="{1DAD1AD1-C257-962B-4587-12176D9221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18643" y="21347341"/>
            <a:ext cx="11151521" cy="6905422"/>
          </a:xfrm>
          <a:prstGeom prst="rect">
            <a:avLst/>
          </a:prstGeom>
        </p:spPr>
      </p:pic>
      <p:sp>
        <p:nvSpPr>
          <p:cNvPr id="26" name="Rectangle 7">
            <a:extLst>
              <a:ext uri="{FF2B5EF4-FFF2-40B4-BE49-F238E27FC236}">
                <a16:creationId xmlns:a16="http://schemas.microsoft.com/office/drawing/2014/main" id="{493FBBE0-5E2E-077E-97BE-ADC8F5C51608}"/>
              </a:ext>
            </a:extLst>
          </p:cNvPr>
          <p:cNvSpPr>
            <a:spLocks noChangeArrowheads="1"/>
          </p:cNvSpPr>
          <p:nvPr/>
        </p:nvSpPr>
        <p:spPr bwMode="auto">
          <a:xfrm>
            <a:off x="33832800" y="9438984"/>
            <a:ext cx="16154401" cy="1885616"/>
          </a:xfrm>
          <a:prstGeom prst="rect">
            <a:avLst/>
          </a:prstGeom>
          <a:noFill/>
          <a:ln w="9525">
            <a:noFill/>
            <a:miter lim="800000"/>
            <a:headEnd/>
            <a:tailEnd/>
          </a:ln>
          <a:effectLst/>
        </p:spPr>
        <p:txBody>
          <a:bodyPr rIns="274320"/>
          <a:lstStyle/>
          <a:p>
            <a:pPr defTabSz="4389438">
              <a:defRPr/>
            </a:pPr>
            <a:r>
              <a:rPr lang="en-US" sz="5400" b="1" dirty="0">
                <a:solidFill>
                  <a:schemeClr val="accent6">
                    <a:lumMod val="75000"/>
                  </a:schemeClr>
                </a:solidFill>
                <a:latin typeface="Calibri" panose="020F0502020204030204" pitchFamily="34" charset="0"/>
              </a:rPr>
              <a:t>Chi Square Goodness of Fit</a:t>
            </a:r>
          </a:p>
          <a:p>
            <a:pPr defTabSz="4389438">
              <a:defRPr/>
            </a:pPr>
            <a:r>
              <a:rPr lang="en-US" sz="5400" b="1" dirty="0">
                <a:solidFill>
                  <a:schemeClr val="accent6">
                    <a:lumMod val="75000"/>
                  </a:schemeClr>
                </a:solidFill>
                <a:latin typeface="Calibri" panose="020F0502020204030204" pitchFamily="34" charset="0"/>
              </a:rPr>
              <a:t>Test</a:t>
            </a:r>
          </a:p>
        </p:txBody>
      </p:sp>
      <p:sp>
        <p:nvSpPr>
          <p:cNvPr id="27" name="TextBox 26">
            <a:extLst>
              <a:ext uri="{FF2B5EF4-FFF2-40B4-BE49-F238E27FC236}">
                <a16:creationId xmlns:a16="http://schemas.microsoft.com/office/drawing/2014/main" id="{5884CD98-F3FD-C80D-BA0A-D59B7638C187}"/>
              </a:ext>
            </a:extLst>
          </p:cNvPr>
          <p:cNvSpPr txBox="1"/>
          <p:nvPr/>
        </p:nvSpPr>
        <p:spPr>
          <a:xfrm>
            <a:off x="8197645" y="28309017"/>
            <a:ext cx="13106400" cy="3433889"/>
          </a:xfrm>
          <a:prstGeom prst="rect">
            <a:avLst/>
          </a:prstGeom>
          <a:noFill/>
        </p:spPr>
        <p:txBody>
          <a:bodyPr wrap="square" rtlCol="0">
            <a:spAutoFit/>
          </a:bodyPr>
          <a:lstStyle/>
          <a:p>
            <a:pPr defTabSz="4389438">
              <a:lnSpc>
                <a:spcPct val="150000"/>
              </a:lnSpc>
              <a:defRPr/>
            </a:pPr>
            <a:r>
              <a:rPr lang="en-US" sz="2200" b="1" dirty="0">
                <a:solidFill>
                  <a:schemeClr val="accent6">
                    <a:lumMod val="75000"/>
                  </a:schemeClr>
                </a:solidFill>
                <a:latin typeface="Calibri" panose="020F0502020204030204" pitchFamily="34" charset="0"/>
              </a:rPr>
              <a:t>References </a:t>
            </a:r>
          </a:p>
          <a:p>
            <a:pPr marL="171450" indent="-171450" defTabSz="4389438">
              <a:lnSpc>
                <a:spcPct val="150000"/>
              </a:lnSpc>
              <a:buFont typeface="Arial" panose="020B0604020202020204" pitchFamily="34" charset="0"/>
              <a:buChar char="•"/>
              <a:defRPr/>
            </a:pPr>
            <a:r>
              <a:rPr lang="en-US" sz="1400" dirty="0">
                <a:effectLst/>
                <a:latin typeface="Times New Roman" panose="02020603050405020304" pitchFamily="18" charset="0"/>
                <a:ea typeface="Times New Roman" panose="02020603050405020304" pitchFamily="18" charset="0"/>
              </a:rPr>
              <a:t>Bureau, U. S. C. (2021, December 16). </a:t>
            </a:r>
            <a:r>
              <a:rPr lang="en-US" sz="1400" i="1" dirty="0">
                <a:effectLst/>
                <a:latin typeface="Times New Roman" panose="02020603050405020304" pitchFamily="18" charset="0"/>
                <a:ea typeface="Times New Roman" panose="02020603050405020304" pitchFamily="18" charset="0"/>
              </a:rPr>
              <a:t>2018 population estimates by age, sex, race and Hispanic origin</a:t>
            </a:r>
            <a:r>
              <a:rPr lang="en-US" sz="1400" dirty="0">
                <a:effectLst/>
                <a:latin typeface="Times New Roman" panose="02020603050405020304" pitchFamily="18" charset="0"/>
                <a:ea typeface="Times New Roman" panose="02020603050405020304" pitchFamily="18" charset="0"/>
              </a:rPr>
              <a:t>. Census.gov. Retrieved April 17, 2023, from https://www.census.gov/newsroom/press-kits/2019/detailed-estimates.html </a:t>
            </a:r>
          </a:p>
          <a:p>
            <a:pPr marL="171450" indent="-171450" defTabSz="4389438">
              <a:lnSpc>
                <a:spcPct val="150000"/>
              </a:lnSpc>
              <a:buFont typeface="Arial" panose="020B0604020202020204" pitchFamily="34" charset="0"/>
              <a:buChar char="•"/>
              <a:defRPr/>
            </a:pPr>
            <a:r>
              <a:rPr lang="en-US" sz="1400" dirty="0">
                <a:effectLst/>
                <a:latin typeface="Times New Roman" panose="02020603050405020304" pitchFamily="18" charset="0"/>
                <a:ea typeface="Times New Roman" panose="02020603050405020304" pitchFamily="18" charset="0"/>
              </a:rPr>
              <a:t>E;, L. S. S. H. U. L. (2015). </a:t>
            </a:r>
            <a:r>
              <a:rPr lang="en-US" sz="1400" i="1" dirty="0">
                <a:effectLst/>
                <a:latin typeface="Times New Roman" panose="02020603050405020304" pitchFamily="18" charset="0"/>
                <a:ea typeface="Times New Roman" panose="02020603050405020304" pitchFamily="18" charset="0"/>
              </a:rPr>
              <a:t>The prevalence, burden, and treatment of severe, frequent, and migraine headaches in US minority populations: Statistics from National Survey Studies</a:t>
            </a:r>
            <a:r>
              <a:rPr lang="en-US" sz="1400" dirty="0">
                <a:effectLst/>
                <a:latin typeface="Times New Roman" panose="02020603050405020304" pitchFamily="18" charset="0"/>
                <a:ea typeface="Times New Roman" panose="02020603050405020304" pitchFamily="18" charset="0"/>
              </a:rPr>
              <a:t>. Headache. Retrieved April 17, 2023, from https://pubmed.ncbi.nlm.nih.gov/25644596/ </a:t>
            </a:r>
          </a:p>
          <a:p>
            <a:pPr marL="171450" indent="-171450" defTabSz="4389438">
              <a:lnSpc>
                <a:spcPct val="150000"/>
              </a:lnSpc>
              <a:buFont typeface="Arial" panose="020B0604020202020204" pitchFamily="34" charset="0"/>
              <a:buChar char="•"/>
              <a:defRPr/>
            </a:pPr>
            <a:r>
              <a:rPr lang="en-US" sz="1400" dirty="0" err="1">
                <a:effectLst/>
                <a:latin typeface="Times New Roman" panose="02020603050405020304" pitchFamily="18" charset="0"/>
                <a:ea typeface="Times New Roman" panose="02020603050405020304" pitchFamily="18" charset="0"/>
              </a:rPr>
              <a:t>Liebler</a:t>
            </a:r>
            <a:r>
              <a:rPr lang="en-US" sz="1400" dirty="0">
                <a:effectLst/>
                <a:latin typeface="Times New Roman" panose="02020603050405020304" pitchFamily="18" charset="0"/>
                <a:ea typeface="Times New Roman" panose="02020603050405020304" pitchFamily="18" charset="0"/>
              </a:rPr>
              <a:t>, C. A., &amp; Halpern-Manners, A. (2008, February). </a:t>
            </a:r>
            <a:r>
              <a:rPr lang="en-US" sz="1400" i="1" dirty="0">
                <a:effectLst/>
                <a:latin typeface="Times New Roman" panose="02020603050405020304" pitchFamily="18" charset="0"/>
                <a:ea typeface="Times New Roman" panose="02020603050405020304" pitchFamily="18" charset="0"/>
              </a:rPr>
              <a:t>A practical approach to using multiple-race response data: A bridging method for public-use microdata</a:t>
            </a:r>
            <a:r>
              <a:rPr lang="en-US" sz="1400" dirty="0">
                <a:effectLst/>
                <a:latin typeface="Times New Roman" panose="02020603050405020304" pitchFamily="18" charset="0"/>
                <a:ea typeface="Times New Roman" panose="02020603050405020304" pitchFamily="18" charset="0"/>
              </a:rPr>
              <a:t>. Demography. Retrieved April 17, 2023, from https://www.ncbi.nlm.nih.gov/pmc/articles/PMC2831381/ </a:t>
            </a:r>
          </a:p>
          <a:p>
            <a:pPr marL="171450" indent="-171450" defTabSz="4389438">
              <a:lnSpc>
                <a:spcPct val="150000"/>
              </a:lnSpc>
              <a:buFont typeface="Arial" panose="020B0604020202020204" pitchFamily="34" charset="0"/>
              <a:buChar char="•"/>
              <a:defRPr/>
            </a:pPr>
            <a:r>
              <a:rPr lang="en-US" sz="1400" dirty="0">
                <a:effectLst/>
                <a:latin typeface="Times New Roman" panose="02020603050405020304" pitchFamily="18" charset="0"/>
                <a:ea typeface="Times New Roman" panose="02020603050405020304" pitchFamily="18" charset="0"/>
              </a:rPr>
              <a:t>Masrour, S. (2022, December 6). </a:t>
            </a:r>
            <a:r>
              <a:rPr lang="en-US" sz="1400" i="1" dirty="0">
                <a:effectLst/>
                <a:latin typeface="Times New Roman" panose="02020603050405020304" pitchFamily="18" charset="0"/>
                <a:ea typeface="Times New Roman" panose="02020603050405020304" pitchFamily="18" charset="0"/>
              </a:rPr>
              <a:t>Spotlight on: Migraine in women: AMF</a:t>
            </a:r>
            <a:r>
              <a:rPr lang="en-US" sz="1400" dirty="0">
                <a:effectLst/>
                <a:latin typeface="Times New Roman" panose="02020603050405020304" pitchFamily="18" charset="0"/>
                <a:ea typeface="Times New Roman" panose="02020603050405020304" pitchFamily="18" charset="0"/>
              </a:rPr>
              <a:t>. American Migraine Foundation. Retrieved April 17, 2023, from https://americanmigrainefoundation.org/resource-library/migraine-women/ </a:t>
            </a:r>
          </a:p>
          <a:p>
            <a:pPr marL="171450" indent="-171450" defTabSz="4389438">
              <a:lnSpc>
                <a:spcPct val="150000"/>
              </a:lnSpc>
              <a:buFont typeface="Arial" panose="020B0604020202020204" pitchFamily="34" charset="0"/>
              <a:buChar char="•"/>
              <a:defRPr/>
            </a:pPr>
            <a:endParaRPr lang="en-US" sz="1200" dirty="0">
              <a:latin typeface="Calibri" panose="020F0502020204030204" pitchFamily="34" charset="0"/>
            </a:endParaRPr>
          </a:p>
        </p:txBody>
      </p:sp>
      <p:sp>
        <p:nvSpPr>
          <p:cNvPr id="28" name="Rectangle 7">
            <a:extLst>
              <a:ext uri="{FF2B5EF4-FFF2-40B4-BE49-F238E27FC236}">
                <a16:creationId xmlns:a16="http://schemas.microsoft.com/office/drawing/2014/main" id="{C9B8AEC7-C7DC-8FD9-15C3-3D499D65488D}"/>
              </a:ext>
            </a:extLst>
          </p:cNvPr>
          <p:cNvSpPr>
            <a:spLocks noChangeArrowheads="1"/>
          </p:cNvSpPr>
          <p:nvPr/>
        </p:nvSpPr>
        <p:spPr bwMode="auto">
          <a:xfrm>
            <a:off x="7978711" y="19736834"/>
            <a:ext cx="8699092" cy="1885616"/>
          </a:xfrm>
          <a:prstGeom prst="rect">
            <a:avLst/>
          </a:prstGeom>
          <a:noFill/>
          <a:ln w="9525">
            <a:noFill/>
            <a:miter lim="800000"/>
            <a:headEnd/>
            <a:tailEnd/>
          </a:ln>
          <a:effectLst/>
        </p:spPr>
        <p:txBody>
          <a:bodyPr rIns="274320"/>
          <a:lstStyle/>
          <a:p>
            <a:pPr defTabSz="4389438">
              <a:lnSpc>
                <a:spcPct val="150000"/>
              </a:lnSpc>
              <a:defRPr/>
            </a:pPr>
            <a:r>
              <a:rPr lang="en-US" sz="5400" b="1" dirty="0">
                <a:solidFill>
                  <a:schemeClr val="accent6">
                    <a:lumMod val="75000"/>
                  </a:schemeClr>
                </a:solidFill>
                <a:latin typeface="Calibri" panose="020F0502020204030204" pitchFamily="34" charset="0"/>
              </a:rPr>
              <a:t>Diving Deeper into Migraine</a:t>
            </a:r>
            <a:endParaRPr lang="en-US" sz="2800" dirty="0">
              <a:latin typeface="Calibri" panose="020F0502020204030204" pitchFamily="34" charset="0"/>
            </a:endParaRPr>
          </a:p>
        </p:txBody>
      </p:sp>
      <p:sp>
        <p:nvSpPr>
          <p:cNvPr id="29" name="Rectangle 7">
            <a:extLst>
              <a:ext uri="{FF2B5EF4-FFF2-40B4-BE49-F238E27FC236}">
                <a16:creationId xmlns:a16="http://schemas.microsoft.com/office/drawing/2014/main" id="{3E9BF825-940B-82C3-0DA0-0A0DF5108279}"/>
              </a:ext>
            </a:extLst>
          </p:cNvPr>
          <p:cNvSpPr>
            <a:spLocks noChangeArrowheads="1"/>
          </p:cNvSpPr>
          <p:nvPr/>
        </p:nvSpPr>
        <p:spPr bwMode="auto">
          <a:xfrm>
            <a:off x="30327600" y="21624610"/>
            <a:ext cx="16154401" cy="1885616"/>
          </a:xfrm>
          <a:prstGeom prst="rect">
            <a:avLst/>
          </a:prstGeom>
          <a:noFill/>
          <a:ln w="9525">
            <a:noFill/>
            <a:miter lim="800000"/>
            <a:headEnd/>
            <a:tailEnd/>
          </a:ln>
          <a:effectLst/>
        </p:spPr>
        <p:txBody>
          <a:bodyPr rIns="274320"/>
          <a:lstStyle/>
          <a:p>
            <a:pPr defTabSz="4389438">
              <a:defRPr/>
            </a:pPr>
            <a:r>
              <a:rPr lang="en-US" sz="5400" b="1" dirty="0">
                <a:solidFill>
                  <a:schemeClr val="accent6">
                    <a:lumMod val="75000"/>
                  </a:schemeClr>
                </a:solidFill>
                <a:latin typeface="Calibri" panose="020F0502020204030204" pitchFamily="34" charset="0"/>
              </a:rPr>
              <a:t>Migraine Sufferers – Satisfaction with</a:t>
            </a:r>
          </a:p>
          <a:p>
            <a:pPr defTabSz="4389438">
              <a:defRPr/>
            </a:pPr>
            <a:r>
              <a:rPr lang="en-US" sz="5400" b="1" dirty="0">
                <a:solidFill>
                  <a:schemeClr val="accent6">
                    <a:lumMod val="75000"/>
                  </a:schemeClr>
                </a:solidFill>
                <a:latin typeface="Calibri" panose="020F0502020204030204" pitchFamily="34" charset="0"/>
              </a:rPr>
              <a:t>Current Treatment</a:t>
            </a:r>
            <a:endParaRPr lang="en-US" sz="2800" dirty="0">
              <a:latin typeface="Calibri" panose="020F0502020204030204" pitchFamily="34" charset="0"/>
            </a:endParaRPr>
          </a:p>
        </p:txBody>
      </p:sp>
      <p:sp>
        <p:nvSpPr>
          <p:cNvPr id="30" name="Rectangle 7">
            <a:extLst>
              <a:ext uri="{FF2B5EF4-FFF2-40B4-BE49-F238E27FC236}">
                <a16:creationId xmlns:a16="http://schemas.microsoft.com/office/drawing/2014/main" id="{E6BFEB63-9681-D51B-C6DC-036813AA3AB3}"/>
              </a:ext>
            </a:extLst>
          </p:cNvPr>
          <p:cNvSpPr>
            <a:spLocks noChangeArrowheads="1"/>
          </p:cNvSpPr>
          <p:nvPr/>
        </p:nvSpPr>
        <p:spPr bwMode="auto">
          <a:xfrm>
            <a:off x="19984583" y="19736834"/>
            <a:ext cx="8757400" cy="1885616"/>
          </a:xfrm>
          <a:prstGeom prst="rect">
            <a:avLst/>
          </a:prstGeom>
          <a:noFill/>
          <a:ln w="9525">
            <a:noFill/>
            <a:miter lim="800000"/>
            <a:headEnd/>
            <a:tailEnd/>
          </a:ln>
          <a:effectLst/>
        </p:spPr>
        <p:txBody>
          <a:bodyPr rIns="274320"/>
          <a:lstStyle/>
          <a:p>
            <a:pPr defTabSz="4389438">
              <a:lnSpc>
                <a:spcPct val="150000"/>
              </a:lnSpc>
              <a:defRPr/>
            </a:pPr>
            <a:r>
              <a:rPr lang="en-US" sz="5400" b="1" dirty="0">
                <a:solidFill>
                  <a:schemeClr val="accent6">
                    <a:lumMod val="75000"/>
                  </a:schemeClr>
                </a:solidFill>
                <a:latin typeface="Calibri" panose="020F0502020204030204" pitchFamily="34" charset="0"/>
              </a:rPr>
              <a:t>Not a Single Package</a:t>
            </a:r>
            <a:endParaRPr lang="en-US" sz="2800" dirty="0">
              <a:latin typeface="Calibri" panose="020F0502020204030204" pitchFamily="34" charset="0"/>
            </a:endParaRPr>
          </a:p>
        </p:txBody>
      </p:sp>
      <p:sp>
        <p:nvSpPr>
          <p:cNvPr id="31" name="TextBox 30">
            <a:extLst>
              <a:ext uri="{FF2B5EF4-FFF2-40B4-BE49-F238E27FC236}">
                <a16:creationId xmlns:a16="http://schemas.microsoft.com/office/drawing/2014/main" id="{F6599E12-0EB7-9CA5-07EE-CCE3346C2087}"/>
              </a:ext>
            </a:extLst>
          </p:cNvPr>
          <p:cNvSpPr txBox="1"/>
          <p:nvPr/>
        </p:nvSpPr>
        <p:spPr>
          <a:xfrm>
            <a:off x="1524000" y="6248400"/>
            <a:ext cx="5867399" cy="2800767"/>
          </a:xfrm>
          <a:prstGeom prst="rect">
            <a:avLst/>
          </a:prstGeom>
          <a:noFill/>
        </p:spPr>
        <p:txBody>
          <a:bodyPr wrap="square" rtlCol="0">
            <a:spAutoFit/>
          </a:bodyPr>
          <a:lstStyle/>
          <a:p>
            <a:pPr marL="571500" indent="-571500">
              <a:buFont typeface="Arial" panose="020B0604020202020204" pitchFamily="34" charset="0"/>
              <a:buChar char="•"/>
            </a:pPr>
            <a:r>
              <a:rPr lang="en-US" sz="4400" b="1" dirty="0">
                <a:solidFill>
                  <a:schemeClr val="bg1"/>
                </a:solidFill>
              </a:rPr>
              <a:t>1 in 8 Affected Suffer With More Than One Condition</a:t>
            </a:r>
          </a:p>
        </p:txBody>
      </p:sp>
      <p:sp>
        <p:nvSpPr>
          <p:cNvPr id="32" name="TextBox 31">
            <a:extLst>
              <a:ext uri="{FF2B5EF4-FFF2-40B4-BE49-F238E27FC236}">
                <a16:creationId xmlns:a16="http://schemas.microsoft.com/office/drawing/2014/main" id="{D7AEF464-12EB-9AC4-4D13-F99ACADB3CE7}"/>
              </a:ext>
            </a:extLst>
          </p:cNvPr>
          <p:cNvSpPr txBox="1"/>
          <p:nvPr/>
        </p:nvSpPr>
        <p:spPr>
          <a:xfrm>
            <a:off x="1558635" y="9979671"/>
            <a:ext cx="5867399" cy="2800767"/>
          </a:xfrm>
          <a:prstGeom prst="rect">
            <a:avLst/>
          </a:prstGeom>
          <a:noFill/>
        </p:spPr>
        <p:txBody>
          <a:bodyPr wrap="square" rtlCol="0">
            <a:spAutoFit/>
          </a:bodyPr>
          <a:lstStyle/>
          <a:p>
            <a:pPr marL="571500" indent="-571500">
              <a:buFont typeface="Arial" panose="020B0604020202020204" pitchFamily="34" charset="0"/>
              <a:buChar char="•"/>
            </a:pPr>
            <a:r>
              <a:rPr lang="en-US" sz="4400" b="1" dirty="0">
                <a:solidFill>
                  <a:schemeClr val="bg1"/>
                </a:solidFill>
              </a:rPr>
              <a:t>Females Are Disproportionally Affected  by Migraine</a:t>
            </a:r>
          </a:p>
        </p:txBody>
      </p:sp>
      <p:sp>
        <p:nvSpPr>
          <p:cNvPr id="33" name="TextBox 32">
            <a:extLst>
              <a:ext uri="{FF2B5EF4-FFF2-40B4-BE49-F238E27FC236}">
                <a16:creationId xmlns:a16="http://schemas.microsoft.com/office/drawing/2014/main" id="{C2D31DD2-EBA3-D9FF-40F8-1BCB54E90379}"/>
              </a:ext>
            </a:extLst>
          </p:cNvPr>
          <p:cNvSpPr txBox="1"/>
          <p:nvPr/>
        </p:nvSpPr>
        <p:spPr>
          <a:xfrm>
            <a:off x="1487129" y="13805412"/>
            <a:ext cx="5867399" cy="3477875"/>
          </a:xfrm>
          <a:prstGeom prst="rect">
            <a:avLst/>
          </a:prstGeom>
          <a:noFill/>
        </p:spPr>
        <p:txBody>
          <a:bodyPr wrap="square" rtlCol="0">
            <a:spAutoFit/>
          </a:bodyPr>
          <a:lstStyle/>
          <a:p>
            <a:pPr marL="571500" indent="-571500">
              <a:buFont typeface="Arial" panose="020B0604020202020204" pitchFamily="34" charset="0"/>
              <a:buChar char="•"/>
            </a:pPr>
            <a:r>
              <a:rPr lang="en-US" sz="4400" b="1" dirty="0">
                <a:solidFill>
                  <a:schemeClr val="bg1"/>
                </a:solidFill>
              </a:rPr>
              <a:t>Institutional Underreporting &amp; Cultural Norms Skew Minority Reporting </a:t>
            </a:r>
          </a:p>
        </p:txBody>
      </p:sp>
      <p:sp>
        <p:nvSpPr>
          <p:cNvPr id="34" name="TextBox 33">
            <a:extLst>
              <a:ext uri="{FF2B5EF4-FFF2-40B4-BE49-F238E27FC236}">
                <a16:creationId xmlns:a16="http://schemas.microsoft.com/office/drawing/2014/main" id="{6D1E5641-1B9B-2B4C-1078-37CE76CC1D3F}"/>
              </a:ext>
            </a:extLst>
          </p:cNvPr>
          <p:cNvSpPr txBox="1"/>
          <p:nvPr/>
        </p:nvSpPr>
        <p:spPr>
          <a:xfrm>
            <a:off x="1500354" y="18172494"/>
            <a:ext cx="5867399" cy="2123658"/>
          </a:xfrm>
          <a:prstGeom prst="rect">
            <a:avLst/>
          </a:prstGeom>
          <a:noFill/>
        </p:spPr>
        <p:txBody>
          <a:bodyPr wrap="square" rtlCol="0">
            <a:spAutoFit/>
          </a:bodyPr>
          <a:lstStyle/>
          <a:p>
            <a:pPr marL="571500" indent="-571500">
              <a:buFont typeface="Arial" panose="020B0604020202020204" pitchFamily="34" charset="0"/>
              <a:buChar char="•"/>
            </a:pPr>
            <a:r>
              <a:rPr lang="en-US" sz="4400" b="1" dirty="0">
                <a:solidFill>
                  <a:schemeClr val="bg1"/>
                </a:solidFill>
              </a:rPr>
              <a:t>U.S Healthcare Impacts Modern Proper Treatment</a:t>
            </a:r>
          </a:p>
        </p:txBody>
      </p:sp>
      <p:sp>
        <p:nvSpPr>
          <p:cNvPr id="35" name="TextBox 34">
            <a:extLst>
              <a:ext uri="{FF2B5EF4-FFF2-40B4-BE49-F238E27FC236}">
                <a16:creationId xmlns:a16="http://schemas.microsoft.com/office/drawing/2014/main" id="{8982E387-8258-7A0F-65DB-9789736B8D25}"/>
              </a:ext>
            </a:extLst>
          </p:cNvPr>
          <p:cNvSpPr txBox="1"/>
          <p:nvPr/>
        </p:nvSpPr>
        <p:spPr>
          <a:xfrm>
            <a:off x="1531631" y="21118686"/>
            <a:ext cx="5867399" cy="4154984"/>
          </a:xfrm>
          <a:prstGeom prst="rect">
            <a:avLst/>
          </a:prstGeom>
          <a:noFill/>
        </p:spPr>
        <p:txBody>
          <a:bodyPr wrap="square" rtlCol="0">
            <a:spAutoFit/>
          </a:bodyPr>
          <a:lstStyle/>
          <a:p>
            <a:pPr marL="571500" indent="-571500">
              <a:buFont typeface="Arial" panose="020B0604020202020204" pitchFamily="34" charset="0"/>
              <a:buChar char="•"/>
            </a:pPr>
            <a:r>
              <a:rPr lang="en-US" sz="4400" b="1" dirty="0">
                <a:solidFill>
                  <a:schemeClr val="bg1"/>
                </a:solidFill>
              </a:rPr>
              <a:t>On Average, Majority of the Study Participants Had Neutral Feelings Towards Their Treatment</a:t>
            </a:r>
          </a:p>
        </p:txBody>
      </p:sp>
      <p:sp>
        <p:nvSpPr>
          <p:cNvPr id="38" name="TextBox 37">
            <a:extLst>
              <a:ext uri="{FF2B5EF4-FFF2-40B4-BE49-F238E27FC236}">
                <a16:creationId xmlns:a16="http://schemas.microsoft.com/office/drawing/2014/main" id="{2042082D-7652-FC96-9645-491A8AFAC4ED}"/>
              </a:ext>
            </a:extLst>
          </p:cNvPr>
          <p:cNvSpPr txBox="1"/>
          <p:nvPr/>
        </p:nvSpPr>
        <p:spPr>
          <a:xfrm>
            <a:off x="1558635" y="25833633"/>
            <a:ext cx="5867399" cy="4154984"/>
          </a:xfrm>
          <a:prstGeom prst="rect">
            <a:avLst/>
          </a:prstGeom>
          <a:noFill/>
        </p:spPr>
        <p:txBody>
          <a:bodyPr wrap="square" rtlCol="0">
            <a:spAutoFit/>
          </a:bodyPr>
          <a:lstStyle/>
          <a:p>
            <a:pPr marL="571500" indent="-571500">
              <a:buFont typeface="Arial" panose="020B0604020202020204" pitchFamily="34" charset="0"/>
              <a:buChar char="•"/>
            </a:pPr>
            <a:r>
              <a:rPr lang="en-US" sz="4400" b="1" dirty="0">
                <a:solidFill>
                  <a:schemeClr val="bg1"/>
                </a:solidFill>
              </a:rPr>
              <a:t>Episodic/Cluster Headaches and Hemiplegia are the Two Most Common Comorbid Conditions</a:t>
            </a:r>
          </a:p>
        </p:txBody>
      </p:sp>
    </p:spTree>
    <p:extLst>
      <p:ext uri="{BB962C8B-B14F-4D97-AF65-F5344CB8AC3E}">
        <p14:creationId xmlns:p14="http://schemas.microsoft.com/office/powerpoint/2010/main" val="11382592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2.1.3179"/>
  <p:tag name="PPTVERSION" val="14"/>
  <p:tag name="TPOS" val="2"/>
</p:tagLst>
</file>

<file path=ppt/theme/theme1.xml><?xml version="1.0" encoding="utf-8"?>
<a:theme xmlns:a="http://schemas.openxmlformats.org/drawingml/2006/main" name="Default Desig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e06a2d5-071d-4f3b-a0d5-f590e9b23fa0" xsi:nil="true"/>
    <lcf76f155ced4ddcb4097134ff3c332f xmlns="1cae5a64-d7d8-4f0b-9cf8-9ebbddb98e30">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005BA3AAD17E468D4284C45D1B3370" ma:contentTypeVersion="12" ma:contentTypeDescription="Create a new document." ma:contentTypeScope="" ma:versionID="a829aeb0fc4afc01f07fd6644f80371a">
  <xsd:schema xmlns:xsd="http://www.w3.org/2001/XMLSchema" xmlns:xs="http://www.w3.org/2001/XMLSchema" xmlns:p="http://schemas.microsoft.com/office/2006/metadata/properties" xmlns:ns2="1cae5a64-d7d8-4f0b-9cf8-9ebbddb98e30" xmlns:ns3="3e06a2d5-071d-4f3b-a0d5-f590e9b23fa0" targetNamespace="http://schemas.microsoft.com/office/2006/metadata/properties" ma:root="true" ma:fieldsID="fe3f156ab044c76c52ba6453421b87a8" ns2:_="" ns3:_="">
    <xsd:import namespace="1cae5a64-d7d8-4f0b-9cf8-9ebbddb98e30"/>
    <xsd:import namespace="3e06a2d5-071d-4f3b-a0d5-f590e9b23f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ae5a64-d7d8-4f0b-9cf8-9ebbddb98e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374634d-9e77-47ab-8ce3-ec35be73605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e06a2d5-071d-4f3b-a0d5-f590e9b23fa0"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c89eae9a-2e29-484d-a8f0-c9670d92e3a1}" ma:internalName="TaxCatchAll" ma:showField="CatchAllData" ma:web="3e06a2d5-071d-4f3b-a0d5-f590e9b23fa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D63DDB-DCC3-4B71-8C12-3877B1C8474E}">
  <ds:schemaRefs>
    <ds:schemaRef ds:uri="http://purl.org/dc/terms/"/>
    <ds:schemaRef ds:uri="3e06a2d5-071d-4f3b-a0d5-f590e9b23fa0"/>
    <ds:schemaRef ds:uri="http://schemas.microsoft.com/office/2006/documentManagement/types"/>
    <ds:schemaRef ds:uri="http://purl.org/dc/dcmitype/"/>
    <ds:schemaRef ds:uri="1cae5a64-d7d8-4f0b-9cf8-9ebbddb98e30"/>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DBFC852D-A3AC-49BA-884F-88D72FC65119}">
  <ds:schemaRefs>
    <ds:schemaRef ds:uri="http://schemas.microsoft.com/sharepoint/v3/contenttype/forms"/>
  </ds:schemaRefs>
</ds:datastoreItem>
</file>

<file path=customXml/itemProps3.xml><?xml version="1.0" encoding="utf-8"?>
<ds:datastoreItem xmlns:ds="http://schemas.openxmlformats.org/officeDocument/2006/customXml" ds:itemID="{C9282198-AF80-4211-8D0B-28307BAB31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ae5a64-d7d8-4f0b-9cf8-9ebbddb98e30"/>
    <ds:schemaRef ds:uri="3e06a2d5-071d-4f3b-a0d5-f590e9b23f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180</TotalTime>
  <Words>542</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Candara</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Capital University</dc:creator>
  <cp:lastModifiedBy>Huang, Nic</cp:lastModifiedBy>
  <cp:revision>33</cp:revision>
  <cp:lastPrinted>2023-04-17T22:59:26Z</cp:lastPrinted>
  <dcterms:created xsi:type="dcterms:W3CDTF">2010-03-21T18:06:26Z</dcterms:created>
  <dcterms:modified xsi:type="dcterms:W3CDTF">2023-04-17T23:00:40Z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0x01010057005BA3AAD17E468D4284C45D1B3370</vt:lpwstr>
  </property>
</Properties>
</file>