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4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92" autoAdjust="0"/>
    <p:restoredTop sz="86383"/>
  </p:normalViewPr>
  <p:slideViewPr>
    <p:cSldViewPr snapToGrid="0">
      <p:cViewPr varScale="1">
        <p:scale>
          <a:sx n="131" d="100"/>
          <a:sy n="131" d="100"/>
        </p:scale>
        <p:origin x="520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8149B1B-8A98-417F-B098-8545D14DF3E5}" type="datetimeFigureOut">
              <a:rPr lang="es-CO" smtClean="0"/>
              <a:t>24/11/22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BBA64EB-71FA-44CD-9E41-2FCFD4D7CBE5}" type="slidenum">
              <a:rPr lang="es-CO" smtClean="0"/>
              <a:t>‹Nº›</a:t>
            </a:fld>
            <a:endParaRPr lang="es-CO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3586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9B1B-8A98-417F-B098-8545D14DF3E5}" type="datetimeFigureOut">
              <a:rPr lang="es-CO" smtClean="0"/>
              <a:t>24/11/22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64EB-71FA-44CD-9E41-2FCFD4D7CB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8032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9B1B-8A98-417F-B098-8545D14DF3E5}" type="datetimeFigureOut">
              <a:rPr lang="es-CO" smtClean="0"/>
              <a:t>24/11/22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64EB-71FA-44CD-9E41-2FCFD4D7CB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3777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9B1B-8A98-417F-B098-8545D14DF3E5}" type="datetimeFigureOut">
              <a:rPr lang="es-CO" smtClean="0"/>
              <a:t>24/11/22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64EB-71FA-44CD-9E41-2FCFD4D7CB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476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9B1B-8A98-417F-B098-8545D14DF3E5}" type="datetimeFigureOut">
              <a:rPr lang="es-CO" smtClean="0"/>
              <a:t>24/11/22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64EB-71FA-44CD-9E41-2FCFD4D7CBE5}" type="slidenum">
              <a:rPr lang="es-CO" smtClean="0"/>
              <a:t>‹Nº›</a:t>
            </a:fld>
            <a:endParaRPr lang="es-CO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4371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9B1B-8A98-417F-B098-8545D14DF3E5}" type="datetimeFigureOut">
              <a:rPr lang="es-CO" smtClean="0"/>
              <a:t>24/11/22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64EB-71FA-44CD-9E41-2FCFD4D7CB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2879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9B1B-8A98-417F-B098-8545D14DF3E5}" type="datetimeFigureOut">
              <a:rPr lang="es-CO" smtClean="0"/>
              <a:t>24/11/22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64EB-71FA-44CD-9E41-2FCFD4D7CB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8921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9B1B-8A98-417F-B098-8545D14DF3E5}" type="datetimeFigureOut">
              <a:rPr lang="es-CO" smtClean="0"/>
              <a:t>24/11/22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64EB-71FA-44CD-9E41-2FCFD4D7CB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7973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9B1B-8A98-417F-B098-8545D14DF3E5}" type="datetimeFigureOut">
              <a:rPr lang="es-CO" smtClean="0"/>
              <a:t>24/11/22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64EB-71FA-44CD-9E41-2FCFD4D7CB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2749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9B1B-8A98-417F-B098-8545D14DF3E5}" type="datetimeFigureOut">
              <a:rPr lang="es-CO" smtClean="0"/>
              <a:t>24/11/22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64EB-71FA-44CD-9E41-2FCFD4D7CB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3065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9B1B-8A98-417F-B098-8545D14DF3E5}" type="datetimeFigureOut">
              <a:rPr lang="es-CO" smtClean="0"/>
              <a:t>24/11/22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64EB-71FA-44CD-9E41-2FCFD4D7CB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912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8149B1B-8A98-417F-B098-8545D14DF3E5}" type="datetimeFigureOut">
              <a:rPr lang="es-CO" smtClean="0"/>
              <a:t>24/11/22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BBA64EB-71FA-44CD-9E41-2FCFD4D7CB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5500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os.gov.co/Seguridad-y-Defensa/Reporte-Delitos-sexuales-Polic-a-Nacional/fpe5-yrmw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www.datos.gov.co/Mapas-Nacionales/Departamentos-y-municipios-de-Colombia/xdk5-pm3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DACCFA-5425-A917-9C96-C683AD1AE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1184031"/>
            <a:ext cx="9418320" cy="2244969"/>
          </a:xfrm>
        </p:spPr>
        <p:txBody>
          <a:bodyPr/>
          <a:lstStyle/>
          <a:p>
            <a:r>
              <a:rPr lang="es-MX" i="1" dirty="0">
                <a:cs typeface="Arial" panose="020B0604020202020204" pitchFamily="34" charset="0"/>
              </a:rPr>
              <a:t>Proyecto de Ingeniería de Datos</a:t>
            </a:r>
            <a:endParaRPr lang="es-CO" i="1" dirty="0"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83DCEE-29AC-A532-AFF8-01B86A3C03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3982329"/>
            <a:ext cx="9418320" cy="1691640"/>
          </a:xfrm>
        </p:spPr>
        <p:txBody>
          <a:bodyPr>
            <a:normAutofit/>
          </a:bodyPr>
          <a:lstStyle/>
          <a:p>
            <a:r>
              <a:rPr lang="es-CO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Juan Sebastián Rodríguez</a:t>
            </a:r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Natalia Rojas Suarez</a:t>
            </a:r>
          </a:p>
          <a:p>
            <a:r>
              <a:rPr lang="es-CO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Nicolas Peña</a:t>
            </a:r>
          </a:p>
          <a:p>
            <a:r>
              <a:rPr lang="es-CO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Samuel Barbosa</a:t>
            </a:r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9C0408A-CD24-4A4B-B4BF-D46911C80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839" y="3474174"/>
            <a:ext cx="2300726" cy="270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61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hade val="98000"/>
                <a:satMod val="130000"/>
                <a:lumMod val="102000"/>
              </a:schemeClr>
            </a:gs>
            <a:gs pos="100000">
              <a:schemeClr val="bg1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E99ED6D-365F-4CAE-942F-ECA78F74B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B0F74F9-E373-4883-A533-C80C53DE6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65FFFB-1163-4DA7-83B0-B8677ABBC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657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117A05-2F4F-4370-A926-6191A5C3D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B8B7953A-6965-EC96-0D4D-BA78E66DC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05" y="2133180"/>
            <a:ext cx="10515988" cy="281597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EEBDF24-79B6-DC2A-508E-C14DDDC67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25007" y="5481733"/>
            <a:ext cx="590939" cy="590939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3B9BC5AC-EB0C-FC41-BD70-F546DAFD9C0E}"/>
              </a:ext>
            </a:extLst>
          </p:cNvPr>
          <p:cNvSpPr txBox="1"/>
          <p:nvPr/>
        </p:nvSpPr>
        <p:spPr>
          <a:xfrm>
            <a:off x="825007" y="785328"/>
            <a:ext cx="26837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>
                <a:solidFill>
                  <a:schemeClr val="bg1"/>
                </a:solidFill>
              </a:rPr>
              <a:t>Histograma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471BFAB-B79B-BA47-B8B1-B6B5C2F75BF4}"/>
              </a:ext>
            </a:extLst>
          </p:cNvPr>
          <p:cNvSpPr/>
          <p:nvPr/>
        </p:nvSpPr>
        <p:spPr>
          <a:xfrm>
            <a:off x="825007" y="1991318"/>
            <a:ext cx="1103381" cy="4531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1B20523-935B-9747-A2C4-DCC502CD24DB}"/>
              </a:ext>
            </a:extLst>
          </p:cNvPr>
          <p:cNvSpPr txBox="1"/>
          <p:nvPr/>
        </p:nvSpPr>
        <p:spPr>
          <a:xfrm>
            <a:off x="852405" y="1274078"/>
            <a:ext cx="366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Número de delitos por municipio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4DE3BD1-548E-1B46-AE07-1F5B87F702BC}"/>
              </a:ext>
            </a:extLst>
          </p:cNvPr>
          <p:cNvSpPr txBox="1"/>
          <p:nvPr/>
        </p:nvSpPr>
        <p:spPr>
          <a:xfrm>
            <a:off x="1222218" y="2439282"/>
            <a:ext cx="5303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>
                <a:solidFill>
                  <a:schemeClr val="bg1"/>
                </a:solidFill>
              </a:rPr>
              <a:t>Municipios con la menor cantidad de casos de delitos sexuales</a:t>
            </a:r>
          </a:p>
          <a:p>
            <a:endParaRPr lang="es-CO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68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3FC43A-F2E5-409E-8C82-7DC3B69EA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811"/>
            <a:ext cx="4059081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EBFF7B-A218-4767-9A82-7ADFE8C9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723290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19E8BC-92BA-8EDA-1193-D56975A3B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4" y="539553"/>
            <a:ext cx="8211972" cy="5768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7200" dirty="0">
                <a:solidFill>
                  <a:srgbClr val="FFFFFF"/>
                </a:solidFill>
              </a:rPr>
              <a:t>CONCLUSIONES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C7155FB-0435-CD86-B014-87E593ECA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960" y="5234473"/>
            <a:ext cx="1393880" cy="139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00843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hade val="98000"/>
                <a:satMod val="130000"/>
                <a:lumMod val="102000"/>
              </a:schemeClr>
            </a:gs>
            <a:gs pos="100000">
              <a:schemeClr val="bg1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0E99ED6D-365F-4CAE-942F-ECA78F74B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9B0F74F9-E373-4883-A533-C80C53DE6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4765FFFB-1163-4DA7-83B0-B8677ABBC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A9AC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EC117A05-2F4F-4370-A926-6191A5C3D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ruebas de delitos sexuales sí son válidas en casos de injuria y calumnia:  Corte | Vanguardia.com">
            <a:extLst>
              <a:ext uri="{FF2B5EF4-FFF2-40B4-BE49-F238E27FC236}">
                <a16:creationId xmlns:a16="http://schemas.microsoft.com/office/drawing/2014/main" id="{4EF45F75-42E2-DF52-CF9E-1CF3D5C63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22499" y="829139"/>
            <a:ext cx="6924511" cy="46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CDB38B1-7255-BC53-3ADD-E1D9CBA21071}"/>
              </a:ext>
            </a:extLst>
          </p:cNvPr>
          <p:cNvSpPr txBox="1"/>
          <p:nvPr/>
        </p:nvSpPr>
        <p:spPr>
          <a:xfrm>
            <a:off x="2594012" y="5560315"/>
            <a:ext cx="7975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linkClick r:id="rId3"/>
              </a:rPr>
              <a:t>Reporte Delitos sexuales Policía Nacional | Datos Abiertos Colombia</a:t>
            </a:r>
            <a:endParaRPr lang="es-ES" dirty="0"/>
          </a:p>
          <a:p>
            <a:r>
              <a:rPr lang="es-ES" dirty="0">
                <a:hlinkClick r:id="rId4"/>
              </a:rPr>
              <a:t>Departamentos y municipios de Colombia | Datos Abiertos Colombia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E961A90-B0D4-5F75-0C90-29F0D10863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2321121" y="5560315"/>
            <a:ext cx="323165" cy="32316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AC4234F-5636-0508-11AF-274D428201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2328741" y="5848273"/>
            <a:ext cx="323165" cy="32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6261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hade val="98000"/>
                <a:satMod val="130000"/>
                <a:lumMod val="102000"/>
              </a:schemeClr>
            </a:gs>
            <a:gs pos="100000">
              <a:schemeClr val="bg1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E99ED6D-365F-4CAE-942F-ECA78F74B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B0F74F9-E373-4883-A533-C80C53DE6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65FFFB-1163-4DA7-83B0-B8677ABBC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117A05-2F4F-4370-A926-6191A5C3D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C3EDA9C1-4331-100E-143F-E3A64C27A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905" y="1116597"/>
            <a:ext cx="8308190" cy="509793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EA81FEA-5E93-E085-C928-590E07C12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1151" y="5740227"/>
            <a:ext cx="474305" cy="47430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09CFD841-2136-6B45-B6CE-E6728D43F3F4}"/>
              </a:ext>
            </a:extLst>
          </p:cNvPr>
          <p:cNvSpPr txBox="1"/>
          <p:nvPr/>
        </p:nvSpPr>
        <p:spPr>
          <a:xfrm>
            <a:off x="1941905" y="747263"/>
            <a:ext cx="271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chemeClr val="bg1"/>
                </a:solidFill>
              </a:rPr>
              <a:t>Diagrama Relacional</a:t>
            </a:r>
          </a:p>
        </p:txBody>
      </p:sp>
    </p:spTree>
    <p:extLst>
      <p:ext uri="{BB962C8B-B14F-4D97-AF65-F5344CB8AC3E}">
        <p14:creationId xmlns:p14="http://schemas.microsoft.com/office/powerpoint/2010/main" val="3442317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21FFDA05-9640-4040-B33E-D46FD0443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B6F6317-120A-D94B-908E-B2F61C30182E}"/>
              </a:ext>
            </a:extLst>
          </p:cNvPr>
          <p:cNvSpPr txBox="1"/>
          <p:nvPr/>
        </p:nvSpPr>
        <p:spPr>
          <a:xfrm>
            <a:off x="398353" y="380245"/>
            <a:ext cx="3965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/>
              <a:t>Análisis de Datos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F922122-F01C-9648-B589-39FB5DBA1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19" y="1098639"/>
            <a:ext cx="7233717" cy="512701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96C1435-0032-FC4F-8C63-65FC4A903B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440" y="436151"/>
            <a:ext cx="3657600" cy="27432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4D36AD2D-8BB9-9C4C-9B2C-1FBEBD5108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440" y="2397584"/>
            <a:ext cx="3619481" cy="402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672342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361D0F8-FBFF-6A4A-83F0-091889B71AE7}"/>
              </a:ext>
            </a:extLst>
          </p:cNvPr>
          <p:cNvSpPr txBox="1"/>
          <p:nvPr/>
        </p:nvSpPr>
        <p:spPr>
          <a:xfrm>
            <a:off x="1714988" y="199013"/>
            <a:ext cx="76402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/>
              <a:t>Diagrama E/R (Entidad – Relación)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E20BF89-EE7C-B349-9A4E-728253AAE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31" y="953574"/>
            <a:ext cx="9007948" cy="570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791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hade val="98000"/>
                <a:satMod val="130000"/>
                <a:lumMod val="102000"/>
              </a:schemeClr>
            </a:gs>
            <a:gs pos="100000">
              <a:schemeClr val="bg1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E99ED6D-365F-4CAE-942F-ECA78F74B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B0F74F9-E373-4883-A533-C80C53DE6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65FFFB-1163-4DA7-83B0-B8677ABBC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D963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117A05-2F4F-4370-A926-6191A5C3D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586A05DE-F1AB-C08E-323B-1F4E23D0E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08" y="816881"/>
            <a:ext cx="10500981" cy="522423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4ED0029-D476-7526-B721-AA921E8E9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53" y="5638522"/>
            <a:ext cx="520959" cy="52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296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hade val="98000"/>
                <a:satMod val="130000"/>
                <a:lumMod val="102000"/>
              </a:schemeClr>
            </a:gs>
            <a:gs pos="100000">
              <a:schemeClr val="bg1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E99ED6D-365F-4CAE-942F-ECA78F74B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B0F74F9-E373-4883-A533-C80C53DE6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65FFFB-1163-4DA7-83B0-B8677ABBC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117A05-2F4F-4370-A926-6191A5C3D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0EE4DFA5-CC52-6CE5-AD7B-C5DC31F47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98" y="2053503"/>
            <a:ext cx="10870635" cy="274483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9C5634C-B71C-176D-9C76-5CE65F8D6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5497" y="5694007"/>
            <a:ext cx="379445" cy="37944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11DB789F-D2A8-0C4F-A1DC-CFF25F959351}"/>
              </a:ext>
            </a:extLst>
          </p:cNvPr>
          <p:cNvSpPr txBox="1"/>
          <p:nvPr/>
        </p:nvSpPr>
        <p:spPr>
          <a:xfrm>
            <a:off x="905347" y="763710"/>
            <a:ext cx="3284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>
                <a:solidFill>
                  <a:schemeClr val="bg1"/>
                </a:solidFill>
              </a:rPr>
              <a:t>Mapa de Calor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98501AB-68E6-4747-B4C8-2F70C6316440}"/>
              </a:ext>
            </a:extLst>
          </p:cNvPr>
          <p:cNvSpPr txBox="1"/>
          <p:nvPr/>
        </p:nvSpPr>
        <p:spPr>
          <a:xfrm>
            <a:off x="905347" y="1284061"/>
            <a:ext cx="411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Número de delitos por departamento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63281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hade val="98000"/>
                <a:satMod val="130000"/>
                <a:lumMod val="102000"/>
              </a:schemeClr>
            </a:gs>
            <a:gs pos="100000">
              <a:schemeClr val="bg1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E99ED6D-365F-4CAE-942F-ECA78F74B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B0F74F9-E373-4883-A533-C80C53DE6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765FFFB-1163-4DA7-83B0-B8677ABBC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636A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C117A05-2F4F-4370-A926-6191A5C3D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Imagen que contiene Icono&#10;&#10;Descripción generada automáticamente">
            <a:extLst>
              <a:ext uri="{FF2B5EF4-FFF2-40B4-BE49-F238E27FC236}">
                <a16:creationId xmlns:a16="http://schemas.microsoft.com/office/drawing/2014/main" id="{FA01876A-E50E-0E53-034D-2E939E155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87" y="1411717"/>
            <a:ext cx="10905066" cy="417118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6806FF5-0C72-AC72-FAFC-68F2582DD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3880" y="5582905"/>
            <a:ext cx="762106" cy="581106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06F53C5-E4CD-CC41-85D8-91E2C5AB38C5}"/>
              </a:ext>
            </a:extLst>
          </p:cNvPr>
          <p:cNvSpPr txBox="1"/>
          <p:nvPr/>
        </p:nvSpPr>
        <p:spPr>
          <a:xfrm>
            <a:off x="724277" y="616682"/>
            <a:ext cx="42194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>
                <a:solidFill>
                  <a:schemeClr val="bg1"/>
                </a:solidFill>
              </a:rPr>
              <a:t>Diagrama de Torta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45833C3-E672-4148-8E3F-3369ED798332}"/>
              </a:ext>
            </a:extLst>
          </p:cNvPr>
          <p:cNvSpPr txBox="1"/>
          <p:nvPr/>
        </p:nvSpPr>
        <p:spPr>
          <a:xfrm>
            <a:off x="724277" y="1072155"/>
            <a:ext cx="4161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Delitos según grupo etario victimario</a:t>
            </a:r>
          </a:p>
        </p:txBody>
      </p:sp>
    </p:spTree>
    <p:extLst>
      <p:ext uri="{BB962C8B-B14F-4D97-AF65-F5344CB8AC3E}">
        <p14:creationId xmlns:p14="http://schemas.microsoft.com/office/powerpoint/2010/main" val="1600710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hade val="98000"/>
                <a:satMod val="130000"/>
                <a:lumMod val="102000"/>
              </a:schemeClr>
            </a:gs>
            <a:gs pos="100000">
              <a:schemeClr val="bg1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0E99ED6D-365F-4CAE-942F-ECA78F74B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9B0F74F9-E373-4883-A533-C80C53DE6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4765FFFB-1163-4DA7-83B0-B8677ABBC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5057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117A05-2F4F-4370-A926-6191A5C3D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Gráfico&#10;&#10;Descripción generada automáticamente">
            <a:extLst>
              <a:ext uri="{FF2B5EF4-FFF2-40B4-BE49-F238E27FC236}">
                <a16:creationId xmlns:a16="http://schemas.microsoft.com/office/drawing/2014/main" id="{B30754C4-72D5-D7D4-DE46-CC969121D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752" y="1251732"/>
            <a:ext cx="9798392" cy="492369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B37A323-9DAA-807D-DC68-8780F2FEC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2698" y="5617143"/>
            <a:ext cx="558281" cy="558281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98C5FF16-27DA-E947-B6D7-A6F549F92103}"/>
              </a:ext>
            </a:extLst>
          </p:cNvPr>
          <p:cNvSpPr txBox="1"/>
          <p:nvPr/>
        </p:nvSpPr>
        <p:spPr>
          <a:xfrm>
            <a:off x="910297" y="790067"/>
            <a:ext cx="3209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</a:rPr>
              <a:t>Diagrama de Torta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AB839B2-F982-7648-8CCC-A7659DE9ACFC}"/>
              </a:ext>
            </a:extLst>
          </p:cNvPr>
          <p:cNvSpPr txBox="1"/>
          <p:nvPr/>
        </p:nvSpPr>
        <p:spPr>
          <a:xfrm>
            <a:off x="1422455" y="3641150"/>
            <a:ext cx="2058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</a:rPr>
              <a:t>Histograma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84FE182-0C10-2149-B5F2-57F69F60E97B}"/>
              </a:ext>
            </a:extLst>
          </p:cNvPr>
          <p:cNvSpPr txBox="1"/>
          <p:nvPr/>
        </p:nvSpPr>
        <p:spPr>
          <a:xfrm>
            <a:off x="1422455" y="3953093"/>
            <a:ext cx="19159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>
                <a:solidFill>
                  <a:schemeClr val="bg1"/>
                </a:solidFill>
              </a:rPr>
              <a:t>Delitos por género</a:t>
            </a:r>
          </a:p>
        </p:txBody>
      </p:sp>
    </p:spTree>
    <p:extLst>
      <p:ext uri="{BB962C8B-B14F-4D97-AF65-F5344CB8AC3E}">
        <p14:creationId xmlns:p14="http://schemas.microsoft.com/office/powerpoint/2010/main" val="39928335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/>
  </p:transition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159</TotalTime>
  <Words>87</Words>
  <Application>Microsoft Macintosh PowerPoint</Application>
  <PresentationFormat>Panorámica</PresentationFormat>
  <Paragraphs>21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Century Schoolbook</vt:lpstr>
      <vt:lpstr>Wingdings 2</vt:lpstr>
      <vt:lpstr>Vista</vt:lpstr>
      <vt:lpstr>Proyecto de Ingeniería de Datos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de ingeniería</dc:title>
  <dc:creator>Natalia Katherine Rojas Suarez</dc:creator>
  <cp:lastModifiedBy>samuel barbosa enciso</cp:lastModifiedBy>
  <cp:revision>6</cp:revision>
  <dcterms:created xsi:type="dcterms:W3CDTF">2022-11-23T09:07:46Z</dcterms:created>
  <dcterms:modified xsi:type="dcterms:W3CDTF">2022-11-25T01:09:25Z</dcterms:modified>
</cp:coreProperties>
</file>