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358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03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377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7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3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28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9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7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149B1B-8A98-417F-B098-8545D14DF3E5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BA64EB-71FA-44CD-9E41-2FCFD4D7C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5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Human19/Proyecto-base-de-dato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os.gov.co/Seguridad-y-Defensa/Reporte-Delitos-sexuales-Polic-a-Nacional/fpe5-yrm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datos.gov.co/Mapas-Nacionales/Departamentos-y-municipios-de-Colombia/xdk5-pm3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CCFA-5425-A917-9C96-C683AD1AE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84031"/>
            <a:ext cx="9418320" cy="2244969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Proyecto de ingeniería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3DCEE-29AC-A532-AFF8-01B86A3C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82329"/>
            <a:ext cx="9418320" cy="1691640"/>
          </a:xfrm>
        </p:spPr>
        <p:txBody>
          <a:bodyPr>
            <a:normAutofit/>
          </a:bodyPr>
          <a:lstStyle/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Juan Sebastián </a:t>
            </a:r>
            <a:r>
              <a:rPr lang="es-CO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Rodriguez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Natalia Rojas Suarez</a:t>
            </a: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Nicolas Peña</a:t>
            </a:r>
          </a:p>
          <a:p>
            <a:r>
              <a:rPr lang="es-CO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Samuel Barbosa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57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8B7953A-6965-EC96-0D4D-BA78E66D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119853"/>
            <a:ext cx="9951041" cy="26121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EBDF24-79B6-DC2A-508E-C14DDDC6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5007" y="5481733"/>
            <a:ext cx="590939" cy="5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9E8BC-92BA-8EDA-1193-D56975A3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8211972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rgbClr val="FFFFFF"/>
                </a:solidFill>
              </a:rPr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7155FB-0435-CD86-B014-87E593EC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60" y="5234473"/>
            <a:ext cx="1393880" cy="13938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298EAA-A2FF-EBA7-7A5C-5A4E21AB72FD}"/>
              </a:ext>
            </a:extLst>
          </p:cNvPr>
          <p:cNvSpPr txBox="1"/>
          <p:nvPr/>
        </p:nvSpPr>
        <p:spPr>
          <a:xfrm>
            <a:off x="1252063" y="4004231"/>
            <a:ext cx="79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https://github.com/MrHuman19/Proyecto-base-de-datos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6008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A9A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uebas de delitos sexuales sí son válidas en casos de injuria y calumnia:  Corte | Vanguardia.com">
            <a:extLst>
              <a:ext uri="{FF2B5EF4-FFF2-40B4-BE49-F238E27FC236}">
                <a16:creationId xmlns:a16="http://schemas.microsoft.com/office/drawing/2014/main" id="{4EF45F75-42E2-DF52-CF9E-1CF3D5C6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499" y="829139"/>
            <a:ext cx="6924511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DB38B1-7255-BC53-3ADD-E1D9CBA21071}"/>
              </a:ext>
            </a:extLst>
          </p:cNvPr>
          <p:cNvSpPr txBox="1"/>
          <p:nvPr/>
        </p:nvSpPr>
        <p:spPr>
          <a:xfrm>
            <a:off x="2594012" y="5560315"/>
            <a:ext cx="797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Reporte Delitos sexuales Policía Nacional | Datos Abiertos Colombia</a:t>
            </a:r>
            <a:endParaRPr lang="es-ES" dirty="0"/>
          </a:p>
          <a:p>
            <a:r>
              <a:rPr lang="es-ES" dirty="0">
                <a:hlinkClick r:id="rId4"/>
              </a:rPr>
              <a:t>Departamentos y municipios de Colombia | Datos Abiertos Colombia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961A90-B0D4-5F75-0C90-29F0D1086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21121" y="5560315"/>
            <a:ext cx="323165" cy="3231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C4234F-5636-0508-11AF-274D42820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28741" y="5848273"/>
            <a:ext cx="323165" cy="3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1DE9EEB-87AD-C368-95A4-7FBE2E4E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827252"/>
            <a:ext cx="8207104" cy="51909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85386-0B21-755E-56F4-75DD9419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41" y="5573114"/>
            <a:ext cx="482082" cy="4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3EDA9C1-4331-100E-143F-E3A64C27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6" y="779071"/>
            <a:ext cx="8637268" cy="52998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A81FEA-5E93-E085-C928-590E07C1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151" y="5740227"/>
            <a:ext cx="474305" cy="4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1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El Análisis De Datos Icono. Botón De Internet Sobre Fondo Negro. Fotos,  Retratos, Imágenes Y Fotografía De Archivo Libres De Derecho. Image  45203093.">
            <a:extLst>
              <a:ext uri="{FF2B5EF4-FFF2-40B4-BE49-F238E27FC236}">
                <a16:creationId xmlns:a16="http://schemas.microsoft.com/office/drawing/2014/main" id="{13B8913A-8330-D4F6-7036-5DE506CD0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1" b="19099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23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D9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86A05DE-F1AB-C08E-323B-1F4E23D0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8" y="816881"/>
            <a:ext cx="10500981" cy="52242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ED0029-D476-7526-B721-AA921E8E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3" y="5638522"/>
            <a:ext cx="520959" cy="5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9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EE4DFA5-CC52-6CE5-AD7B-C5DC31F4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0" y="2034674"/>
            <a:ext cx="10485439" cy="26475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C5634C-B71C-176D-9C76-5CE65F8D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497" y="5694007"/>
            <a:ext cx="379445" cy="3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36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FA01876A-E50E-0E53-034D-2E939E15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3406"/>
            <a:ext cx="10905066" cy="41711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806FF5-0C72-AC72-FAFC-68F2582D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880" y="5582905"/>
            <a:ext cx="76210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5057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30754C4-72D5-D7D4-DE46-CC969121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75" y="890954"/>
            <a:ext cx="9798392" cy="49236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37A323-9DAA-807D-DC68-8780F2FE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98" y="5617143"/>
            <a:ext cx="558281" cy="5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3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51</TotalTime>
  <Words>41</Words>
  <Application>Microsoft Office PowerPoint</Application>
  <PresentationFormat>Panorámica</PresentationFormat>
  <Paragraphs>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Vista</vt:lpstr>
      <vt:lpstr>Proyecto de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ingeniería</dc:title>
  <dc:creator>Natalia Katherine Rojas Suarez</dc:creator>
  <cp:lastModifiedBy>Natalia Katherine Rojas Suarez</cp:lastModifiedBy>
  <cp:revision>5</cp:revision>
  <dcterms:created xsi:type="dcterms:W3CDTF">2022-11-23T09:07:46Z</dcterms:created>
  <dcterms:modified xsi:type="dcterms:W3CDTF">2022-11-23T11:55:19Z</dcterms:modified>
</cp:coreProperties>
</file>