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D5360"/>
    <a:srgbClr val="3E425F"/>
    <a:srgbClr val="373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1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5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7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3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2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9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3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7B84-D14D-4F37-92EA-18A72D759E9C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4A07-4F60-4978-BC24-F145714FB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5232" y="-258567"/>
            <a:ext cx="9144000" cy="977025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인프라의 변천과 특징</a:t>
            </a:r>
            <a:endParaRPr lang="ko-KR" altLang="en-US" sz="2000" dirty="0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405812" y="3834478"/>
            <a:ext cx="4966996" cy="60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300" dirty="0" smtClean="0">
                <a:latin typeface="+mn-ea"/>
              </a:rPr>
              <a:t>전용 서버와 </a:t>
            </a:r>
            <a:r>
              <a:rPr lang="ko-KR" altLang="en-US" sz="23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베어메탈</a:t>
            </a:r>
            <a:endParaRPr lang="ko-KR" altLang="en-US" sz="2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405812" y="3232466"/>
            <a:ext cx="4966996" cy="60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+mn-ea"/>
              </a:rPr>
              <a:t>인프라를 제공하는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IaaS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05812" y="2625587"/>
            <a:ext cx="4966996" cy="64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+mn-ea"/>
              </a:rPr>
              <a:t>플랫폼을 제공하는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PaaS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47869" y="914400"/>
            <a:ext cx="11383347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41000">
                  <a:schemeClr val="accent2">
                    <a:lumMod val="89000"/>
                    <a:alpha val="57000"/>
                  </a:schemeClr>
                </a:gs>
                <a:gs pos="95000">
                  <a:schemeClr val="accent2">
                    <a:lumMod val="75000"/>
                    <a:alpha val="12000"/>
                  </a:schemeClr>
                </a:gs>
                <a:gs pos="73000">
                  <a:schemeClr val="accent2">
                    <a:lumMod val="70000"/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 txBox="1">
            <a:spLocks/>
          </p:cNvSpPr>
          <p:nvPr/>
        </p:nvSpPr>
        <p:spPr>
          <a:xfrm>
            <a:off x="239486" y="411953"/>
            <a:ext cx="4966996" cy="64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+mn-ea"/>
              </a:rPr>
              <a:t>플랫폼을 제공하는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PaaS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75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/>
          <p:cNvSpPr txBox="1">
            <a:spLocks/>
          </p:cNvSpPr>
          <p:nvPr/>
        </p:nvSpPr>
        <p:spPr>
          <a:xfrm>
            <a:off x="192831" y="405291"/>
            <a:ext cx="4966996" cy="60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latin typeface="+mn-ea"/>
              </a:rPr>
              <a:t>인프라를 제공하는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IaaS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2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 txBox="1">
            <a:spLocks/>
          </p:cNvSpPr>
          <p:nvPr/>
        </p:nvSpPr>
        <p:spPr>
          <a:xfrm>
            <a:off x="192833" y="428805"/>
            <a:ext cx="4966996" cy="606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전용 서버와 </a:t>
            </a: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베어메탈</a:t>
            </a:r>
            <a:endParaRPr kumimoji="0" lang="ko-KR" altLang="en-US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684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21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인프라의 변천과 특징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인프라의 변천과 특징</dc:title>
  <dc:creator>mit</dc:creator>
  <cp:lastModifiedBy>mit</cp:lastModifiedBy>
  <cp:revision>5</cp:revision>
  <dcterms:created xsi:type="dcterms:W3CDTF">2024-02-16T01:42:13Z</dcterms:created>
  <dcterms:modified xsi:type="dcterms:W3CDTF">2024-02-16T03:49:36Z</dcterms:modified>
</cp:coreProperties>
</file>