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"/>
      <p:regular r:id="rId11"/>
    </p:embeddedFont>
    <p:embeddedFont>
      <p:font typeface="DM Sans" pitchFamily="2" charset="0"/>
      <p:regular r:id="rId12"/>
    </p:embeddedFont>
    <p:embeddedFont>
      <p:font typeface="HK Modular"/>
      <p:regular r:id="rId13"/>
    </p:embeddedFont>
    <p:embeddedFont>
      <p:font typeface="Kollektif Bold"/>
      <p:regular r:id="rId14"/>
    </p:embeddedFont>
    <p:embeddedFont>
      <p:font typeface="League Spartan"/>
      <p:regular r:id="rId15"/>
    </p:embeddedFont>
    <p:embeddedFont>
      <p:font typeface="Sanchez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2817378" y="3749675"/>
            <a:ext cx="12653243" cy="278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PRESSURE EXERTED BY MATTER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45397" y="6809551"/>
            <a:ext cx="7197206" cy="523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Saumitra Koleshwar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5" name="AutoShape 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5343984" y="1028700"/>
            <a:ext cx="7600032" cy="844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WHAT IS PRESSURE?</a:t>
            </a:r>
          </a:p>
        </p:txBody>
      </p:sp>
      <p:sp>
        <p:nvSpPr>
          <p:cNvPr id="12" name="Freeform 12"/>
          <p:cNvSpPr/>
          <p:nvPr/>
        </p:nvSpPr>
        <p:spPr>
          <a:xfrm>
            <a:off x="17204191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59539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120382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>
            <a:off x="15036573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268386" y="3569405"/>
            <a:ext cx="10418243" cy="295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00"/>
              </a:lnSpc>
            </a:pPr>
            <a:r>
              <a:rPr lang="en-US" sz="6000" spc="-300">
                <a:solidFill>
                  <a:srgbClr val="48CFAE"/>
                </a:solidFill>
                <a:latin typeface="League Spartan"/>
              </a:rPr>
              <a:t>Pressure is the force applied perpendicularly to an object's surface per unit area.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3268386" y="7037791"/>
            <a:ext cx="10418243" cy="1845885"/>
            <a:chOff x="0" y="0"/>
            <a:chExt cx="13890990" cy="2461180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19050"/>
              <a:ext cx="13890990" cy="4876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22"/>
                </a:lnSpc>
              </a:pPr>
              <a:r>
                <a:rPr lang="en-US" sz="2325" spc="116">
                  <a:solidFill>
                    <a:srgbClr val="000000"/>
                  </a:solidFill>
                  <a:latin typeface="Sanchez"/>
                </a:rPr>
                <a:t>THE FORMULA TO CALCULATE PRESSURE IS-</a:t>
              </a:r>
            </a:p>
          </p:txBody>
        </p:sp>
        <p:sp>
          <p:nvSpPr>
            <p:cNvPr id="23" name="AutoShape 23"/>
            <p:cNvSpPr/>
            <p:nvPr/>
          </p:nvSpPr>
          <p:spPr>
            <a:xfrm flipV="1">
              <a:off x="1637281" y="1624296"/>
              <a:ext cx="1647803" cy="0"/>
            </a:xfrm>
            <a:prstGeom prst="line">
              <a:avLst/>
            </a:prstGeom>
            <a:ln w="508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983838"/>
              <a:ext cx="1260767" cy="11348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24"/>
                </a:lnSpc>
              </a:pPr>
              <a:r>
                <a:rPr lang="en-US" sz="5160">
                  <a:solidFill>
                    <a:srgbClr val="000000"/>
                  </a:solidFill>
                  <a:latin typeface="Canva Sans"/>
                </a:rPr>
                <a:t>P =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655450" y="872667"/>
              <a:ext cx="1571427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Canva Sans"/>
                </a:rPr>
                <a:t>Force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860799" y="1709552"/>
              <a:ext cx="1277144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Canva Sans"/>
                </a:rPr>
                <a:t>Area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4686142" y="4385664"/>
            <a:ext cx="8915716" cy="1515672"/>
            <a:chOff x="0" y="0"/>
            <a:chExt cx="11887622" cy="2020896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1887622" cy="2020896"/>
              <a:chOff x="0" y="0"/>
              <a:chExt cx="1592438" cy="270714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592438" cy="270714"/>
              </a:xfrm>
              <a:custGeom>
                <a:avLst/>
                <a:gdLst/>
                <a:ahLst/>
                <a:cxnLst/>
                <a:rect l="l" t="t" r="r" b="b"/>
                <a:pathLst>
                  <a:path w="1592438" h="270714">
                    <a:moveTo>
                      <a:pt x="44286" y="0"/>
                    </a:moveTo>
                    <a:lnTo>
                      <a:pt x="1548152" y="0"/>
                    </a:lnTo>
                    <a:cubicBezTo>
                      <a:pt x="1559897" y="0"/>
                      <a:pt x="1571161" y="4666"/>
                      <a:pt x="1579467" y="12971"/>
                    </a:cubicBezTo>
                    <a:cubicBezTo>
                      <a:pt x="1587772" y="21276"/>
                      <a:pt x="1592438" y="32540"/>
                      <a:pt x="1592438" y="44286"/>
                    </a:cubicBezTo>
                    <a:lnTo>
                      <a:pt x="1592438" y="226429"/>
                    </a:lnTo>
                    <a:cubicBezTo>
                      <a:pt x="1592438" y="238174"/>
                      <a:pt x="1587772" y="249438"/>
                      <a:pt x="1579467" y="257743"/>
                    </a:cubicBezTo>
                    <a:cubicBezTo>
                      <a:pt x="1571161" y="266049"/>
                      <a:pt x="1559897" y="270714"/>
                      <a:pt x="1548152" y="270714"/>
                    </a:cubicBezTo>
                    <a:lnTo>
                      <a:pt x="44286" y="270714"/>
                    </a:lnTo>
                    <a:cubicBezTo>
                      <a:pt x="32540" y="270714"/>
                      <a:pt x="21276" y="266049"/>
                      <a:pt x="12971" y="257743"/>
                    </a:cubicBezTo>
                    <a:cubicBezTo>
                      <a:pt x="4666" y="249438"/>
                      <a:pt x="0" y="238174"/>
                      <a:pt x="0" y="226429"/>
                    </a:cubicBezTo>
                    <a:lnTo>
                      <a:pt x="0" y="44286"/>
                    </a:lnTo>
                    <a:cubicBezTo>
                      <a:pt x="0" y="32540"/>
                      <a:pt x="4666" y="21276"/>
                      <a:pt x="12971" y="12971"/>
                    </a:cubicBezTo>
                    <a:cubicBezTo>
                      <a:pt x="21276" y="4666"/>
                      <a:pt x="32540" y="0"/>
                      <a:pt x="4428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170FF">
                      <a:alpha val="100000"/>
                    </a:srgbClr>
                  </a:gs>
                  <a:gs pos="100000">
                    <a:srgbClr val="FF66C4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lIns="74909" tIns="74909" rIns="74909" bIns="74909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548968" y="568524"/>
              <a:ext cx="10789686" cy="9790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02"/>
                </a:lnSpc>
              </a:pPr>
              <a:r>
                <a:rPr lang="en-US" sz="5302" spc="837">
                  <a:solidFill>
                    <a:srgbClr val="FFFFFF"/>
                  </a:solidFill>
                  <a:latin typeface="HK Modular"/>
                </a:rPr>
                <a:t>AIR PRESSURE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201" y="2647521"/>
            <a:ext cx="9421028" cy="2232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227C9D"/>
                </a:solidFill>
                <a:latin typeface="Kollektif Bold"/>
              </a:rPr>
              <a:t>WHAT IS AIR PRESSURE?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3784200" y="5079329"/>
            <a:ext cx="10719600" cy="167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545454"/>
                </a:solidFill>
                <a:latin typeface="DM Sans"/>
              </a:rPr>
              <a:t>Air pressure, also known as atmospheric pressure, is the force exerted by the weight of the air in the atmosphere. It is a measure of the weight of the air molecules above a given point on Earth's surface.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4686142" y="4385664"/>
            <a:ext cx="8915716" cy="2186739"/>
            <a:chOff x="0" y="0"/>
            <a:chExt cx="11887622" cy="291565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1887622" cy="2915652"/>
              <a:chOff x="0" y="0"/>
              <a:chExt cx="1592438" cy="390574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592438" cy="390574"/>
              </a:xfrm>
              <a:custGeom>
                <a:avLst/>
                <a:gdLst/>
                <a:ahLst/>
                <a:cxnLst/>
                <a:rect l="l" t="t" r="r" b="b"/>
                <a:pathLst>
                  <a:path w="1592438" h="390574">
                    <a:moveTo>
                      <a:pt x="44286" y="0"/>
                    </a:moveTo>
                    <a:lnTo>
                      <a:pt x="1548152" y="0"/>
                    </a:lnTo>
                    <a:cubicBezTo>
                      <a:pt x="1559897" y="0"/>
                      <a:pt x="1571161" y="4666"/>
                      <a:pt x="1579467" y="12971"/>
                    </a:cubicBezTo>
                    <a:cubicBezTo>
                      <a:pt x="1587772" y="21276"/>
                      <a:pt x="1592438" y="32540"/>
                      <a:pt x="1592438" y="44286"/>
                    </a:cubicBezTo>
                    <a:lnTo>
                      <a:pt x="1592438" y="346288"/>
                    </a:lnTo>
                    <a:cubicBezTo>
                      <a:pt x="1592438" y="358033"/>
                      <a:pt x="1587772" y="369298"/>
                      <a:pt x="1579467" y="377603"/>
                    </a:cubicBezTo>
                    <a:cubicBezTo>
                      <a:pt x="1571161" y="385908"/>
                      <a:pt x="1559897" y="390574"/>
                      <a:pt x="1548152" y="390574"/>
                    </a:cubicBezTo>
                    <a:lnTo>
                      <a:pt x="44286" y="390574"/>
                    </a:lnTo>
                    <a:cubicBezTo>
                      <a:pt x="32540" y="390574"/>
                      <a:pt x="21276" y="385908"/>
                      <a:pt x="12971" y="377603"/>
                    </a:cubicBezTo>
                    <a:cubicBezTo>
                      <a:pt x="4666" y="369298"/>
                      <a:pt x="0" y="358033"/>
                      <a:pt x="0" y="346288"/>
                    </a:cubicBezTo>
                    <a:lnTo>
                      <a:pt x="0" y="44286"/>
                    </a:lnTo>
                    <a:cubicBezTo>
                      <a:pt x="0" y="32540"/>
                      <a:pt x="4666" y="21276"/>
                      <a:pt x="12971" y="12971"/>
                    </a:cubicBezTo>
                    <a:cubicBezTo>
                      <a:pt x="21276" y="4666"/>
                      <a:pt x="32540" y="0"/>
                      <a:pt x="4428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170FF">
                      <a:alpha val="100000"/>
                    </a:srgbClr>
                  </a:gs>
                  <a:gs pos="100000">
                    <a:srgbClr val="FF66C4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19050"/>
                <a:ext cx="1592438" cy="371524"/>
              </a:xfrm>
              <a:prstGeom prst="rect">
                <a:avLst/>
              </a:prstGeom>
            </p:spPr>
            <p:txBody>
              <a:bodyPr lIns="74909" tIns="74909" rIns="74909" bIns="74909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548968" y="1053672"/>
              <a:ext cx="10789686" cy="950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02"/>
                </a:lnSpc>
              </a:pPr>
              <a:r>
                <a:rPr lang="en-US" sz="6000" spc="837" dirty="0">
                  <a:solidFill>
                    <a:srgbClr val="FFFFFF"/>
                  </a:solidFill>
                  <a:latin typeface="HK Modular"/>
                </a:rPr>
                <a:t>LIQUID PRESSURE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3002277"/>
            <a:ext cx="10620170" cy="278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WHAT IS LIQUID PRESSURE?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3784200" y="5883275"/>
            <a:ext cx="10719600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545454"/>
                </a:solidFill>
                <a:latin typeface="DM Sans"/>
              </a:rPr>
              <a:t>Liquid pressure is the increase in pressure at increasing depths in a liquid. Thispressure increases because the liquid at lower depths has to support all of the water above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4686142" y="4385664"/>
            <a:ext cx="8915716" cy="2277419"/>
            <a:chOff x="0" y="0"/>
            <a:chExt cx="11887622" cy="3036559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1887622" cy="2915652"/>
              <a:chOff x="0" y="0"/>
              <a:chExt cx="1592438" cy="390574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592438" cy="390574"/>
              </a:xfrm>
              <a:custGeom>
                <a:avLst/>
                <a:gdLst/>
                <a:ahLst/>
                <a:cxnLst/>
                <a:rect l="l" t="t" r="r" b="b"/>
                <a:pathLst>
                  <a:path w="1592438" h="390574">
                    <a:moveTo>
                      <a:pt x="44286" y="0"/>
                    </a:moveTo>
                    <a:lnTo>
                      <a:pt x="1548152" y="0"/>
                    </a:lnTo>
                    <a:cubicBezTo>
                      <a:pt x="1559897" y="0"/>
                      <a:pt x="1571161" y="4666"/>
                      <a:pt x="1579467" y="12971"/>
                    </a:cubicBezTo>
                    <a:cubicBezTo>
                      <a:pt x="1587772" y="21276"/>
                      <a:pt x="1592438" y="32540"/>
                      <a:pt x="1592438" y="44286"/>
                    </a:cubicBezTo>
                    <a:lnTo>
                      <a:pt x="1592438" y="346288"/>
                    </a:lnTo>
                    <a:cubicBezTo>
                      <a:pt x="1592438" y="358033"/>
                      <a:pt x="1587772" y="369298"/>
                      <a:pt x="1579467" y="377603"/>
                    </a:cubicBezTo>
                    <a:cubicBezTo>
                      <a:pt x="1571161" y="385908"/>
                      <a:pt x="1559897" y="390574"/>
                      <a:pt x="1548152" y="390574"/>
                    </a:cubicBezTo>
                    <a:lnTo>
                      <a:pt x="44286" y="390574"/>
                    </a:lnTo>
                    <a:cubicBezTo>
                      <a:pt x="32540" y="390574"/>
                      <a:pt x="21276" y="385908"/>
                      <a:pt x="12971" y="377603"/>
                    </a:cubicBezTo>
                    <a:cubicBezTo>
                      <a:pt x="4666" y="369298"/>
                      <a:pt x="0" y="358033"/>
                      <a:pt x="0" y="346288"/>
                    </a:cubicBezTo>
                    <a:lnTo>
                      <a:pt x="0" y="44286"/>
                    </a:lnTo>
                    <a:cubicBezTo>
                      <a:pt x="0" y="32540"/>
                      <a:pt x="4666" y="21276"/>
                      <a:pt x="12971" y="12971"/>
                    </a:cubicBezTo>
                    <a:cubicBezTo>
                      <a:pt x="21276" y="4666"/>
                      <a:pt x="32540" y="0"/>
                      <a:pt x="4428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170FF">
                      <a:alpha val="100000"/>
                    </a:srgbClr>
                  </a:gs>
                  <a:gs pos="100000">
                    <a:srgbClr val="FF66C4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19050"/>
                <a:ext cx="1592438" cy="371524"/>
              </a:xfrm>
              <a:prstGeom prst="rect">
                <a:avLst/>
              </a:prstGeom>
            </p:spPr>
            <p:txBody>
              <a:bodyPr lIns="74909" tIns="74909" rIns="74909" bIns="74909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548968" y="1162704"/>
              <a:ext cx="10789686" cy="1873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02"/>
                </a:lnSpc>
              </a:pPr>
              <a:r>
                <a:rPr lang="en-US" sz="5302" spc="837" dirty="0">
                  <a:solidFill>
                    <a:srgbClr val="FFFFFF"/>
                  </a:solidFill>
                  <a:latin typeface="HK Modular"/>
                </a:rPr>
                <a:t>SOLID PRESSURE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3002277"/>
            <a:ext cx="10620170" cy="278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WHAT IS SOLID PRESSURE?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3784200" y="5883275"/>
            <a:ext cx="10719600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545454"/>
                </a:solidFill>
                <a:latin typeface="DM Sans"/>
              </a:rPr>
              <a:t>Pressure depends on the force applied and surface area of the body for a body. A solid applies pressure only at the point of contact downwards due to weight of the body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4205519"/>
            <a:ext cx="10620170" cy="188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164</Words>
  <Application>Microsoft Office PowerPoint</Application>
  <PresentationFormat>Custom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League Spartan</vt:lpstr>
      <vt:lpstr>Canva Sans</vt:lpstr>
      <vt:lpstr>HK Modular</vt:lpstr>
      <vt:lpstr>Calibri</vt:lpstr>
      <vt:lpstr>Arial</vt:lpstr>
      <vt:lpstr>DM Sans</vt:lpstr>
      <vt:lpstr>Sanchez</vt:lpstr>
      <vt:lpstr>Kollektif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 exerted by matter</dc:title>
  <cp:lastModifiedBy>Saumitra Koleshwar</cp:lastModifiedBy>
  <cp:revision>2</cp:revision>
  <dcterms:created xsi:type="dcterms:W3CDTF">2006-08-16T00:00:00Z</dcterms:created>
  <dcterms:modified xsi:type="dcterms:W3CDTF">2024-06-24T01:33:43Z</dcterms:modified>
  <dc:identifier>DAGIyIVoLQk</dc:identifier>
</cp:coreProperties>
</file>