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DM Sans" pitchFamily="2" charset="0"/>
      <p:regular r:id="rId14"/>
      <p:bold r:id="rId15"/>
    </p:embeddedFont>
    <p:embeddedFont>
      <p:font typeface="HK Modular" panose="020B0604020202020204" charset="0"/>
      <p:regular r:id="rId16"/>
    </p:embeddedFont>
    <p:embeddedFont>
      <p:font typeface="Kollektif Bold" panose="020B0604020202020204" charset="0"/>
      <p:regular r:id="rId17"/>
    </p:embeddedFont>
    <p:embeddedFont>
      <p:font typeface="League Spartan" panose="020B0604020202020204" charset="0"/>
      <p:regular r:id="rId18"/>
    </p:embeddedFont>
    <p:embeddedFont>
      <p:font typeface="Sanchez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22" autoAdjust="0"/>
  </p:normalViewPr>
  <p:slideViewPr>
    <p:cSldViewPr>
      <p:cViewPr varScale="1">
        <p:scale>
          <a:sx n="54" d="100"/>
          <a:sy n="54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817379" y="4147288"/>
            <a:ext cx="12653243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PRESSURE EXERTED BY MATTER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04E005-4815-7E42-FE49-173A4DCF8576}"/>
              </a:ext>
            </a:extLst>
          </p:cNvPr>
          <p:cNvSpPr txBox="1"/>
          <p:nvPr/>
        </p:nvSpPr>
        <p:spPr>
          <a:xfrm>
            <a:off x="5909238" y="1128900"/>
            <a:ext cx="6065274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600" dirty="0">
                <a:solidFill>
                  <a:srgbClr val="227C9D"/>
                </a:solidFill>
                <a:latin typeface="Kollektif Bold"/>
              </a:rPr>
              <a:t>Our Team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2BE8A-CB0E-F4BF-3155-90222E71059D}"/>
              </a:ext>
            </a:extLst>
          </p:cNvPr>
          <p:cNvSpPr txBox="1"/>
          <p:nvPr/>
        </p:nvSpPr>
        <p:spPr>
          <a:xfrm>
            <a:off x="6770417" y="3208209"/>
            <a:ext cx="5202941" cy="18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"/>
              </a:rPr>
              <a:t>Saumitra Koleshwar</a:t>
            </a:r>
          </a:p>
          <a:p>
            <a:pPr marL="571500" indent="-5715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"/>
              </a:rPr>
              <a:t>Kartik Kulkarni</a:t>
            </a:r>
          </a:p>
          <a:p>
            <a:pPr marL="571500" indent="-5715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rgbClr val="545454"/>
                </a:solidFill>
                <a:latin typeface="DM Sans"/>
              </a:rPr>
              <a:t>Swarnim</a:t>
            </a:r>
            <a:r>
              <a:rPr lang="en-US" sz="36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b="1" dirty="0" err="1">
                <a:solidFill>
                  <a:srgbClr val="545454"/>
                </a:solidFill>
                <a:latin typeface="DM Sans"/>
              </a:rPr>
              <a:t>Navgale</a:t>
            </a:r>
            <a:endParaRPr lang="en-US" sz="3600" b="1" dirty="0">
              <a:solidFill>
                <a:srgbClr val="545454"/>
              </a:solidFill>
              <a:latin typeface="DM Sans"/>
            </a:endParaRPr>
          </a:p>
          <a:p>
            <a:pPr marL="571500" indent="-5715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"/>
              </a:rPr>
              <a:t>Naman Tambe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5519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411880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343984" y="1028700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</a:rPr>
              <a:t>WHAT IS PRESSURE?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934878" y="3571634"/>
            <a:ext cx="10418243" cy="223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5900" spc="-300" dirty="0">
                <a:solidFill>
                  <a:srgbClr val="48CFAE"/>
                </a:solidFill>
                <a:latin typeface="League Spartan"/>
              </a:rPr>
              <a:t>Pressure is the force applied perpendicularly to an object's surface per unit area.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076425" y="6284779"/>
            <a:ext cx="10418243" cy="1870648"/>
            <a:chOff x="0" y="-19050"/>
            <a:chExt cx="13890990" cy="2494196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9050"/>
              <a:ext cx="13890990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2"/>
                </a:lnSpc>
              </a:pPr>
              <a:r>
                <a:rPr lang="en-US" sz="2325" spc="116" dirty="0">
                  <a:solidFill>
                    <a:srgbClr val="000000"/>
                  </a:solidFill>
                  <a:latin typeface="Sanchez"/>
                </a:rPr>
                <a:t>THE FORMULA TO CALCULATE PRESSURE IS-</a:t>
              </a: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1637281" y="1624296"/>
              <a:ext cx="1647803" cy="0"/>
            </a:xfrm>
            <a:prstGeom prst="line">
              <a:avLst/>
            </a:prstGeom>
            <a:ln w="508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983839"/>
              <a:ext cx="1445079" cy="11510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224"/>
                </a:lnSpc>
              </a:pPr>
              <a:r>
                <a:rPr lang="en-US" sz="5160" dirty="0">
                  <a:solidFill>
                    <a:srgbClr val="000000"/>
                  </a:solidFill>
                  <a:latin typeface="Canva Sans"/>
                </a:rPr>
                <a:t>P =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655451" y="872667"/>
              <a:ext cx="1571427" cy="765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000000"/>
                  </a:solidFill>
                  <a:latin typeface="Canva Sans"/>
                </a:rPr>
                <a:t>Force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860799" y="1709552"/>
              <a:ext cx="1277144" cy="765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"/>
                </a:rPr>
                <a:t>Area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1515672"/>
            <a:chOff x="0" y="0"/>
            <a:chExt cx="11887622" cy="202089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020896"/>
              <a:chOff x="0" y="0"/>
              <a:chExt cx="1592438" cy="27071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226429"/>
                    </a:lnTo>
                    <a:cubicBezTo>
                      <a:pt x="1592438" y="238174"/>
                      <a:pt x="1587772" y="249438"/>
                      <a:pt x="1579467" y="257743"/>
                    </a:cubicBezTo>
                    <a:cubicBezTo>
                      <a:pt x="1571161" y="266049"/>
                      <a:pt x="1559897" y="270714"/>
                      <a:pt x="1548152" y="270714"/>
                    </a:cubicBezTo>
                    <a:lnTo>
                      <a:pt x="44286" y="270714"/>
                    </a:lnTo>
                    <a:cubicBezTo>
                      <a:pt x="32540" y="270714"/>
                      <a:pt x="21276" y="266049"/>
                      <a:pt x="12971" y="257743"/>
                    </a:cubicBezTo>
                    <a:cubicBezTo>
                      <a:pt x="4666" y="249438"/>
                      <a:pt x="0" y="238174"/>
                      <a:pt x="0" y="226429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568524"/>
              <a:ext cx="10789686" cy="979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5302" spc="837">
                  <a:solidFill>
                    <a:srgbClr val="FFFFFF"/>
                  </a:solidFill>
                  <a:latin typeface="HK Modular"/>
                </a:rPr>
                <a:t>AIR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201" y="2647521"/>
            <a:ext cx="9421028" cy="223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</a:rPr>
              <a:t>WHAT IS AIR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079329"/>
            <a:ext cx="1071960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Air pressure, also known as atmospheric pressure, is the force exerted by the weight of the air in the atmosphere. It is a measure of the weight of the air molecules above a given point on Earth's surface.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2186739"/>
            <a:chOff x="0" y="0"/>
            <a:chExt cx="11887622" cy="291565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915652"/>
              <a:chOff x="0" y="0"/>
              <a:chExt cx="1592438" cy="3905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39057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39057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346288"/>
                    </a:lnTo>
                    <a:cubicBezTo>
                      <a:pt x="1592438" y="358033"/>
                      <a:pt x="1587772" y="369298"/>
                      <a:pt x="1579467" y="377603"/>
                    </a:cubicBezTo>
                    <a:cubicBezTo>
                      <a:pt x="1571161" y="385908"/>
                      <a:pt x="1559897" y="390574"/>
                      <a:pt x="1548152" y="390574"/>
                    </a:cubicBezTo>
                    <a:lnTo>
                      <a:pt x="44286" y="390574"/>
                    </a:lnTo>
                    <a:cubicBezTo>
                      <a:pt x="32540" y="390574"/>
                      <a:pt x="21276" y="385908"/>
                      <a:pt x="12971" y="377603"/>
                    </a:cubicBezTo>
                    <a:cubicBezTo>
                      <a:pt x="4666" y="369298"/>
                      <a:pt x="0" y="358033"/>
                      <a:pt x="0" y="346288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37152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578415"/>
              <a:ext cx="10789686" cy="950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6000" spc="837" dirty="0">
                  <a:solidFill>
                    <a:srgbClr val="FFFFFF"/>
                  </a:solidFill>
                  <a:latin typeface="HK Modular"/>
                </a:rPr>
                <a:t>LIQUID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002277"/>
            <a:ext cx="10620170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WHAT IS LIQUID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883275"/>
            <a:ext cx="107196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Liquid pressure is the increase in pressure at increasing depths in a liquid. Thispressure increases because the liquid at lower depths has to support all of the water above it.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2186739"/>
            <a:chOff x="0" y="0"/>
            <a:chExt cx="11887622" cy="291565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915652"/>
              <a:chOff x="0" y="0"/>
              <a:chExt cx="1592438" cy="3905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39057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39057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346288"/>
                    </a:lnTo>
                    <a:cubicBezTo>
                      <a:pt x="1592438" y="358033"/>
                      <a:pt x="1587772" y="369298"/>
                      <a:pt x="1579467" y="377603"/>
                    </a:cubicBezTo>
                    <a:cubicBezTo>
                      <a:pt x="1571161" y="385908"/>
                      <a:pt x="1559897" y="390574"/>
                      <a:pt x="1548152" y="390574"/>
                    </a:cubicBezTo>
                    <a:lnTo>
                      <a:pt x="44286" y="390574"/>
                    </a:lnTo>
                    <a:cubicBezTo>
                      <a:pt x="32540" y="390574"/>
                      <a:pt x="21276" y="385908"/>
                      <a:pt x="12971" y="377603"/>
                    </a:cubicBezTo>
                    <a:cubicBezTo>
                      <a:pt x="4666" y="369298"/>
                      <a:pt x="0" y="358033"/>
                      <a:pt x="0" y="346288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37152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592003"/>
              <a:ext cx="10789686" cy="187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5302" spc="837" dirty="0">
                  <a:solidFill>
                    <a:srgbClr val="FFFFFF"/>
                  </a:solidFill>
                  <a:latin typeface="HK Modular"/>
                </a:rPr>
                <a:t>SOLID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002277"/>
            <a:ext cx="10620170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WHAT IS SOLID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883275"/>
            <a:ext cx="10719600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</a:rPr>
              <a:t>Pressure depends on the force applied and surface area of the body for a body. A solid applies pressure only at the point of contact downwards due to weight of the body.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86795"/>
            <a:ext cx="615038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227C9D"/>
                </a:solidFill>
                <a:latin typeface="Kollektif Bold"/>
              </a:rPr>
              <a:t>Quiz Time!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290681" y="1275732"/>
            <a:ext cx="12389705" cy="5255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What is the SI unit Force?</a:t>
            </a: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What is the SI unit Pressure?</a:t>
            </a: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What device is used measure atmospheric pressure?</a:t>
            </a: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What is one atmospheric pressure?</a:t>
            </a: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Differentiate between solid and liquid pressure.</a:t>
            </a: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514350" indent="-514350">
              <a:lnSpc>
                <a:spcPts val="336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45454"/>
                </a:solidFill>
                <a:latin typeface="DM Sans"/>
              </a:rPr>
              <a:t>Define Pressure.</a:t>
            </a:r>
          </a:p>
        </p:txBody>
      </p:sp>
    </p:spTree>
    <p:extLst>
      <p:ext uri="{BB962C8B-B14F-4D97-AF65-F5344CB8AC3E}">
        <p14:creationId xmlns:p14="http://schemas.microsoft.com/office/powerpoint/2010/main" val="268968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214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Sanchez</vt:lpstr>
      <vt:lpstr>DM Sans</vt:lpstr>
      <vt:lpstr>Kollektif Bold</vt:lpstr>
      <vt:lpstr>Canva Sans</vt:lpstr>
      <vt:lpstr>League Spartan</vt:lpstr>
      <vt:lpstr>HK Modular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exerted by matter</dc:title>
  <cp:lastModifiedBy>Saumitra Koleshwar</cp:lastModifiedBy>
  <cp:revision>6</cp:revision>
  <dcterms:created xsi:type="dcterms:W3CDTF">2006-08-16T00:00:00Z</dcterms:created>
  <dcterms:modified xsi:type="dcterms:W3CDTF">2024-06-26T01:11:46Z</dcterms:modified>
  <dc:identifier>DAGIyIVoLQk</dc:identifier>
</cp:coreProperties>
</file>