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ADB1-8D3C-4CAF-8F5C-2155937BCE42}" type="datetimeFigureOut">
              <a:rPr lang="en-US" smtClean="0"/>
              <a:t>26/10/2015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F191-4A1F-489C-BC73-98294C9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knownroad.com/rtfm/gdbtut/gdbto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#6: File I/O, </a:t>
            </a:r>
            <a:r>
              <a:rPr lang="en-US" dirty="0" err="1" smtClean="0"/>
              <a:t>Makefiles</a:t>
            </a:r>
            <a:r>
              <a:rPr lang="en-US" dirty="0" smtClean="0"/>
              <a:t>, GDB, and Pointers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EC327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/>
              <a:t>M</a:t>
            </a:r>
            <a:r>
              <a:rPr lang="en-US" dirty="0" err="1" smtClean="0"/>
              <a:t>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 Unix tool to simplify building program executables when working with multiple files</a:t>
            </a:r>
          </a:p>
          <a:p>
            <a:r>
              <a:rPr lang="en-US" dirty="0" smtClean="0"/>
              <a:t>It will go through your list of target entries (your specified rules) and compile them (only re-compiling files that have been modified since the last make)</a:t>
            </a:r>
          </a:p>
          <a:p>
            <a:r>
              <a:rPr lang="en-US" dirty="0" smtClean="0"/>
              <a:t>To run a </a:t>
            </a:r>
            <a:r>
              <a:rPr lang="en-US" dirty="0" err="1" smtClean="0"/>
              <a:t>Makefile</a:t>
            </a:r>
            <a:r>
              <a:rPr lang="en-US" dirty="0" smtClean="0"/>
              <a:t>, just type “make” in the command line and it will perform the steps specified in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3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50"/>
            <a:ext cx="5905500" cy="5891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 in EC327, we use the ${GCC} compiler</a:t>
            </a:r>
          </a:p>
          <a:p>
            <a:pPr marL="0" indent="0">
              <a:buNone/>
            </a:pPr>
            <a:r>
              <a:rPr lang="en-US" sz="1400" dirty="0"/>
              <a:t># therefore, we define the GCC variable</a:t>
            </a:r>
          </a:p>
          <a:p>
            <a:pPr marL="0" indent="0">
              <a:buNone/>
            </a:pPr>
            <a:r>
              <a:rPr lang="en-US" sz="1400" dirty="0"/>
              <a:t>GCC = g++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TryingMakefiles</a:t>
            </a:r>
            <a:r>
              <a:rPr lang="en-US" sz="1400" dirty="0"/>
              <a:t>: </a:t>
            </a:r>
            <a:r>
              <a:rPr lang="en-US" sz="1400" dirty="0" err="1"/>
              <a:t>pointerDemo.o</a:t>
            </a:r>
            <a:r>
              <a:rPr lang="en-US" sz="1400" dirty="0"/>
              <a:t> </a:t>
            </a:r>
            <a:r>
              <a:rPr lang="en-US" sz="1400" dirty="0" err="1"/>
              <a:t>print.o</a:t>
            </a:r>
            <a:r>
              <a:rPr lang="en-US" sz="1400" dirty="0"/>
              <a:t> </a:t>
            </a:r>
            <a:r>
              <a:rPr lang="en-US" sz="1400" dirty="0" err="1"/>
              <a:t>reverse.o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	${GCC} </a:t>
            </a:r>
            <a:r>
              <a:rPr lang="en-US" sz="1400" dirty="0" err="1"/>
              <a:t>pointerDemo.o</a:t>
            </a:r>
            <a:r>
              <a:rPr lang="en-US" sz="1400" dirty="0"/>
              <a:t> </a:t>
            </a:r>
            <a:r>
              <a:rPr lang="en-US" sz="1400" dirty="0" err="1"/>
              <a:t>print.o</a:t>
            </a:r>
            <a:r>
              <a:rPr lang="en-US" sz="1400" dirty="0"/>
              <a:t> </a:t>
            </a:r>
            <a:r>
              <a:rPr lang="en-US" sz="1400" dirty="0" err="1"/>
              <a:t>reverse.o</a:t>
            </a:r>
            <a:r>
              <a:rPr lang="en-US" sz="1400" dirty="0"/>
              <a:t>  -o </a:t>
            </a:r>
            <a:r>
              <a:rPr lang="en-US" sz="1400" dirty="0" err="1"/>
              <a:t>TryingMakefiles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pointerDemo.o</a:t>
            </a:r>
            <a:r>
              <a:rPr lang="en-US" sz="1400" dirty="0"/>
              <a:t>: pointerDemo.cpp</a:t>
            </a:r>
          </a:p>
          <a:p>
            <a:pPr marL="0" indent="0">
              <a:buNone/>
            </a:pPr>
            <a:r>
              <a:rPr lang="en-US" sz="1400" dirty="0"/>
              <a:t>	${GCC} -c pointerDemo.cpp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print.o</a:t>
            </a:r>
            <a:r>
              <a:rPr lang="en-US" sz="1400" dirty="0"/>
              <a:t>: print.cpp</a:t>
            </a:r>
          </a:p>
          <a:p>
            <a:pPr marL="0" indent="0">
              <a:buNone/>
            </a:pPr>
            <a:r>
              <a:rPr lang="en-US" sz="1400" dirty="0"/>
              <a:t>	${GCC} -c print.cpp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 err="1"/>
              <a:t>reverse.o</a:t>
            </a:r>
            <a:r>
              <a:rPr lang="en-US" sz="1400" dirty="0"/>
              <a:t>: reverse.cpp</a:t>
            </a:r>
          </a:p>
          <a:p>
            <a:pPr marL="0" indent="0">
              <a:buNone/>
            </a:pPr>
            <a:r>
              <a:rPr lang="en-US" sz="1400" dirty="0"/>
              <a:t>	${GCC} -c reverse.cpp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clean: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rm</a:t>
            </a:r>
            <a:r>
              <a:rPr lang="en-US" sz="1400" dirty="0"/>
              <a:t> *.o </a:t>
            </a:r>
            <a:r>
              <a:rPr lang="en-US" sz="1400" dirty="0" err="1"/>
              <a:t>TryingMakefiles</a:t>
            </a:r>
            <a:r>
              <a:rPr lang="en-US" sz="1400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00800" y="451366"/>
            <a:ext cx="0" cy="607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10577" y="1292364"/>
            <a:ext cx="468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g++  -c pointerDemo.cpp</a:t>
            </a:r>
          </a:p>
          <a:p>
            <a:r>
              <a:rPr lang="en-US" sz="2400" dirty="0" smtClean="0"/>
              <a:t>g++  -c print.cpp</a:t>
            </a:r>
          </a:p>
          <a:p>
            <a:r>
              <a:rPr lang="en-US" sz="2400" dirty="0" smtClean="0"/>
              <a:t>g++  -c reverse.cpp</a:t>
            </a:r>
          </a:p>
          <a:p>
            <a:r>
              <a:rPr lang="en-US" sz="2400" dirty="0" smtClean="0"/>
              <a:t>g++  </a:t>
            </a:r>
            <a:r>
              <a:rPr lang="en-US" sz="2400" dirty="0" err="1" smtClean="0"/>
              <a:t>pointerDemo.o</a:t>
            </a:r>
            <a:r>
              <a:rPr lang="en-US" sz="2400" dirty="0" smtClean="0"/>
              <a:t> </a:t>
            </a:r>
            <a:r>
              <a:rPr lang="en-US" sz="2400" dirty="0" err="1" smtClean="0"/>
              <a:t>print.o</a:t>
            </a:r>
            <a:r>
              <a:rPr lang="en-US" sz="2400" dirty="0" smtClean="0"/>
              <a:t> </a:t>
            </a:r>
            <a:r>
              <a:rPr lang="en-US" sz="2400" dirty="0" err="1" smtClean="0"/>
              <a:t>reverse.o</a:t>
            </a:r>
            <a:r>
              <a:rPr lang="en-US" sz="2400" dirty="0" smtClean="0"/>
              <a:t>  -o </a:t>
            </a:r>
            <a:r>
              <a:rPr lang="en-US" sz="2400" dirty="0" err="1" smtClean="0"/>
              <a:t>TryingMakefiles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43700" y="738366"/>
            <a:ext cx="496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creates an executable named </a:t>
            </a:r>
            <a:r>
              <a:rPr lang="en-US" b="1" dirty="0" err="1" smtClean="0"/>
              <a:t>TryingMakefiles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784360" y="4919722"/>
            <a:ext cx="236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 *.o </a:t>
            </a:r>
            <a:r>
              <a:rPr lang="en-US" dirty="0" err="1" smtClean="0"/>
              <a:t>TryingMakefiles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76198" y="4282440"/>
            <a:ext cx="482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When you type “make clean” into command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Bubble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bool changed = true;</a:t>
            </a:r>
          </a:p>
          <a:p>
            <a:pPr marL="0" indent="0">
              <a:buNone/>
            </a:pPr>
            <a:r>
              <a:rPr lang="en-US" dirty="0" smtClean="0"/>
              <a:t>do{ 	changed = false;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listSize</a:t>
            </a:r>
            <a:r>
              <a:rPr lang="en-US" dirty="0" smtClean="0"/>
              <a:t> – 1;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if (list[j] &gt; list [j+1])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swap list[j] with list[j+1];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changed 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while (changed);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pseudo code to describe the algorithm you will use to sort an array in increasing ordering. How many times does the do loop execute at most?</a:t>
            </a:r>
          </a:p>
          <a:p>
            <a:pPr marL="0" indent="0">
              <a:buNone/>
            </a:pPr>
            <a:r>
              <a:rPr lang="en-US" dirty="0" smtClean="0"/>
              <a:t>*Your test program should have an array of ten numbers, displaying before and after sort*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086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GDB?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 is the GNU Project debugger, and allows you to see what is happening inside another program while it executes</a:t>
            </a:r>
          </a:p>
          <a:p>
            <a:r>
              <a:rPr lang="en-US" dirty="0" smtClean="0"/>
              <a:t>GDB can run on most UNIX and Windows variants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www.unknownroad.com/rtfm/gdbtut/gdbtoc.html</a:t>
            </a:r>
            <a:endParaRPr lang="en-US" dirty="0" smtClean="0"/>
          </a:p>
          <a:p>
            <a:r>
              <a:rPr lang="en-US" dirty="0" smtClean="0"/>
              <a:t>The link above is a terrific, extensive look into GDB features; I recommend you go through it and use </a:t>
            </a:r>
            <a:r>
              <a:rPr lang="en-US" smtClean="0"/>
              <a:t>GDB for PA3/4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234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#6: File I/O, Makefiles, GDB, and Pointers </vt:lpstr>
      <vt:lpstr>What is a Makefile?</vt:lpstr>
      <vt:lpstr>PowerPoint Presentation</vt:lpstr>
      <vt:lpstr>What is Bubble Sorting?</vt:lpstr>
      <vt:lpstr>What is GDB? 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#6: File I/O, Makefiles, GDB, and Pointers</dc:title>
  <dc:creator>Allison Durkan</dc:creator>
  <cp:lastModifiedBy>Allison Durkan</cp:lastModifiedBy>
  <cp:revision>5</cp:revision>
  <dcterms:created xsi:type="dcterms:W3CDTF">2015-10-23T01:24:52Z</dcterms:created>
  <dcterms:modified xsi:type="dcterms:W3CDTF">2015-10-26T21:44:20Z</dcterms:modified>
</cp:coreProperties>
</file>