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1" r:id="rId5"/>
    <p:sldMasterId id="2147483682" r:id="rId6"/>
    <p:sldMasterId id="2147483693" r:id="rId7"/>
    <p:sldMasterId id="2147483704" r:id="rId8"/>
  </p:sldMasterIdLst>
  <p:notesMasterIdLst>
    <p:notesMasterId r:id="rId14"/>
  </p:notesMasterIdLst>
  <p:sldIdLst>
    <p:sldId id="559" r:id="rId9"/>
    <p:sldId id="544" r:id="rId10"/>
    <p:sldId id="739" r:id="rId11"/>
    <p:sldId id="560" r:id="rId12"/>
    <p:sldId id="74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ADD"/>
    <a:srgbClr val="00FF00"/>
    <a:srgbClr val="E46C0A"/>
    <a:srgbClr val="FF00FF"/>
    <a:srgbClr val="2BEDFF"/>
    <a:srgbClr val="2FC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 snapToObjects="1">
      <p:cViewPr varScale="1">
        <p:scale>
          <a:sx n="94" d="100"/>
          <a:sy n="94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1C6EA-677E-4699-BD1D-8C6C2EA21FE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B76CCB-9761-43F3-AD9F-A9556F231889}">
      <dgm:prSet/>
      <dgm:spPr/>
      <dgm:t>
        <a:bodyPr/>
        <a:lstStyle/>
        <a:p>
          <a:r>
            <a:rPr lang="ro-RO" dirty="0"/>
            <a:t>Fiecare student trage un bilet cu cinci subiecte care </a:t>
          </a:r>
          <a:r>
            <a:rPr lang="ro-RO" b="1" u="sng" dirty="0"/>
            <a:t>acoperă întreaga materie</a:t>
          </a:r>
          <a:r>
            <a:rPr lang="ro-RO" dirty="0"/>
            <a:t>. </a:t>
          </a:r>
          <a:endParaRPr lang="en-US" dirty="0"/>
        </a:p>
      </dgm:t>
    </dgm:pt>
    <dgm:pt modelId="{F00205A5-A407-47DD-874D-742A48990AD0}" type="parTrans" cxnId="{09F66DF1-41A9-43D3-B98C-6E7D1D2544A3}">
      <dgm:prSet/>
      <dgm:spPr/>
      <dgm:t>
        <a:bodyPr/>
        <a:lstStyle/>
        <a:p>
          <a:endParaRPr lang="en-US"/>
        </a:p>
      </dgm:t>
    </dgm:pt>
    <dgm:pt modelId="{4EC539FB-D996-4DEC-BD92-DFA4F397CC4E}" type="sibTrans" cxnId="{09F66DF1-41A9-43D3-B98C-6E7D1D2544A3}">
      <dgm:prSet/>
      <dgm:spPr/>
      <dgm:t>
        <a:bodyPr/>
        <a:lstStyle/>
        <a:p>
          <a:endParaRPr lang="en-US"/>
        </a:p>
      </dgm:t>
    </dgm:pt>
    <dgm:pt modelId="{C5B46517-EF11-4332-9F51-EE6CF931249D}">
      <dgm:prSet/>
      <dgm:spPr/>
      <dgm:t>
        <a:bodyPr/>
        <a:lstStyle/>
        <a:p>
          <a:r>
            <a:rPr lang="ro-RO"/>
            <a:t>Fiecare subiect are un punctaj de la 1 la 3 listat pe marginea enunțului acestuia.</a:t>
          </a:r>
          <a:endParaRPr lang="en-US"/>
        </a:p>
      </dgm:t>
    </dgm:pt>
    <dgm:pt modelId="{DD277C66-2CDD-4621-977F-AEA5FF7CD8CC}" type="parTrans" cxnId="{11FCDF2E-15C3-465A-B9E6-F42F3039D21E}">
      <dgm:prSet/>
      <dgm:spPr/>
      <dgm:t>
        <a:bodyPr/>
        <a:lstStyle/>
        <a:p>
          <a:endParaRPr lang="en-US"/>
        </a:p>
      </dgm:t>
    </dgm:pt>
    <dgm:pt modelId="{61A25CDD-C26A-47EA-A9BC-91D3DD150F80}" type="sibTrans" cxnId="{11FCDF2E-15C3-465A-B9E6-F42F3039D21E}">
      <dgm:prSet/>
      <dgm:spPr/>
      <dgm:t>
        <a:bodyPr/>
        <a:lstStyle/>
        <a:p>
          <a:endParaRPr lang="en-US"/>
        </a:p>
      </dgm:t>
    </dgm:pt>
    <dgm:pt modelId="{9BBDFA9A-7E86-46EB-8A5C-D52A1F08682D}">
      <dgm:prSet/>
      <dgm:spPr/>
      <dgm:t>
        <a:bodyPr/>
        <a:lstStyle/>
        <a:p>
          <a:r>
            <a:rPr lang="ro-RO" dirty="0"/>
            <a:t>Suma punctajelor maximale este 10 (</a:t>
          </a:r>
          <a:r>
            <a:rPr lang="ro-RO" b="1" dirty="0">
              <a:solidFill>
                <a:srgbClr val="FF0000"/>
              </a:solidFill>
            </a:rPr>
            <a:t>pctul din oficiu este distribuit în punctele subiectelor</a:t>
          </a:r>
          <a:r>
            <a:rPr lang="ro-RO" dirty="0"/>
            <a:t>). </a:t>
          </a:r>
          <a:endParaRPr lang="en-US" dirty="0"/>
        </a:p>
      </dgm:t>
    </dgm:pt>
    <dgm:pt modelId="{BE97AD57-315F-4971-A5E8-9DE7AF18EADA}" type="parTrans" cxnId="{18CEE94B-5CA4-4086-9E9E-06B797A6E57D}">
      <dgm:prSet/>
      <dgm:spPr/>
      <dgm:t>
        <a:bodyPr/>
        <a:lstStyle/>
        <a:p>
          <a:endParaRPr lang="en-US"/>
        </a:p>
      </dgm:t>
    </dgm:pt>
    <dgm:pt modelId="{C7BE4F32-6972-46DA-9D6F-52114D801C1E}" type="sibTrans" cxnId="{18CEE94B-5CA4-4086-9E9E-06B797A6E57D}">
      <dgm:prSet/>
      <dgm:spPr/>
      <dgm:t>
        <a:bodyPr/>
        <a:lstStyle/>
        <a:p>
          <a:endParaRPr lang="en-US"/>
        </a:p>
      </dgm:t>
    </dgm:pt>
    <dgm:pt modelId="{EC2A8EC3-9837-4E7A-A681-76B4AF648314}" type="pres">
      <dgm:prSet presAssocID="{D3E1C6EA-677E-4699-BD1D-8C6C2EA21FE1}" presName="diagram" presStyleCnt="0">
        <dgm:presLayoutVars>
          <dgm:dir/>
          <dgm:resizeHandles val="exact"/>
        </dgm:presLayoutVars>
      </dgm:prSet>
      <dgm:spPr/>
    </dgm:pt>
    <dgm:pt modelId="{DC105F2E-117F-445E-B28F-5047A9BCAF44}" type="pres">
      <dgm:prSet presAssocID="{9FB76CCB-9761-43F3-AD9F-A9556F231889}" presName="node" presStyleLbl="node1" presStyleIdx="0" presStyleCnt="3">
        <dgm:presLayoutVars>
          <dgm:bulletEnabled val="1"/>
        </dgm:presLayoutVars>
      </dgm:prSet>
      <dgm:spPr/>
    </dgm:pt>
    <dgm:pt modelId="{6155801F-EFBF-444E-B3B8-3E8EC33CC182}" type="pres">
      <dgm:prSet presAssocID="{4EC539FB-D996-4DEC-BD92-DFA4F397CC4E}" presName="sibTrans" presStyleLbl="sibTrans2D1" presStyleIdx="0" presStyleCnt="2"/>
      <dgm:spPr/>
    </dgm:pt>
    <dgm:pt modelId="{18F93D6B-ABDA-45F7-AC0F-8A2FDAE79711}" type="pres">
      <dgm:prSet presAssocID="{4EC539FB-D996-4DEC-BD92-DFA4F397CC4E}" presName="connectorText" presStyleLbl="sibTrans2D1" presStyleIdx="0" presStyleCnt="2"/>
      <dgm:spPr/>
    </dgm:pt>
    <dgm:pt modelId="{10253366-EDBB-41AB-9887-65229A43FF06}" type="pres">
      <dgm:prSet presAssocID="{C5B46517-EF11-4332-9F51-EE6CF931249D}" presName="node" presStyleLbl="node1" presStyleIdx="1" presStyleCnt="3">
        <dgm:presLayoutVars>
          <dgm:bulletEnabled val="1"/>
        </dgm:presLayoutVars>
      </dgm:prSet>
      <dgm:spPr/>
    </dgm:pt>
    <dgm:pt modelId="{C5B0E5ED-7DDE-48F8-8F15-81EDFA6418A2}" type="pres">
      <dgm:prSet presAssocID="{61A25CDD-C26A-47EA-A9BC-91D3DD150F80}" presName="sibTrans" presStyleLbl="sibTrans2D1" presStyleIdx="1" presStyleCnt="2"/>
      <dgm:spPr/>
    </dgm:pt>
    <dgm:pt modelId="{A40B0413-A78B-4B54-8785-76AA1ABFB8B4}" type="pres">
      <dgm:prSet presAssocID="{61A25CDD-C26A-47EA-A9BC-91D3DD150F80}" presName="connectorText" presStyleLbl="sibTrans2D1" presStyleIdx="1" presStyleCnt="2"/>
      <dgm:spPr/>
    </dgm:pt>
    <dgm:pt modelId="{F52525E2-B167-4A30-8479-D2E52A9000F4}" type="pres">
      <dgm:prSet presAssocID="{9BBDFA9A-7E86-46EB-8A5C-D52A1F08682D}" presName="node" presStyleLbl="node1" presStyleIdx="2" presStyleCnt="3">
        <dgm:presLayoutVars>
          <dgm:bulletEnabled val="1"/>
        </dgm:presLayoutVars>
      </dgm:prSet>
      <dgm:spPr/>
    </dgm:pt>
  </dgm:ptLst>
  <dgm:cxnLst>
    <dgm:cxn modelId="{128CEC08-ACF0-4F16-B144-E283E8139C8C}" type="presOf" srcId="{61A25CDD-C26A-47EA-A9BC-91D3DD150F80}" destId="{A40B0413-A78B-4B54-8785-76AA1ABFB8B4}" srcOrd="1" destOrd="0" presId="urn:microsoft.com/office/officeart/2005/8/layout/process5"/>
    <dgm:cxn modelId="{11FCDF2E-15C3-465A-B9E6-F42F3039D21E}" srcId="{D3E1C6EA-677E-4699-BD1D-8C6C2EA21FE1}" destId="{C5B46517-EF11-4332-9F51-EE6CF931249D}" srcOrd="1" destOrd="0" parTransId="{DD277C66-2CDD-4621-977F-AEA5FF7CD8CC}" sibTransId="{61A25CDD-C26A-47EA-A9BC-91D3DD150F80}"/>
    <dgm:cxn modelId="{67613169-B988-4E56-8BFC-25B74C075B98}" type="presOf" srcId="{61A25CDD-C26A-47EA-A9BC-91D3DD150F80}" destId="{C5B0E5ED-7DDE-48F8-8F15-81EDFA6418A2}" srcOrd="0" destOrd="0" presId="urn:microsoft.com/office/officeart/2005/8/layout/process5"/>
    <dgm:cxn modelId="{18CEE94B-5CA4-4086-9E9E-06B797A6E57D}" srcId="{D3E1C6EA-677E-4699-BD1D-8C6C2EA21FE1}" destId="{9BBDFA9A-7E86-46EB-8A5C-D52A1F08682D}" srcOrd="2" destOrd="0" parTransId="{BE97AD57-315F-4971-A5E8-9DE7AF18EADA}" sibTransId="{C7BE4F32-6972-46DA-9D6F-52114D801C1E}"/>
    <dgm:cxn modelId="{40EDE65A-B17D-4D31-9005-8E588693AA35}" type="presOf" srcId="{4EC539FB-D996-4DEC-BD92-DFA4F397CC4E}" destId="{6155801F-EFBF-444E-B3B8-3E8EC33CC182}" srcOrd="0" destOrd="0" presId="urn:microsoft.com/office/officeart/2005/8/layout/process5"/>
    <dgm:cxn modelId="{8C9B998A-6FBC-457D-A726-5C9D3BB96D36}" type="presOf" srcId="{D3E1C6EA-677E-4699-BD1D-8C6C2EA21FE1}" destId="{EC2A8EC3-9837-4E7A-A681-76B4AF648314}" srcOrd="0" destOrd="0" presId="urn:microsoft.com/office/officeart/2005/8/layout/process5"/>
    <dgm:cxn modelId="{FE497FB0-194C-45FD-A202-C792E225C877}" type="presOf" srcId="{C5B46517-EF11-4332-9F51-EE6CF931249D}" destId="{10253366-EDBB-41AB-9887-65229A43FF06}" srcOrd="0" destOrd="0" presId="urn:microsoft.com/office/officeart/2005/8/layout/process5"/>
    <dgm:cxn modelId="{98BBACB8-2A91-48A6-AD80-FB64C9E431C0}" type="presOf" srcId="{4EC539FB-D996-4DEC-BD92-DFA4F397CC4E}" destId="{18F93D6B-ABDA-45F7-AC0F-8A2FDAE79711}" srcOrd="1" destOrd="0" presId="urn:microsoft.com/office/officeart/2005/8/layout/process5"/>
    <dgm:cxn modelId="{DC7CFEBE-10E9-4BE8-A5B7-E61E6E054809}" type="presOf" srcId="{9FB76CCB-9761-43F3-AD9F-A9556F231889}" destId="{DC105F2E-117F-445E-B28F-5047A9BCAF44}" srcOrd="0" destOrd="0" presId="urn:microsoft.com/office/officeart/2005/8/layout/process5"/>
    <dgm:cxn modelId="{14FED3C8-1115-48F1-8616-062621A04CA4}" type="presOf" srcId="{9BBDFA9A-7E86-46EB-8A5C-D52A1F08682D}" destId="{F52525E2-B167-4A30-8479-D2E52A9000F4}" srcOrd="0" destOrd="0" presId="urn:microsoft.com/office/officeart/2005/8/layout/process5"/>
    <dgm:cxn modelId="{09F66DF1-41A9-43D3-B98C-6E7D1D2544A3}" srcId="{D3E1C6EA-677E-4699-BD1D-8C6C2EA21FE1}" destId="{9FB76CCB-9761-43F3-AD9F-A9556F231889}" srcOrd="0" destOrd="0" parTransId="{F00205A5-A407-47DD-874D-742A48990AD0}" sibTransId="{4EC539FB-D996-4DEC-BD92-DFA4F397CC4E}"/>
    <dgm:cxn modelId="{B02AF2FD-05E1-4506-B705-C44BB428AC0F}" type="presParOf" srcId="{EC2A8EC3-9837-4E7A-A681-76B4AF648314}" destId="{DC105F2E-117F-445E-B28F-5047A9BCAF44}" srcOrd="0" destOrd="0" presId="urn:microsoft.com/office/officeart/2005/8/layout/process5"/>
    <dgm:cxn modelId="{46B5C8E5-8A18-4EDF-BB64-A776F92A92CD}" type="presParOf" srcId="{EC2A8EC3-9837-4E7A-A681-76B4AF648314}" destId="{6155801F-EFBF-444E-B3B8-3E8EC33CC182}" srcOrd="1" destOrd="0" presId="urn:microsoft.com/office/officeart/2005/8/layout/process5"/>
    <dgm:cxn modelId="{840C32A9-9D62-4894-AF24-6C7D2989E5F4}" type="presParOf" srcId="{6155801F-EFBF-444E-B3B8-3E8EC33CC182}" destId="{18F93D6B-ABDA-45F7-AC0F-8A2FDAE79711}" srcOrd="0" destOrd="0" presId="urn:microsoft.com/office/officeart/2005/8/layout/process5"/>
    <dgm:cxn modelId="{815E7621-908C-431D-A914-3DDF73E359F7}" type="presParOf" srcId="{EC2A8EC3-9837-4E7A-A681-76B4AF648314}" destId="{10253366-EDBB-41AB-9887-65229A43FF06}" srcOrd="2" destOrd="0" presId="urn:microsoft.com/office/officeart/2005/8/layout/process5"/>
    <dgm:cxn modelId="{75A040D2-586D-4666-AFEA-71898BE6FEFF}" type="presParOf" srcId="{EC2A8EC3-9837-4E7A-A681-76B4AF648314}" destId="{C5B0E5ED-7DDE-48F8-8F15-81EDFA6418A2}" srcOrd="3" destOrd="0" presId="urn:microsoft.com/office/officeart/2005/8/layout/process5"/>
    <dgm:cxn modelId="{2058E050-8126-46DF-967C-D8B6ACFDD5DD}" type="presParOf" srcId="{C5B0E5ED-7DDE-48F8-8F15-81EDFA6418A2}" destId="{A40B0413-A78B-4B54-8785-76AA1ABFB8B4}" srcOrd="0" destOrd="0" presId="urn:microsoft.com/office/officeart/2005/8/layout/process5"/>
    <dgm:cxn modelId="{40A08937-2446-428E-944F-6747F5775521}" type="presParOf" srcId="{EC2A8EC3-9837-4E7A-A681-76B4AF648314}" destId="{F52525E2-B167-4A30-8479-D2E52A9000F4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E1C6EA-677E-4699-BD1D-8C6C2EA21FE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B14C3-9F55-419C-A5B9-0B2884F28230}">
      <dgm:prSet/>
      <dgm:spPr/>
      <dgm:t>
        <a:bodyPr/>
        <a:lstStyle/>
        <a:p>
          <a:r>
            <a:rPr lang="ro-RO" dirty="0"/>
            <a:t>Notarea celor două probe ale examenului se face cu note de la 1 la 10 cu două zecimale</a:t>
          </a:r>
          <a:endParaRPr lang="en-US" dirty="0"/>
        </a:p>
      </dgm:t>
    </dgm:pt>
    <dgm:pt modelId="{77EC69C8-CEBD-4776-9629-2F5DE55C664B}" type="parTrans" cxnId="{0F79A6FE-B438-4480-AFB0-57565E818111}">
      <dgm:prSet/>
      <dgm:spPr/>
      <dgm:t>
        <a:bodyPr/>
        <a:lstStyle/>
        <a:p>
          <a:endParaRPr lang="en-US"/>
        </a:p>
      </dgm:t>
    </dgm:pt>
    <dgm:pt modelId="{CFCC154B-73F2-4188-ABD5-C00FE3A166CC}" type="sibTrans" cxnId="{0F79A6FE-B438-4480-AFB0-57565E818111}">
      <dgm:prSet/>
      <dgm:spPr/>
      <dgm:t>
        <a:bodyPr/>
        <a:lstStyle/>
        <a:p>
          <a:endParaRPr lang="en-US"/>
        </a:p>
      </dgm:t>
    </dgm:pt>
    <dgm:pt modelId="{EC2A8EC3-9837-4E7A-A681-76B4AF648314}" type="pres">
      <dgm:prSet presAssocID="{D3E1C6EA-677E-4699-BD1D-8C6C2EA21FE1}" presName="diagram" presStyleCnt="0">
        <dgm:presLayoutVars>
          <dgm:dir/>
          <dgm:resizeHandles val="exact"/>
        </dgm:presLayoutVars>
      </dgm:prSet>
      <dgm:spPr/>
    </dgm:pt>
    <dgm:pt modelId="{14B6FFF2-BE42-4DC0-AE25-9EBDB0D3D1B7}" type="pres">
      <dgm:prSet presAssocID="{31AB14C3-9F55-419C-A5B9-0B2884F28230}" presName="node" presStyleLbl="node1" presStyleIdx="0" presStyleCnt="1" custScaleX="278572" custLinFactNeighborX="5182" custLinFactNeighborY="98387">
        <dgm:presLayoutVars>
          <dgm:bulletEnabled val="1"/>
        </dgm:presLayoutVars>
      </dgm:prSet>
      <dgm:spPr/>
    </dgm:pt>
  </dgm:ptLst>
  <dgm:cxnLst>
    <dgm:cxn modelId="{6B3BB335-0724-429E-AED2-F92DA59727BE}" type="presOf" srcId="{31AB14C3-9F55-419C-A5B9-0B2884F28230}" destId="{14B6FFF2-BE42-4DC0-AE25-9EBDB0D3D1B7}" srcOrd="0" destOrd="0" presId="urn:microsoft.com/office/officeart/2005/8/layout/process5"/>
    <dgm:cxn modelId="{8C9B998A-6FBC-457D-A726-5C9D3BB96D36}" type="presOf" srcId="{D3E1C6EA-677E-4699-BD1D-8C6C2EA21FE1}" destId="{EC2A8EC3-9837-4E7A-A681-76B4AF648314}" srcOrd="0" destOrd="0" presId="urn:microsoft.com/office/officeart/2005/8/layout/process5"/>
    <dgm:cxn modelId="{0F79A6FE-B438-4480-AFB0-57565E818111}" srcId="{D3E1C6EA-677E-4699-BD1D-8C6C2EA21FE1}" destId="{31AB14C3-9F55-419C-A5B9-0B2884F28230}" srcOrd="0" destOrd="0" parTransId="{77EC69C8-CEBD-4776-9629-2F5DE55C664B}" sibTransId="{CFCC154B-73F2-4188-ABD5-C00FE3A166CC}"/>
    <dgm:cxn modelId="{E056CA51-6CD0-4272-B569-EE22D28CF760}" type="presParOf" srcId="{EC2A8EC3-9837-4E7A-A681-76B4AF648314}" destId="{14B6FFF2-BE42-4DC0-AE25-9EBDB0D3D1B7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5F2E-117F-445E-B28F-5047A9BCAF44}">
      <dsp:nvSpPr>
        <dsp:cNvPr id="0" name=""/>
        <dsp:cNvSpPr/>
      </dsp:nvSpPr>
      <dsp:spPr>
        <a:xfrm>
          <a:off x="7616" y="225020"/>
          <a:ext cx="2276402" cy="136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Fiecare student trage un bilet cu cinci subiecte care </a:t>
          </a:r>
          <a:r>
            <a:rPr lang="ro-RO" sz="1600" b="1" u="sng" kern="1200" dirty="0"/>
            <a:t>acoperă întreaga materie</a:t>
          </a:r>
          <a:r>
            <a:rPr lang="ro-RO" sz="1600" kern="1200" dirty="0"/>
            <a:t>. </a:t>
          </a:r>
          <a:endParaRPr lang="en-US" sz="1600" kern="1200" dirty="0"/>
        </a:p>
      </dsp:txBody>
      <dsp:txXfrm>
        <a:off x="47620" y="265024"/>
        <a:ext cx="2196394" cy="1285833"/>
      </dsp:txXfrm>
    </dsp:sp>
    <dsp:sp modelId="{6155801F-EFBF-444E-B3B8-3E8EC33CC182}">
      <dsp:nvSpPr>
        <dsp:cNvPr id="0" name=""/>
        <dsp:cNvSpPr/>
      </dsp:nvSpPr>
      <dsp:spPr>
        <a:xfrm>
          <a:off x="2484342" y="625667"/>
          <a:ext cx="482597" cy="5645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484342" y="738576"/>
        <a:ext cx="337818" cy="338729"/>
      </dsp:txXfrm>
    </dsp:sp>
    <dsp:sp modelId="{10253366-EDBB-41AB-9887-65229A43FF06}">
      <dsp:nvSpPr>
        <dsp:cNvPr id="0" name=""/>
        <dsp:cNvSpPr/>
      </dsp:nvSpPr>
      <dsp:spPr>
        <a:xfrm>
          <a:off x="3194579" y="225020"/>
          <a:ext cx="2276402" cy="136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Fiecare subiect are un punctaj de la 1 la 3 listat pe marginea enunțului acestuia.</a:t>
          </a:r>
          <a:endParaRPr lang="en-US" sz="1600" kern="1200"/>
        </a:p>
      </dsp:txBody>
      <dsp:txXfrm>
        <a:off x="3234583" y="265024"/>
        <a:ext cx="2196394" cy="1285833"/>
      </dsp:txXfrm>
    </dsp:sp>
    <dsp:sp modelId="{C5B0E5ED-7DDE-48F8-8F15-81EDFA6418A2}">
      <dsp:nvSpPr>
        <dsp:cNvPr id="0" name=""/>
        <dsp:cNvSpPr/>
      </dsp:nvSpPr>
      <dsp:spPr>
        <a:xfrm>
          <a:off x="5671305" y="625667"/>
          <a:ext cx="482597" cy="5645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671305" y="738576"/>
        <a:ext cx="337818" cy="338729"/>
      </dsp:txXfrm>
    </dsp:sp>
    <dsp:sp modelId="{F52525E2-B167-4A30-8479-D2E52A9000F4}">
      <dsp:nvSpPr>
        <dsp:cNvPr id="0" name=""/>
        <dsp:cNvSpPr/>
      </dsp:nvSpPr>
      <dsp:spPr>
        <a:xfrm>
          <a:off x="6381543" y="225020"/>
          <a:ext cx="2276402" cy="1365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Suma punctajelor maximale este 10 (</a:t>
          </a:r>
          <a:r>
            <a:rPr lang="ro-RO" sz="1600" b="1" kern="1200" dirty="0">
              <a:solidFill>
                <a:srgbClr val="FF0000"/>
              </a:solidFill>
            </a:rPr>
            <a:t>pctul din oficiu este distribuit în punctele subiectelor</a:t>
          </a:r>
          <a:r>
            <a:rPr lang="ro-RO" sz="1600" kern="1200" dirty="0"/>
            <a:t>). </a:t>
          </a:r>
          <a:endParaRPr lang="en-US" sz="1600" kern="1200" dirty="0"/>
        </a:p>
      </dsp:txBody>
      <dsp:txXfrm>
        <a:off x="6421547" y="265024"/>
        <a:ext cx="2196394" cy="1285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6FFF2-BE42-4DC0-AE25-9EBDB0D3D1B7}">
      <dsp:nvSpPr>
        <dsp:cNvPr id="0" name=""/>
        <dsp:cNvSpPr/>
      </dsp:nvSpPr>
      <dsp:spPr>
        <a:xfrm>
          <a:off x="1138177" y="976"/>
          <a:ext cx="6636095" cy="142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700" kern="1200" dirty="0"/>
            <a:t>Notarea celor două probe ale examenului se face cu note de la 1 la 10 cu două zecimale</a:t>
          </a:r>
          <a:endParaRPr lang="en-US" sz="2700" kern="1200" dirty="0"/>
        </a:p>
      </dsp:txBody>
      <dsp:txXfrm>
        <a:off x="1180040" y="42839"/>
        <a:ext cx="6552369" cy="1345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807AF-595C-6344-81ED-D7AAD024752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8F1C-4373-664D-95DC-963B89AD7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F6A36-563D-E1BA-C38C-8B67E36D4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E3308-06B1-CFF7-6ECA-0CC8DE90C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548F9-D969-861B-8B9E-BC38E9F20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16790-91BB-0B77-F066-90E7B6C57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D6E9C-CB34-4FFF-84FA-317E47FBFF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70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wmf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wmf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wmf"/><Relationship Id="rId4" Type="http://schemas.openxmlformats.org/officeDocument/2006/relationships/image" Target="../media/image5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wmf"/><Relationship Id="rId4" Type="http://schemas.openxmlformats.org/officeDocument/2006/relationships/image" Target="../media/image5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>
            <a:lum bright="10000" contrast="-20000"/>
          </a:blip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5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7"/>
          </p:nvPr>
        </p:nvSpPr>
        <p:spPr>
          <a:xfrm>
            <a:off x="3117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8"/>
          </p:nvPr>
        </p:nvSpPr>
        <p:spPr>
          <a:xfrm>
            <a:off x="6122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>
            <a:lum bright="10000" contrast="-20000"/>
          </a:blip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6" name="Picture 15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Drag picture to placeholder or click icon to add</a:t>
            </a:r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4" y="3620323"/>
            <a:ext cx="8919179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9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6" name="Picture 15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5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7"/>
          </p:nvPr>
        </p:nvSpPr>
        <p:spPr>
          <a:xfrm>
            <a:off x="3117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8"/>
          </p:nvPr>
        </p:nvSpPr>
        <p:spPr>
          <a:xfrm>
            <a:off x="6122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1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>
            <a:lum bright="10000" contrast="-20000"/>
          </a:blip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6" name="Picture 15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Drag picture to placeholder or click icon to add</a:t>
            </a:r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4" y="3620323"/>
            <a:ext cx="8919179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5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7"/>
          </p:nvPr>
        </p:nvSpPr>
        <p:spPr>
          <a:xfrm>
            <a:off x="3117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8"/>
          </p:nvPr>
        </p:nvSpPr>
        <p:spPr>
          <a:xfrm>
            <a:off x="6122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1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>
            <a:lum bright="10000" contrast="-20000"/>
          </a:blip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ro-RO"/>
              <a:t>Click to edit Master subtitle style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6" name="Picture 15" descr="biwi_logo.red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4149" y="152807"/>
            <a:ext cx="808851" cy="3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Drag picture to placeholder or click icon to add</a:t>
            </a:r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4" y="3620323"/>
            <a:ext cx="8919179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9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ro-RO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5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7"/>
          </p:nvPr>
        </p:nvSpPr>
        <p:spPr>
          <a:xfrm>
            <a:off x="3117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8"/>
          </p:nvPr>
        </p:nvSpPr>
        <p:spPr>
          <a:xfrm>
            <a:off x="6122501" y="3620323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17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8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1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8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78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50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41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0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Drag picture to placeholder or click icon to add</a:t>
            </a:r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468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4"/>
          </p:nvPr>
        </p:nvSpPr>
        <p:spPr>
          <a:xfrm>
            <a:off x="3117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5"/>
          </p:nvPr>
        </p:nvSpPr>
        <p:spPr>
          <a:xfrm>
            <a:off x="6122844" y="1074567"/>
            <a:ext cx="2923460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6"/>
          </p:nvPr>
        </p:nvSpPr>
        <p:spPr>
          <a:xfrm>
            <a:off x="127124" y="3620323"/>
            <a:ext cx="8919179" cy="2442200"/>
          </a:xfrm>
        </p:spPr>
        <p:txBody>
          <a:bodyPr/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360000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122363"/>
            <a:ext cx="838200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360000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122363"/>
            <a:ext cx="838200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360000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122363"/>
            <a:ext cx="838200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360000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122363"/>
            <a:ext cx="838200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AC18-39C1-4F48-90C9-BE77E4C6F81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2011-8E4D-C147-87FF-FC35A381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is.enachescu@unibuc.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14" y="1395412"/>
            <a:ext cx="7772400" cy="1756579"/>
          </a:xfrm>
        </p:spPr>
        <p:txBody>
          <a:bodyPr>
            <a:normAutofit/>
          </a:bodyPr>
          <a:lstStyle/>
          <a:p>
            <a:r>
              <a:rPr lang="ro-RO" dirty="0">
                <a:latin typeface="Times New Roman"/>
                <a:cs typeface="Times New Roman"/>
              </a:rPr>
              <a:t>INTELIGENȚĂ ARTIFICIALĂ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29" y="3886199"/>
            <a:ext cx="7115371" cy="1924051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Denis En</a:t>
            </a:r>
            <a:r>
              <a:rPr lang="ro-RO" sz="3600" dirty="0" err="1">
                <a:solidFill>
                  <a:schemeClr val="tx1"/>
                </a:solidFill>
                <a:latin typeface="Times New Roman"/>
                <a:cs typeface="Times New Roman"/>
              </a:rPr>
              <a:t>ăchescu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o-RO" sz="3600" dirty="0" err="1">
                <a:latin typeface="Times New Roman"/>
                <a:cs typeface="Times New Roman"/>
                <a:hlinkClick r:id="rId3"/>
              </a:rPr>
              <a:t>denis.enachescu</a:t>
            </a:r>
            <a:r>
              <a:rPr lang="en-US" sz="3600" dirty="0">
                <a:latin typeface="Times New Roman"/>
                <a:cs typeface="Times New Roman"/>
                <a:hlinkClick r:id="rId3"/>
              </a:rPr>
              <a:t>@unibuc.ro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  <a:p>
            <a:r>
              <a:rPr lang="ro-RO" sz="3600" dirty="0">
                <a:solidFill>
                  <a:srgbClr val="000000"/>
                </a:solidFill>
                <a:latin typeface="Times New Roman"/>
                <a:cs typeface="Times New Roman"/>
              </a:rPr>
              <a:t>Licență I.D., an II</a:t>
            </a:r>
            <a:endParaRPr lang="en-US" sz="3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ro-RO" sz="3600" dirty="0">
                <a:solidFill>
                  <a:srgbClr val="000000"/>
                </a:solidFill>
                <a:latin typeface="Times New Roman"/>
                <a:cs typeface="Times New Roman"/>
              </a:rPr>
              <a:t>Prezentare curs</a:t>
            </a:r>
            <a:endParaRPr lang="en-US" sz="3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6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1791821" cy="2206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1493D-8BE2-C1F7-E0DB-482A372D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57" y="2923348"/>
            <a:ext cx="8446834" cy="32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5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Materiale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33587-F738-8646-C7DB-EA06FAAD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3920"/>
            <a:ext cx="9144000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95" y="2036016"/>
            <a:ext cx="9074304" cy="151767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Examen Curs – </a:t>
            </a:r>
            <a:r>
              <a:rPr lang="en-US"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scris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în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sesiune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, 2 ore;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7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Examen </a:t>
            </a:r>
            <a:r>
              <a:rPr lang="ro-RO" dirty="0">
                <a:latin typeface="Times New Roman"/>
                <a:cs typeface="Times New Roman"/>
              </a:rPr>
              <a:t>var</a:t>
            </a:r>
            <a:r>
              <a:rPr lang="en-US" dirty="0">
                <a:latin typeface="Times New Roman"/>
                <a:cs typeface="Times New Roman"/>
              </a:rPr>
              <a:t>ă - </a:t>
            </a:r>
            <a:r>
              <a:rPr lang="en-US" dirty="0" err="1">
                <a:latin typeface="Times New Roman"/>
                <a:cs typeface="Times New Roman"/>
              </a:rPr>
              <a:t>evaluare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notare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1537" y="1004200"/>
            <a:ext cx="700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Nota = </a:t>
            </a:r>
            <a:r>
              <a:rPr lang="ro-RO" sz="2800" dirty="0">
                <a:latin typeface="Times New Roman"/>
                <a:cs typeface="Times New Roman"/>
              </a:rPr>
              <a:t>ROUND(</a:t>
            </a:r>
            <a:r>
              <a:rPr lang="en-US" sz="2800" dirty="0">
                <a:latin typeface="Times New Roman"/>
                <a:cs typeface="Times New Roman"/>
              </a:rPr>
              <a:t>0,7*</a:t>
            </a:r>
            <a:r>
              <a:rPr lang="ro-RO" sz="2800" dirty="0">
                <a:solidFill>
                  <a:srgbClr val="FF0000"/>
                </a:solidFill>
                <a:latin typeface="Times New Roman"/>
                <a:cs typeface="Times New Roman"/>
              </a:rPr>
              <a:t>Examen</a:t>
            </a:r>
            <a:r>
              <a:rPr lang="en-US" sz="2800" dirty="0">
                <a:latin typeface="Times New Roman"/>
                <a:cs typeface="Times New Roman"/>
              </a:rPr>
              <a:t>+0,3*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Proiect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ro-RO" sz="2800" dirty="0">
                <a:latin typeface="Times New Roman"/>
                <a:cs typeface="Times New Roman"/>
              </a:rPr>
              <a:t>; 0)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72C25-8A67-35D3-689B-E4CE24C333A7}"/>
              </a:ext>
            </a:extLst>
          </p:cNvPr>
          <p:cNvSpPr txBox="1"/>
          <p:nvPr/>
        </p:nvSpPr>
        <p:spPr>
          <a:xfrm>
            <a:off x="249382" y="6164882"/>
            <a:ext cx="7865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Același algoritm de evaluare pentru restanță (e) / reexaminare </a:t>
            </a:r>
            <a:endParaRPr lang="ro-RO" sz="2000" dirty="0"/>
          </a:p>
        </p:txBody>
      </p:sp>
      <p:graphicFrame>
        <p:nvGraphicFramePr>
          <p:cNvPr id="17" name="TextBox 11">
            <a:extLst>
              <a:ext uri="{FF2B5EF4-FFF2-40B4-BE49-F238E27FC236}">
                <a16:creationId xmlns:a16="http://schemas.microsoft.com/office/drawing/2014/main" id="{9C474CEB-194B-07B7-61F7-8973D07EE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886637"/>
              </p:ext>
            </p:extLst>
          </p:nvPr>
        </p:nvGraphicFramePr>
        <p:xfrm>
          <a:off x="249382" y="2712027"/>
          <a:ext cx="8665562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9B2AE7B-8ED0-42BE-3595-51EF0561F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385" y="4324807"/>
            <a:ext cx="2893229" cy="17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DBB7-6B77-726F-EFE9-3CEBF290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05C97B-6523-DFD7-AE65-A442DC4E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5" y="2036016"/>
            <a:ext cx="9074304" cy="1517675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Examen </a:t>
            </a:r>
            <a:r>
              <a:rPr lang="en-US"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Proiect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 – </a:t>
            </a:r>
            <a:r>
              <a:rPr lang="en-US"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prezentare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 oral</a:t>
            </a:r>
            <a:r>
              <a:rPr lang="ro-RO" sz="2600" dirty="0">
                <a:solidFill>
                  <a:srgbClr val="FF0000"/>
                </a:solidFill>
                <a:latin typeface="Times New Roman"/>
                <a:cs typeface="Times New Roman"/>
              </a:rPr>
              <a:t>ă, după Examenul scris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97C174-A688-367B-60F5-80350E12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7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Examen </a:t>
            </a:r>
            <a:r>
              <a:rPr lang="ro-RO" dirty="0">
                <a:latin typeface="Times New Roman"/>
                <a:cs typeface="Times New Roman"/>
              </a:rPr>
              <a:t>var</a:t>
            </a:r>
            <a:r>
              <a:rPr lang="en-US" dirty="0">
                <a:latin typeface="Times New Roman"/>
                <a:cs typeface="Times New Roman"/>
              </a:rPr>
              <a:t>ă - </a:t>
            </a:r>
            <a:r>
              <a:rPr lang="en-US" dirty="0" err="1">
                <a:latin typeface="Times New Roman"/>
                <a:cs typeface="Times New Roman"/>
              </a:rPr>
              <a:t>evaluare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notare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0D7DE-C285-2063-C59B-9C3FC7C5015D}"/>
              </a:ext>
            </a:extLst>
          </p:cNvPr>
          <p:cNvSpPr txBox="1"/>
          <p:nvPr/>
        </p:nvSpPr>
        <p:spPr>
          <a:xfrm>
            <a:off x="1001537" y="1004200"/>
            <a:ext cx="700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Nota =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ROUND(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0,7*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+0,3*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Proiect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; 0)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F4571-5425-22CC-52E3-134916446054}"/>
              </a:ext>
            </a:extLst>
          </p:cNvPr>
          <p:cNvSpPr txBox="1"/>
          <p:nvPr/>
        </p:nvSpPr>
        <p:spPr>
          <a:xfrm>
            <a:off x="249382" y="6164882"/>
            <a:ext cx="7865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o-R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Același algoritm de evaluare pentru restanță (e) / reexaminare 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7" name="TextBox 11">
            <a:extLst>
              <a:ext uri="{FF2B5EF4-FFF2-40B4-BE49-F238E27FC236}">
                <a16:creationId xmlns:a16="http://schemas.microsoft.com/office/drawing/2014/main" id="{B19D587A-9E8E-42A8-0419-B52925563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384952"/>
              </p:ext>
            </p:extLst>
          </p:nvPr>
        </p:nvGraphicFramePr>
        <p:xfrm>
          <a:off x="274066" y="3429000"/>
          <a:ext cx="8665562" cy="143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4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romPrest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romPrest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romPrest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fromPrest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643913BC2225499C7D05D52B5590C4" ma:contentTypeVersion="0" ma:contentTypeDescription="Create a new document." ma:contentTypeScope="" ma:versionID="dc4405a21176c0f823b456874aa8f0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F9AF58-B8D9-40C1-B4BE-C7877CAF1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327B65-69BE-4A43-989B-5AC84F1E9E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114CA-4941-438A-8105-9A568587E5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17934</TotalTime>
  <Words>176</Words>
  <Application>Microsoft Office PowerPoint</Application>
  <PresentationFormat>On-screen Show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Myriad Pro</vt:lpstr>
      <vt:lpstr>Times New Roman</vt:lpstr>
      <vt:lpstr>Wingdings</vt:lpstr>
      <vt:lpstr>fromPrest</vt:lpstr>
      <vt:lpstr>1_fromPrest</vt:lpstr>
      <vt:lpstr>2_fromPrest</vt:lpstr>
      <vt:lpstr>3_fromPrest</vt:lpstr>
      <vt:lpstr>Office Theme</vt:lpstr>
      <vt:lpstr>INTELIGENȚĂ ARTIFICIALĂ</vt:lpstr>
      <vt:lpstr>Orar</vt:lpstr>
      <vt:lpstr>Materiale</vt:lpstr>
      <vt:lpstr>Examen vară - evaluare și notare</vt:lpstr>
      <vt:lpstr>Examen vară - evaluare și notare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Enachescu</dc:creator>
  <cp:lastModifiedBy>Denis ENACHESCU</cp:lastModifiedBy>
  <cp:revision>282</cp:revision>
  <dcterms:created xsi:type="dcterms:W3CDTF">2014-09-11T11:15:46Z</dcterms:created>
  <dcterms:modified xsi:type="dcterms:W3CDTF">2025-02-22T18:30:20Z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0x01010092643913BC2225499C7D05D52B5590C4</vt:lpwstr>
  </property>
</Properties>
</file>