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81" r:id="rId6"/>
    <p:sldId id="268" r:id="rId7"/>
    <p:sldId id="269" r:id="rId8"/>
    <p:sldId id="270" r:id="rId9"/>
    <p:sldId id="271" r:id="rId10"/>
    <p:sldId id="272" r:id="rId11"/>
    <p:sldId id="273" r:id="rId12"/>
    <p:sldId id="343" r:id="rId13"/>
    <p:sldId id="283" r:id="rId14"/>
    <p:sldId id="292" r:id="rId15"/>
    <p:sldId id="274" r:id="rId16"/>
    <p:sldId id="344" r:id="rId17"/>
    <p:sldId id="284" r:id="rId18"/>
    <p:sldId id="285" r:id="rId19"/>
    <p:sldId id="346" r:id="rId20"/>
    <p:sldId id="345" r:id="rId21"/>
    <p:sldId id="257" r:id="rId22"/>
    <p:sldId id="258" r:id="rId23"/>
    <p:sldId id="277" r:id="rId24"/>
    <p:sldId id="276" r:id="rId25"/>
    <p:sldId id="260" r:id="rId26"/>
    <p:sldId id="262" r:id="rId27"/>
    <p:sldId id="261" r:id="rId28"/>
    <p:sldId id="26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1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A1A95-22C2-4919-AF65-BACFD63CEB23}" v="1" dt="2024-02-27T10:15:45.189"/>
    <p1510:client id="{D89B6D63-67B4-461B-B5D4-0FAF7531A600}" v="2" dt="2024-02-27T10:04:13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 TEODORA BANU DEMERGIAN" userId="S::iulia.banu@unibuc.ro::2ee2d328-443c-432f-a3a9-0135a1bee016" providerId="AD" clId="Web-{077A1A95-22C2-4919-AF65-BACFD63CEB23}"/>
    <pc:docChg chg="modSld">
      <pc:chgData name="IULIA TEODORA BANU DEMERGIAN" userId="S::iulia.banu@unibuc.ro::2ee2d328-443c-432f-a3a9-0135a1bee016" providerId="AD" clId="Web-{077A1A95-22C2-4919-AF65-BACFD63CEB23}" dt="2024-02-27T10:15:45.189" v="0" actId="1076"/>
      <pc:docMkLst>
        <pc:docMk/>
      </pc:docMkLst>
      <pc:sldChg chg="modSp">
        <pc:chgData name="IULIA TEODORA BANU DEMERGIAN" userId="S::iulia.banu@unibuc.ro::2ee2d328-443c-432f-a3a9-0135a1bee016" providerId="AD" clId="Web-{077A1A95-22C2-4919-AF65-BACFD63CEB23}" dt="2024-02-27T10:15:45.189" v="0" actId="1076"/>
        <pc:sldMkLst>
          <pc:docMk/>
          <pc:sldMk cId="204140002" sldId="268"/>
        </pc:sldMkLst>
        <pc:spChg chg="mod">
          <ac:chgData name="IULIA TEODORA BANU DEMERGIAN" userId="S::iulia.banu@unibuc.ro::2ee2d328-443c-432f-a3a9-0135a1bee016" providerId="AD" clId="Web-{077A1A95-22C2-4919-AF65-BACFD63CEB23}" dt="2024-02-27T10:15:45.189" v="0" actId="1076"/>
          <ac:spMkLst>
            <pc:docMk/>
            <pc:sldMk cId="204140002" sldId="268"/>
            <ac:spMk id="3" creationId="{5D49DE5C-85C9-4351-BB8E-845F343DC981}"/>
          </ac:spMkLst>
        </pc:spChg>
      </pc:sldChg>
    </pc:docChg>
  </pc:docChgLst>
  <pc:docChgLst>
    <pc:chgData name="IULIA TEODORA BANU DEMERGIAN" userId="S::iulia.banu@unibuc.ro::2ee2d328-443c-432f-a3a9-0135a1bee016" providerId="AD" clId="Web-{D89B6D63-67B4-461B-B5D4-0FAF7531A600}"/>
    <pc:docChg chg="modSld">
      <pc:chgData name="IULIA TEODORA BANU DEMERGIAN" userId="S::iulia.banu@unibuc.ro::2ee2d328-443c-432f-a3a9-0135a1bee016" providerId="AD" clId="Web-{D89B6D63-67B4-461B-B5D4-0FAF7531A600}" dt="2024-02-27T10:04:13.499" v="1" actId="1076"/>
      <pc:docMkLst>
        <pc:docMk/>
      </pc:docMkLst>
      <pc:sldChg chg="modSp">
        <pc:chgData name="IULIA TEODORA BANU DEMERGIAN" userId="S::iulia.banu@unibuc.ro::2ee2d328-443c-432f-a3a9-0135a1bee016" providerId="AD" clId="Web-{D89B6D63-67B4-461B-B5D4-0FAF7531A600}" dt="2024-02-27T10:04:13.499" v="1" actId="1076"/>
        <pc:sldMkLst>
          <pc:docMk/>
          <pc:sldMk cId="798067514" sldId="256"/>
        </pc:sldMkLst>
        <pc:picChg chg="mod">
          <ac:chgData name="IULIA TEODORA BANU DEMERGIAN" userId="S::iulia.banu@unibuc.ro::2ee2d328-443c-432f-a3a9-0135a1bee016" providerId="AD" clId="Web-{D89B6D63-67B4-461B-B5D4-0FAF7531A600}" dt="2024-02-27T10:04:13.499" v="1" actId="1076"/>
          <ac:picMkLst>
            <pc:docMk/>
            <pc:sldMk cId="798067514" sldId="256"/>
            <ac:picMk id="5" creationId="{B0E79C03-9B66-2D84-03C9-D1B3A0327F8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/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/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250B1F-54B5-4E04-BFA7-ACD742D7F8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C7C45F13-A92E-4CD1-B5EE-8124188A9715}">
      <dgm:prSet phldrT="[Text]"/>
      <dgm:spPr/>
      <dgm:t>
        <a:bodyPr/>
        <a:lstStyle/>
        <a:p>
          <a:r>
            <a:rPr lang="en-US"/>
            <a:t>ERD</a:t>
          </a:r>
          <a:endParaRPr lang="ro-RO"/>
        </a:p>
      </dgm:t>
    </dgm:pt>
    <dgm:pt modelId="{1C081F49-5954-454F-9D43-1A4B9BFBEC13}" type="parTrans" cxnId="{F10785D2-BB59-4DCA-81F6-45937B59799E}">
      <dgm:prSet/>
      <dgm:spPr/>
      <dgm:t>
        <a:bodyPr/>
        <a:lstStyle/>
        <a:p>
          <a:endParaRPr lang="ro-RO"/>
        </a:p>
      </dgm:t>
    </dgm:pt>
    <dgm:pt modelId="{CBBAE122-4520-4CAB-ABC9-B6186BFF072E}" type="sibTrans" cxnId="{F10785D2-BB59-4DCA-81F6-45937B59799E}">
      <dgm:prSet/>
      <dgm:spPr/>
      <dgm:t>
        <a:bodyPr/>
        <a:lstStyle/>
        <a:p>
          <a:endParaRPr lang="ro-RO"/>
        </a:p>
      </dgm:t>
    </dgm:pt>
    <dgm:pt modelId="{EC323BA0-87B2-44AA-B3FA-CB2A2A5AF82C}">
      <dgm:prSet phldrT="[Text]"/>
      <dgm:spPr/>
      <dgm:t>
        <a:bodyPr/>
        <a:lstStyle/>
        <a:p>
          <a:r>
            <a:rPr lang="en-US"/>
            <a:t>Entity</a:t>
          </a:r>
          <a:endParaRPr lang="ro-RO"/>
        </a:p>
      </dgm:t>
    </dgm:pt>
    <dgm:pt modelId="{7D0AB04A-5A98-4860-8D3F-84A4239ADF74}" type="parTrans" cxnId="{50B105B7-B945-4F09-AADC-CB583B3F1B42}">
      <dgm:prSet/>
      <dgm:spPr/>
      <dgm:t>
        <a:bodyPr/>
        <a:lstStyle/>
        <a:p>
          <a:endParaRPr lang="ro-RO"/>
        </a:p>
      </dgm:t>
    </dgm:pt>
    <dgm:pt modelId="{E5A1FE54-E21E-4150-9406-594544608F01}" type="sibTrans" cxnId="{50B105B7-B945-4F09-AADC-CB583B3F1B42}">
      <dgm:prSet/>
      <dgm:spPr/>
      <dgm:t>
        <a:bodyPr/>
        <a:lstStyle/>
        <a:p>
          <a:endParaRPr lang="ro-RO"/>
        </a:p>
      </dgm:t>
    </dgm:pt>
    <dgm:pt modelId="{92FA88FD-8F29-42F3-8F61-D480187EE527}">
      <dgm:prSet phldrT="[Text]"/>
      <dgm:spPr/>
      <dgm:t>
        <a:bodyPr/>
        <a:lstStyle/>
        <a:p>
          <a:r>
            <a:rPr lang="en-US"/>
            <a:t>strong entity</a:t>
          </a:r>
          <a:endParaRPr lang="ro-RO"/>
        </a:p>
      </dgm:t>
    </dgm:pt>
    <dgm:pt modelId="{D8DB8E85-0089-45AF-999D-A16FB376D28F}" type="parTrans" cxnId="{CF022734-2745-46D9-9124-7BE45235F2B5}">
      <dgm:prSet/>
      <dgm:spPr/>
      <dgm:t>
        <a:bodyPr/>
        <a:lstStyle/>
        <a:p>
          <a:endParaRPr lang="ro-RO"/>
        </a:p>
      </dgm:t>
    </dgm:pt>
    <dgm:pt modelId="{477A4D01-C1AB-4975-8FF2-9770B3F96762}" type="sibTrans" cxnId="{CF022734-2745-46D9-9124-7BE45235F2B5}">
      <dgm:prSet/>
      <dgm:spPr/>
      <dgm:t>
        <a:bodyPr/>
        <a:lstStyle/>
        <a:p>
          <a:endParaRPr lang="ro-RO"/>
        </a:p>
      </dgm:t>
    </dgm:pt>
    <dgm:pt modelId="{54DFD10B-1742-4844-A8C4-EA3406C67A15}">
      <dgm:prSet phldrT="[Text]"/>
      <dgm:spPr/>
      <dgm:t>
        <a:bodyPr/>
        <a:lstStyle/>
        <a:p>
          <a:r>
            <a:rPr lang="en-US"/>
            <a:t>weak entity</a:t>
          </a:r>
          <a:endParaRPr lang="ro-RO"/>
        </a:p>
      </dgm:t>
    </dgm:pt>
    <dgm:pt modelId="{2F561744-B1C9-4306-8BE1-94A676D1C950}" type="parTrans" cxnId="{0C6DEC3E-B197-48D7-B6F7-EEF3756D77AA}">
      <dgm:prSet/>
      <dgm:spPr/>
      <dgm:t>
        <a:bodyPr/>
        <a:lstStyle/>
        <a:p>
          <a:endParaRPr lang="ro-RO"/>
        </a:p>
      </dgm:t>
    </dgm:pt>
    <dgm:pt modelId="{F67896B9-37A3-49CB-B3E6-5FF9DCA0270E}" type="sibTrans" cxnId="{0C6DEC3E-B197-48D7-B6F7-EEF3756D77AA}">
      <dgm:prSet/>
      <dgm:spPr/>
      <dgm:t>
        <a:bodyPr/>
        <a:lstStyle/>
        <a:p>
          <a:endParaRPr lang="ro-RO"/>
        </a:p>
      </dgm:t>
    </dgm:pt>
    <dgm:pt modelId="{63B36E4A-2E06-4D9D-A413-A300CD118F95}">
      <dgm:prSet phldrT="[Text]"/>
      <dgm:spPr/>
      <dgm:t>
        <a:bodyPr/>
        <a:lstStyle/>
        <a:p>
          <a:r>
            <a:rPr lang="en-US"/>
            <a:t>Relation</a:t>
          </a:r>
          <a:endParaRPr lang="ro-RO"/>
        </a:p>
      </dgm:t>
    </dgm:pt>
    <dgm:pt modelId="{C45D9010-9299-43D2-9D07-33F1F0950CA3}" type="parTrans" cxnId="{BEEE2FEF-6B24-4229-B36A-2E324B536741}">
      <dgm:prSet/>
      <dgm:spPr/>
      <dgm:t>
        <a:bodyPr/>
        <a:lstStyle/>
        <a:p>
          <a:endParaRPr lang="ro-RO"/>
        </a:p>
      </dgm:t>
    </dgm:pt>
    <dgm:pt modelId="{9FBEB390-5B40-4C98-9762-DA4FD6B0E630}" type="sibTrans" cxnId="{BEEE2FEF-6B24-4229-B36A-2E324B536741}">
      <dgm:prSet/>
      <dgm:spPr/>
      <dgm:t>
        <a:bodyPr/>
        <a:lstStyle/>
        <a:p>
          <a:endParaRPr lang="ro-RO"/>
        </a:p>
      </dgm:t>
    </dgm:pt>
    <dgm:pt modelId="{81827A41-87A0-4273-B3B4-3D33784EEE31}">
      <dgm:prSet phldrT="[Text]"/>
      <dgm:spPr/>
      <dgm:t>
        <a:bodyPr/>
        <a:lstStyle/>
        <a:p>
          <a:r>
            <a:rPr lang="en-US"/>
            <a:t>unary</a:t>
          </a:r>
          <a:endParaRPr lang="ro-RO"/>
        </a:p>
      </dgm:t>
    </dgm:pt>
    <dgm:pt modelId="{FC7B468B-1E65-4E67-9209-747BD7CF9437}" type="parTrans" cxnId="{736CB196-195E-4659-AE89-7A7E5E032B83}">
      <dgm:prSet/>
      <dgm:spPr/>
      <dgm:t>
        <a:bodyPr/>
        <a:lstStyle/>
        <a:p>
          <a:endParaRPr lang="ro-RO"/>
        </a:p>
      </dgm:t>
    </dgm:pt>
    <dgm:pt modelId="{341D5262-D395-4894-BDED-42B6F8987374}" type="sibTrans" cxnId="{736CB196-195E-4659-AE89-7A7E5E032B83}">
      <dgm:prSet/>
      <dgm:spPr/>
      <dgm:t>
        <a:bodyPr/>
        <a:lstStyle/>
        <a:p>
          <a:endParaRPr lang="ro-RO"/>
        </a:p>
      </dgm:t>
    </dgm:pt>
    <dgm:pt modelId="{9929AFC8-E487-4728-B063-EAC091CF3784}">
      <dgm:prSet phldrT="[Text]"/>
      <dgm:spPr/>
      <dgm:t>
        <a:bodyPr/>
        <a:lstStyle/>
        <a:p>
          <a:r>
            <a:rPr lang="en-US"/>
            <a:t>Attribute</a:t>
          </a:r>
          <a:endParaRPr lang="ro-RO"/>
        </a:p>
      </dgm:t>
    </dgm:pt>
    <dgm:pt modelId="{671AE93C-5F70-4FBC-AE1A-33155FC9DFF2}" type="parTrans" cxnId="{62B9E4AD-DB5B-4D3E-A446-4ED77A72425A}">
      <dgm:prSet/>
      <dgm:spPr/>
      <dgm:t>
        <a:bodyPr/>
        <a:lstStyle/>
        <a:p>
          <a:endParaRPr lang="ro-RO"/>
        </a:p>
      </dgm:t>
    </dgm:pt>
    <dgm:pt modelId="{C071EC81-F8AF-47BC-882F-56622B6D8758}" type="sibTrans" cxnId="{62B9E4AD-DB5B-4D3E-A446-4ED77A72425A}">
      <dgm:prSet/>
      <dgm:spPr/>
      <dgm:t>
        <a:bodyPr/>
        <a:lstStyle/>
        <a:p>
          <a:endParaRPr lang="ro-RO"/>
        </a:p>
      </dgm:t>
    </dgm:pt>
    <dgm:pt modelId="{8A9E179D-3D8A-43C3-BD9E-6F2DC268ABFF}">
      <dgm:prSet phldrT="[Text]"/>
      <dgm:spPr/>
      <dgm:t>
        <a:bodyPr/>
        <a:lstStyle/>
        <a:p>
          <a:r>
            <a:rPr lang="en-US"/>
            <a:t>binary</a:t>
          </a:r>
          <a:endParaRPr lang="ro-RO"/>
        </a:p>
      </dgm:t>
    </dgm:pt>
    <dgm:pt modelId="{DB093260-E758-41AE-9859-87DF785A85C8}" type="parTrans" cxnId="{5C5AF0E0-32B1-47AB-81DB-5883B65CC6B9}">
      <dgm:prSet/>
      <dgm:spPr/>
      <dgm:t>
        <a:bodyPr/>
        <a:lstStyle/>
        <a:p>
          <a:endParaRPr lang="ro-RO"/>
        </a:p>
      </dgm:t>
    </dgm:pt>
    <dgm:pt modelId="{D20092F4-B1F9-4D74-806A-FAD57B9E7EDD}" type="sibTrans" cxnId="{5C5AF0E0-32B1-47AB-81DB-5883B65CC6B9}">
      <dgm:prSet/>
      <dgm:spPr/>
      <dgm:t>
        <a:bodyPr/>
        <a:lstStyle/>
        <a:p>
          <a:endParaRPr lang="ro-RO"/>
        </a:p>
      </dgm:t>
    </dgm:pt>
    <dgm:pt modelId="{67297398-4459-4713-B131-B3B3E37AE574}">
      <dgm:prSet phldrT="[Text]"/>
      <dgm:spPr/>
      <dgm:t>
        <a:bodyPr/>
        <a:lstStyle/>
        <a:p>
          <a:r>
            <a:rPr lang="en-US"/>
            <a:t>many-to-many</a:t>
          </a:r>
          <a:endParaRPr lang="ro-RO"/>
        </a:p>
      </dgm:t>
    </dgm:pt>
    <dgm:pt modelId="{B2BF068F-CB94-4D95-91C6-FCC0ED97975D}" type="parTrans" cxnId="{B3D127D2-FC6A-4B73-917D-79C18712A88E}">
      <dgm:prSet/>
      <dgm:spPr/>
      <dgm:t>
        <a:bodyPr/>
        <a:lstStyle/>
        <a:p>
          <a:endParaRPr lang="ro-RO"/>
        </a:p>
      </dgm:t>
    </dgm:pt>
    <dgm:pt modelId="{3CFDD223-034A-4F45-91ED-2A5196DBBB1E}" type="sibTrans" cxnId="{B3D127D2-FC6A-4B73-917D-79C18712A88E}">
      <dgm:prSet/>
      <dgm:spPr/>
      <dgm:t>
        <a:bodyPr/>
        <a:lstStyle/>
        <a:p>
          <a:endParaRPr lang="ro-RO"/>
        </a:p>
      </dgm:t>
    </dgm:pt>
    <dgm:pt modelId="{EE6EC858-9A66-4C9E-983B-3DF0C675B21F}">
      <dgm:prSet phldrT="[Text]"/>
      <dgm:spPr/>
      <dgm:t>
        <a:bodyPr/>
        <a:lstStyle/>
        <a:p>
          <a:r>
            <a:rPr lang="en-US"/>
            <a:t>one-to-many</a:t>
          </a:r>
          <a:endParaRPr lang="ro-RO"/>
        </a:p>
      </dgm:t>
    </dgm:pt>
    <dgm:pt modelId="{9FEEF895-1921-4F16-946D-8DCECE871BAF}" type="parTrans" cxnId="{9EE90D68-D939-45CB-A86D-ADD9B7F6D36A}">
      <dgm:prSet/>
      <dgm:spPr/>
      <dgm:t>
        <a:bodyPr/>
        <a:lstStyle/>
        <a:p>
          <a:endParaRPr lang="ro-RO"/>
        </a:p>
      </dgm:t>
    </dgm:pt>
    <dgm:pt modelId="{437C4AC1-D2BF-4B3D-8EC6-576CE7B15A2E}" type="sibTrans" cxnId="{9EE90D68-D939-45CB-A86D-ADD9B7F6D36A}">
      <dgm:prSet/>
      <dgm:spPr/>
      <dgm:t>
        <a:bodyPr/>
        <a:lstStyle/>
        <a:p>
          <a:endParaRPr lang="ro-RO"/>
        </a:p>
      </dgm:t>
    </dgm:pt>
    <dgm:pt modelId="{4568B00D-F207-4B92-B92D-63E7EEBD417D}">
      <dgm:prSet phldrT="[Text]"/>
      <dgm:spPr/>
      <dgm:t>
        <a:bodyPr/>
        <a:lstStyle/>
        <a:p>
          <a:r>
            <a:rPr lang="en-US"/>
            <a:t>one-to-one</a:t>
          </a:r>
          <a:endParaRPr lang="ro-RO"/>
        </a:p>
      </dgm:t>
    </dgm:pt>
    <dgm:pt modelId="{5C824237-58DF-412B-89F6-E441AC42D059}" type="parTrans" cxnId="{CDB1080A-FABD-4186-8E4D-E187092F3E1F}">
      <dgm:prSet/>
      <dgm:spPr/>
      <dgm:t>
        <a:bodyPr/>
        <a:lstStyle/>
        <a:p>
          <a:endParaRPr lang="ro-RO"/>
        </a:p>
      </dgm:t>
    </dgm:pt>
    <dgm:pt modelId="{C29EC81E-BD98-45CC-AF7A-F82F2C2A5ABA}" type="sibTrans" cxnId="{CDB1080A-FABD-4186-8E4D-E187092F3E1F}">
      <dgm:prSet/>
      <dgm:spPr/>
      <dgm:t>
        <a:bodyPr/>
        <a:lstStyle/>
        <a:p>
          <a:endParaRPr lang="ro-RO"/>
        </a:p>
      </dgm:t>
    </dgm:pt>
    <dgm:pt modelId="{D6342273-6218-46F8-8814-F0E73BCB5018}">
      <dgm:prSet phldrT="[Text]"/>
      <dgm:spPr/>
      <dgm:t>
        <a:bodyPr/>
        <a:lstStyle/>
        <a:p>
          <a:r>
            <a:rPr lang="en-US"/>
            <a:t>simple</a:t>
          </a:r>
          <a:endParaRPr lang="ro-RO"/>
        </a:p>
      </dgm:t>
    </dgm:pt>
    <dgm:pt modelId="{8C6A38AC-FB7A-43EE-88DF-B279507FB659}" type="parTrans" cxnId="{19FA4F57-1A1F-4092-BF50-D8C6E08C638B}">
      <dgm:prSet/>
      <dgm:spPr/>
      <dgm:t>
        <a:bodyPr/>
        <a:lstStyle/>
        <a:p>
          <a:endParaRPr lang="ro-RO"/>
        </a:p>
      </dgm:t>
    </dgm:pt>
    <dgm:pt modelId="{A5D7763B-0649-452F-890E-5B240E638128}" type="sibTrans" cxnId="{19FA4F57-1A1F-4092-BF50-D8C6E08C638B}">
      <dgm:prSet/>
      <dgm:spPr/>
      <dgm:t>
        <a:bodyPr/>
        <a:lstStyle/>
        <a:p>
          <a:endParaRPr lang="ro-RO"/>
        </a:p>
      </dgm:t>
    </dgm:pt>
    <dgm:pt modelId="{D00B883C-0E26-40D0-8022-E05BAF5D4A72}">
      <dgm:prSet phldrT="[Text]"/>
      <dgm:spPr/>
      <dgm:t>
        <a:bodyPr/>
        <a:lstStyle/>
        <a:p>
          <a:r>
            <a:rPr lang="en-US"/>
            <a:t>multivalued</a:t>
          </a:r>
          <a:endParaRPr lang="ro-RO"/>
        </a:p>
      </dgm:t>
    </dgm:pt>
    <dgm:pt modelId="{E322C317-ABEC-476C-9CE2-F98502A62F1C}" type="parTrans" cxnId="{829472A4-002B-4F7C-88A6-5A47DB3ADB4D}">
      <dgm:prSet/>
      <dgm:spPr/>
      <dgm:t>
        <a:bodyPr/>
        <a:lstStyle/>
        <a:p>
          <a:endParaRPr lang="ro-RO"/>
        </a:p>
      </dgm:t>
    </dgm:pt>
    <dgm:pt modelId="{3CEA6CB1-4813-4C3B-9F69-2E16723257FC}" type="sibTrans" cxnId="{829472A4-002B-4F7C-88A6-5A47DB3ADB4D}">
      <dgm:prSet/>
      <dgm:spPr/>
      <dgm:t>
        <a:bodyPr/>
        <a:lstStyle/>
        <a:p>
          <a:endParaRPr lang="ro-RO"/>
        </a:p>
      </dgm:t>
    </dgm:pt>
    <dgm:pt modelId="{74813CDF-F2A9-41BC-95D9-BF881F6D470C}">
      <dgm:prSet phldrT="[Text]"/>
      <dgm:spPr/>
      <dgm:t>
        <a:bodyPr/>
        <a:lstStyle/>
        <a:p>
          <a:r>
            <a:rPr lang="en-US"/>
            <a:t>key attribute </a:t>
          </a:r>
          <a:endParaRPr lang="ro-RO"/>
        </a:p>
      </dgm:t>
    </dgm:pt>
    <dgm:pt modelId="{BF144300-80B5-48AE-AD8E-CD2BB05908EE}" type="parTrans" cxnId="{F8B388FE-FF22-4842-A386-178CFCF23C78}">
      <dgm:prSet/>
      <dgm:spPr/>
      <dgm:t>
        <a:bodyPr/>
        <a:lstStyle/>
        <a:p>
          <a:endParaRPr lang="ro-RO"/>
        </a:p>
      </dgm:t>
    </dgm:pt>
    <dgm:pt modelId="{29C260D9-1C84-4EA6-BB9D-8F308BC688D9}" type="sibTrans" cxnId="{F8B388FE-FF22-4842-A386-178CFCF23C78}">
      <dgm:prSet/>
      <dgm:spPr/>
      <dgm:t>
        <a:bodyPr/>
        <a:lstStyle/>
        <a:p>
          <a:endParaRPr lang="ro-RO"/>
        </a:p>
      </dgm:t>
    </dgm:pt>
    <dgm:pt modelId="{F8E4D71A-343E-4855-90AC-F1D006E1430F}" type="pres">
      <dgm:prSet presAssocID="{26250B1F-54B5-4E04-BFA7-ACD742D7F8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203B50-27D0-4911-B572-11E1ACB484EB}" type="pres">
      <dgm:prSet presAssocID="{C7C45F13-A92E-4CD1-B5EE-8124188A9715}" presName="hierRoot1" presStyleCnt="0"/>
      <dgm:spPr/>
    </dgm:pt>
    <dgm:pt modelId="{FB9419DB-4C39-42B7-A18E-932B3CF3B12D}" type="pres">
      <dgm:prSet presAssocID="{C7C45F13-A92E-4CD1-B5EE-8124188A9715}" presName="composite" presStyleCnt="0"/>
      <dgm:spPr/>
    </dgm:pt>
    <dgm:pt modelId="{2529A9EE-C1E6-45FF-9938-143243C86731}" type="pres">
      <dgm:prSet presAssocID="{C7C45F13-A92E-4CD1-B5EE-8124188A9715}" presName="background" presStyleLbl="node0" presStyleIdx="0" presStyleCnt="1"/>
      <dgm:spPr/>
    </dgm:pt>
    <dgm:pt modelId="{29F24576-4A15-4F59-BEA0-DEA5F10A66D1}" type="pres">
      <dgm:prSet presAssocID="{C7C45F13-A92E-4CD1-B5EE-8124188A9715}" presName="text" presStyleLbl="fgAcc0" presStyleIdx="0" presStyleCnt="1">
        <dgm:presLayoutVars>
          <dgm:chPref val="3"/>
        </dgm:presLayoutVars>
      </dgm:prSet>
      <dgm:spPr/>
    </dgm:pt>
    <dgm:pt modelId="{70715C4F-885B-49BF-9FAB-5FFAC811CEA5}" type="pres">
      <dgm:prSet presAssocID="{C7C45F13-A92E-4CD1-B5EE-8124188A9715}" presName="hierChild2" presStyleCnt="0"/>
      <dgm:spPr/>
    </dgm:pt>
    <dgm:pt modelId="{DCFD5FF4-3FB0-4ED4-B039-1142EED82044}" type="pres">
      <dgm:prSet presAssocID="{7D0AB04A-5A98-4860-8D3F-84A4239ADF74}" presName="Name10" presStyleLbl="parChTrans1D2" presStyleIdx="0" presStyleCnt="3"/>
      <dgm:spPr/>
    </dgm:pt>
    <dgm:pt modelId="{11380032-1970-45E4-8BE8-A4025CDEB3CA}" type="pres">
      <dgm:prSet presAssocID="{EC323BA0-87B2-44AA-B3FA-CB2A2A5AF82C}" presName="hierRoot2" presStyleCnt="0"/>
      <dgm:spPr/>
    </dgm:pt>
    <dgm:pt modelId="{C8238C34-E623-4633-8B83-CC8466E8FB0D}" type="pres">
      <dgm:prSet presAssocID="{EC323BA0-87B2-44AA-B3FA-CB2A2A5AF82C}" presName="composite2" presStyleCnt="0"/>
      <dgm:spPr/>
    </dgm:pt>
    <dgm:pt modelId="{9A4FE5D1-CE1D-4738-984C-080CFE2DF06F}" type="pres">
      <dgm:prSet presAssocID="{EC323BA0-87B2-44AA-B3FA-CB2A2A5AF82C}" presName="background2" presStyleLbl="node2" presStyleIdx="0" presStyleCnt="3"/>
      <dgm:spPr/>
    </dgm:pt>
    <dgm:pt modelId="{B36D7B8A-8D0A-414D-9200-98836245E271}" type="pres">
      <dgm:prSet presAssocID="{EC323BA0-87B2-44AA-B3FA-CB2A2A5AF82C}" presName="text2" presStyleLbl="fgAcc2" presStyleIdx="0" presStyleCnt="3">
        <dgm:presLayoutVars>
          <dgm:chPref val="3"/>
        </dgm:presLayoutVars>
      </dgm:prSet>
      <dgm:spPr/>
    </dgm:pt>
    <dgm:pt modelId="{C34AA384-ACDA-4C77-B83A-A161E362C83F}" type="pres">
      <dgm:prSet presAssocID="{EC323BA0-87B2-44AA-B3FA-CB2A2A5AF82C}" presName="hierChild3" presStyleCnt="0"/>
      <dgm:spPr/>
    </dgm:pt>
    <dgm:pt modelId="{96FDEB2C-E7E1-4DC9-82BC-597B926783B2}" type="pres">
      <dgm:prSet presAssocID="{D8DB8E85-0089-45AF-999D-A16FB376D28F}" presName="Name17" presStyleLbl="parChTrans1D3" presStyleIdx="0" presStyleCnt="7"/>
      <dgm:spPr/>
    </dgm:pt>
    <dgm:pt modelId="{2FFF96AD-49A6-4138-B9D2-036D18DC0B64}" type="pres">
      <dgm:prSet presAssocID="{92FA88FD-8F29-42F3-8F61-D480187EE527}" presName="hierRoot3" presStyleCnt="0"/>
      <dgm:spPr/>
    </dgm:pt>
    <dgm:pt modelId="{98D1BADA-D3FF-40DA-A9C4-65499D188AE0}" type="pres">
      <dgm:prSet presAssocID="{92FA88FD-8F29-42F3-8F61-D480187EE527}" presName="composite3" presStyleCnt="0"/>
      <dgm:spPr/>
    </dgm:pt>
    <dgm:pt modelId="{E4C16A67-8513-4BA9-8868-1B5A6B1D00E5}" type="pres">
      <dgm:prSet presAssocID="{92FA88FD-8F29-42F3-8F61-D480187EE527}" presName="background3" presStyleLbl="node3" presStyleIdx="0" presStyleCnt="7"/>
      <dgm:spPr/>
    </dgm:pt>
    <dgm:pt modelId="{27C8F840-D88B-4521-8825-3D6094C31B66}" type="pres">
      <dgm:prSet presAssocID="{92FA88FD-8F29-42F3-8F61-D480187EE527}" presName="text3" presStyleLbl="fgAcc3" presStyleIdx="0" presStyleCnt="7">
        <dgm:presLayoutVars>
          <dgm:chPref val="3"/>
        </dgm:presLayoutVars>
      </dgm:prSet>
      <dgm:spPr/>
    </dgm:pt>
    <dgm:pt modelId="{ECEFE889-6C00-4AD3-8B43-797A90A2A8C9}" type="pres">
      <dgm:prSet presAssocID="{92FA88FD-8F29-42F3-8F61-D480187EE527}" presName="hierChild4" presStyleCnt="0"/>
      <dgm:spPr/>
    </dgm:pt>
    <dgm:pt modelId="{4B1834D3-4364-44AF-8219-807B695B6FAF}" type="pres">
      <dgm:prSet presAssocID="{2F561744-B1C9-4306-8BE1-94A676D1C950}" presName="Name17" presStyleLbl="parChTrans1D3" presStyleIdx="1" presStyleCnt="7"/>
      <dgm:spPr/>
    </dgm:pt>
    <dgm:pt modelId="{80A202AB-C9AC-452D-B9DE-6FDE8907452E}" type="pres">
      <dgm:prSet presAssocID="{54DFD10B-1742-4844-A8C4-EA3406C67A15}" presName="hierRoot3" presStyleCnt="0"/>
      <dgm:spPr/>
    </dgm:pt>
    <dgm:pt modelId="{CD08550E-CAAD-455C-8BA2-1B1BEF685339}" type="pres">
      <dgm:prSet presAssocID="{54DFD10B-1742-4844-A8C4-EA3406C67A15}" presName="composite3" presStyleCnt="0"/>
      <dgm:spPr/>
    </dgm:pt>
    <dgm:pt modelId="{427553CC-8066-47F1-8955-78C860672839}" type="pres">
      <dgm:prSet presAssocID="{54DFD10B-1742-4844-A8C4-EA3406C67A15}" presName="background3" presStyleLbl="node3" presStyleIdx="1" presStyleCnt="7"/>
      <dgm:spPr/>
    </dgm:pt>
    <dgm:pt modelId="{3D3EB4F1-FEBB-493D-868D-0210E55C7CB5}" type="pres">
      <dgm:prSet presAssocID="{54DFD10B-1742-4844-A8C4-EA3406C67A15}" presName="text3" presStyleLbl="fgAcc3" presStyleIdx="1" presStyleCnt="7">
        <dgm:presLayoutVars>
          <dgm:chPref val="3"/>
        </dgm:presLayoutVars>
      </dgm:prSet>
      <dgm:spPr/>
    </dgm:pt>
    <dgm:pt modelId="{B54511F7-5846-40D6-A2F6-FA2D4038BC93}" type="pres">
      <dgm:prSet presAssocID="{54DFD10B-1742-4844-A8C4-EA3406C67A15}" presName="hierChild4" presStyleCnt="0"/>
      <dgm:spPr/>
    </dgm:pt>
    <dgm:pt modelId="{066D3F99-BC76-4BF6-9918-AEC673A5D32A}" type="pres">
      <dgm:prSet presAssocID="{C45D9010-9299-43D2-9D07-33F1F0950CA3}" presName="Name10" presStyleLbl="parChTrans1D2" presStyleIdx="1" presStyleCnt="3"/>
      <dgm:spPr/>
    </dgm:pt>
    <dgm:pt modelId="{8D930868-65F5-40B0-A43C-629C99797123}" type="pres">
      <dgm:prSet presAssocID="{63B36E4A-2E06-4D9D-A413-A300CD118F95}" presName="hierRoot2" presStyleCnt="0"/>
      <dgm:spPr/>
    </dgm:pt>
    <dgm:pt modelId="{CFD76BD0-54AA-4D47-AD28-586D4F222B29}" type="pres">
      <dgm:prSet presAssocID="{63B36E4A-2E06-4D9D-A413-A300CD118F95}" presName="composite2" presStyleCnt="0"/>
      <dgm:spPr/>
    </dgm:pt>
    <dgm:pt modelId="{D9E59142-000F-4951-99CA-174F11A6E37A}" type="pres">
      <dgm:prSet presAssocID="{63B36E4A-2E06-4D9D-A413-A300CD118F95}" presName="background2" presStyleLbl="node2" presStyleIdx="1" presStyleCnt="3"/>
      <dgm:spPr/>
    </dgm:pt>
    <dgm:pt modelId="{3985EAD1-25EC-438B-9FD4-1D46FD1348C7}" type="pres">
      <dgm:prSet presAssocID="{63B36E4A-2E06-4D9D-A413-A300CD118F95}" presName="text2" presStyleLbl="fgAcc2" presStyleIdx="1" presStyleCnt="3">
        <dgm:presLayoutVars>
          <dgm:chPref val="3"/>
        </dgm:presLayoutVars>
      </dgm:prSet>
      <dgm:spPr/>
    </dgm:pt>
    <dgm:pt modelId="{B96FE8BB-B65B-47E6-B0A5-04F1D50E0E71}" type="pres">
      <dgm:prSet presAssocID="{63B36E4A-2E06-4D9D-A413-A300CD118F95}" presName="hierChild3" presStyleCnt="0"/>
      <dgm:spPr/>
    </dgm:pt>
    <dgm:pt modelId="{4B98CE73-6754-45DC-B137-2DE564BF0E69}" type="pres">
      <dgm:prSet presAssocID="{FC7B468B-1E65-4E67-9209-747BD7CF9437}" presName="Name17" presStyleLbl="parChTrans1D3" presStyleIdx="2" presStyleCnt="7"/>
      <dgm:spPr/>
    </dgm:pt>
    <dgm:pt modelId="{C217BFF6-603B-4750-BCDA-6CC29039B2B5}" type="pres">
      <dgm:prSet presAssocID="{81827A41-87A0-4273-B3B4-3D33784EEE31}" presName="hierRoot3" presStyleCnt="0"/>
      <dgm:spPr/>
    </dgm:pt>
    <dgm:pt modelId="{77119F35-CB4B-48C4-B31C-67039DAF7052}" type="pres">
      <dgm:prSet presAssocID="{81827A41-87A0-4273-B3B4-3D33784EEE31}" presName="composite3" presStyleCnt="0"/>
      <dgm:spPr/>
    </dgm:pt>
    <dgm:pt modelId="{B2B153E1-1C48-4882-BD01-217381322784}" type="pres">
      <dgm:prSet presAssocID="{81827A41-87A0-4273-B3B4-3D33784EEE31}" presName="background3" presStyleLbl="node3" presStyleIdx="2" presStyleCnt="7"/>
      <dgm:spPr/>
    </dgm:pt>
    <dgm:pt modelId="{37F3BF28-BFC6-44DD-8250-F64CAC078624}" type="pres">
      <dgm:prSet presAssocID="{81827A41-87A0-4273-B3B4-3D33784EEE31}" presName="text3" presStyleLbl="fgAcc3" presStyleIdx="2" presStyleCnt="7">
        <dgm:presLayoutVars>
          <dgm:chPref val="3"/>
        </dgm:presLayoutVars>
      </dgm:prSet>
      <dgm:spPr/>
    </dgm:pt>
    <dgm:pt modelId="{1D7DED18-0700-4E8A-820E-AF8F0B0C2D3E}" type="pres">
      <dgm:prSet presAssocID="{81827A41-87A0-4273-B3B4-3D33784EEE31}" presName="hierChild4" presStyleCnt="0"/>
      <dgm:spPr/>
    </dgm:pt>
    <dgm:pt modelId="{39874F61-914B-4FE8-B45C-F86F79CAA538}" type="pres">
      <dgm:prSet presAssocID="{DB093260-E758-41AE-9859-87DF785A85C8}" presName="Name17" presStyleLbl="parChTrans1D3" presStyleIdx="3" presStyleCnt="7"/>
      <dgm:spPr/>
    </dgm:pt>
    <dgm:pt modelId="{2C468F1F-0959-40FA-9601-DCB0908FDBDD}" type="pres">
      <dgm:prSet presAssocID="{8A9E179D-3D8A-43C3-BD9E-6F2DC268ABFF}" presName="hierRoot3" presStyleCnt="0"/>
      <dgm:spPr/>
    </dgm:pt>
    <dgm:pt modelId="{CE1C5235-3DA2-4852-AA10-26A294E9D822}" type="pres">
      <dgm:prSet presAssocID="{8A9E179D-3D8A-43C3-BD9E-6F2DC268ABFF}" presName="composite3" presStyleCnt="0"/>
      <dgm:spPr/>
    </dgm:pt>
    <dgm:pt modelId="{53B5B105-15F4-4729-8C76-CBB46206FC75}" type="pres">
      <dgm:prSet presAssocID="{8A9E179D-3D8A-43C3-BD9E-6F2DC268ABFF}" presName="background3" presStyleLbl="node3" presStyleIdx="3" presStyleCnt="7"/>
      <dgm:spPr/>
    </dgm:pt>
    <dgm:pt modelId="{21ED6924-6AEF-4D12-8C0B-3C31D8356AF1}" type="pres">
      <dgm:prSet presAssocID="{8A9E179D-3D8A-43C3-BD9E-6F2DC268ABFF}" presName="text3" presStyleLbl="fgAcc3" presStyleIdx="3" presStyleCnt="7">
        <dgm:presLayoutVars>
          <dgm:chPref val="3"/>
        </dgm:presLayoutVars>
      </dgm:prSet>
      <dgm:spPr/>
    </dgm:pt>
    <dgm:pt modelId="{90E483E9-D6D6-4647-BC07-BA6C39E48329}" type="pres">
      <dgm:prSet presAssocID="{8A9E179D-3D8A-43C3-BD9E-6F2DC268ABFF}" presName="hierChild4" presStyleCnt="0"/>
      <dgm:spPr/>
    </dgm:pt>
    <dgm:pt modelId="{E7C28D0A-8A0B-47D3-8AA0-B0FFC7344ED7}" type="pres">
      <dgm:prSet presAssocID="{B2BF068F-CB94-4D95-91C6-FCC0ED97975D}" presName="Name23" presStyleLbl="parChTrans1D4" presStyleIdx="0" presStyleCnt="3"/>
      <dgm:spPr/>
    </dgm:pt>
    <dgm:pt modelId="{2E2FF99B-D36C-4DA6-9506-4E1E986DFCF4}" type="pres">
      <dgm:prSet presAssocID="{67297398-4459-4713-B131-B3B3E37AE574}" presName="hierRoot4" presStyleCnt="0"/>
      <dgm:spPr/>
    </dgm:pt>
    <dgm:pt modelId="{46787C26-FA2E-4665-BE2C-2231A3824F30}" type="pres">
      <dgm:prSet presAssocID="{67297398-4459-4713-B131-B3B3E37AE574}" presName="composite4" presStyleCnt="0"/>
      <dgm:spPr/>
    </dgm:pt>
    <dgm:pt modelId="{19AF9E64-CC4F-4F17-BA98-DF0D400BA6F8}" type="pres">
      <dgm:prSet presAssocID="{67297398-4459-4713-B131-B3B3E37AE574}" presName="background4" presStyleLbl="node4" presStyleIdx="0" presStyleCnt="3"/>
      <dgm:spPr/>
    </dgm:pt>
    <dgm:pt modelId="{C0A117D9-4F31-4323-BAAE-9C899BB55BE6}" type="pres">
      <dgm:prSet presAssocID="{67297398-4459-4713-B131-B3B3E37AE574}" presName="text4" presStyleLbl="fgAcc4" presStyleIdx="0" presStyleCnt="3">
        <dgm:presLayoutVars>
          <dgm:chPref val="3"/>
        </dgm:presLayoutVars>
      </dgm:prSet>
      <dgm:spPr/>
    </dgm:pt>
    <dgm:pt modelId="{B1BC9AF2-8349-43EF-9197-885F8544EA6C}" type="pres">
      <dgm:prSet presAssocID="{67297398-4459-4713-B131-B3B3E37AE574}" presName="hierChild5" presStyleCnt="0"/>
      <dgm:spPr/>
    </dgm:pt>
    <dgm:pt modelId="{9690A6A3-F318-403E-B3F7-99D6E7B97490}" type="pres">
      <dgm:prSet presAssocID="{9FEEF895-1921-4F16-946D-8DCECE871BAF}" presName="Name23" presStyleLbl="parChTrans1D4" presStyleIdx="1" presStyleCnt="3"/>
      <dgm:spPr/>
    </dgm:pt>
    <dgm:pt modelId="{A4485465-7072-4FCF-B3B5-60F128CCDEB0}" type="pres">
      <dgm:prSet presAssocID="{EE6EC858-9A66-4C9E-983B-3DF0C675B21F}" presName="hierRoot4" presStyleCnt="0"/>
      <dgm:spPr/>
    </dgm:pt>
    <dgm:pt modelId="{AE30CE3B-5CA9-41F6-B150-2BFC3E18F170}" type="pres">
      <dgm:prSet presAssocID="{EE6EC858-9A66-4C9E-983B-3DF0C675B21F}" presName="composite4" presStyleCnt="0"/>
      <dgm:spPr/>
    </dgm:pt>
    <dgm:pt modelId="{8131DFAD-2C26-4DA8-AB3B-318BA24B3BCD}" type="pres">
      <dgm:prSet presAssocID="{EE6EC858-9A66-4C9E-983B-3DF0C675B21F}" presName="background4" presStyleLbl="node4" presStyleIdx="1" presStyleCnt="3"/>
      <dgm:spPr/>
    </dgm:pt>
    <dgm:pt modelId="{9FE12F38-F520-4E2B-B913-1DD3360AC96B}" type="pres">
      <dgm:prSet presAssocID="{EE6EC858-9A66-4C9E-983B-3DF0C675B21F}" presName="text4" presStyleLbl="fgAcc4" presStyleIdx="1" presStyleCnt="3">
        <dgm:presLayoutVars>
          <dgm:chPref val="3"/>
        </dgm:presLayoutVars>
      </dgm:prSet>
      <dgm:spPr/>
    </dgm:pt>
    <dgm:pt modelId="{C78160D0-365E-41E3-A868-D0C620C53909}" type="pres">
      <dgm:prSet presAssocID="{EE6EC858-9A66-4C9E-983B-3DF0C675B21F}" presName="hierChild5" presStyleCnt="0"/>
      <dgm:spPr/>
    </dgm:pt>
    <dgm:pt modelId="{AEFDB2AA-E729-418D-A894-E01A75F72B6F}" type="pres">
      <dgm:prSet presAssocID="{5C824237-58DF-412B-89F6-E441AC42D059}" presName="Name23" presStyleLbl="parChTrans1D4" presStyleIdx="2" presStyleCnt="3"/>
      <dgm:spPr/>
    </dgm:pt>
    <dgm:pt modelId="{3A988A77-216B-4E0F-8FD3-3C96D2D32DF1}" type="pres">
      <dgm:prSet presAssocID="{4568B00D-F207-4B92-B92D-63E7EEBD417D}" presName="hierRoot4" presStyleCnt="0"/>
      <dgm:spPr/>
    </dgm:pt>
    <dgm:pt modelId="{D81E8C7D-544A-4A27-BCD1-622C48B3DCB0}" type="pres">
      <dgm:prSet presAssocID="{4568B00D-F207-4B92-B92D-63E7EEBD417D}" presName="composite4" presStyleCnt="0"/>
      <dgm:spPr/>
    </dgm:pt>
    <dgm:pt modelId="{7BDF7911-3039-4F0A-A409-252BAC4D9DB6}" type="pres">
      <dgm:prSet presAssocID="{4568B00D-F207-4B92-B92D-63E7EEBD417D}" presName="background4" presStyleLbl="node4" presStyleIdx="2" presStyleCnt="3"/>
      <dgm:spPr/>
    </dgm:pt>
    <dgm:pt modelId="{FEDD457B-4EE9-49B5-A188-CC9850065CEA}" type="pres">
      <dgm:prSet presAssocID="{4568B00D-F207-4B92-B92D-63E7EEBD417D}" presName="text4" presStyleLbl="fgAcc4" presStyleIdx="2" presStyleCnt="3">
        <dgm:presLayoutVars>
          <dgm:chPref val="3"/>
        </dgm:presLayoutVars>
      </dgm:prSet>
      <dgm:spPr/>
    </dgm:pt>
    <dgm:pt modelId="{2C060DD3-FB3E-412C-95F0-200D7B3871A1}" type="pres">
      <dgm:prSet presAssocID="{4568B00D-F207-4B92-B92D-63E7EEBD417D}" presName="hierChild5" presStyleCnt="0"/>
      <dgm:spPr/>
    </dgm:pt>
    <dgm:pt modelId="{4E7134F0-6027-43A9-876F-8D0F88B37447}" type="pres">
      <dgm:prSet presAssocID="{671AE93C-5F70-4FBC-AE1A-33155FC9DFF2}" presName="Name10" presStyleLbl="parChTrans1D2" presStyleIdx="2" presStyleCnt="3"/>
      <dgm:spPr/>
    </dgm:pt>
    <dgm:pt modelId="{42639DA7-4AB4-47A4-BB66-48764F735B58}" type="pres">
      <dgm:prSet presAssocID="{9929AFC8-E487-4728-B063-EAC091CF3784}" presName="hierRoot2" presStyleCnt="0"/>
      <dgm:spPr/>
    </dgm:pt>
    <dgm:pt modelId="{D6AD1998-5508-4FE3-8A67-C21130749A89}" type="pres">
      <dgm:prSet presAssocID="{9929AFC8-E487-4728-B063-EAC091CF3784}" presName="composite2" presStyleCnt="0"/>
      <dgm:spPr/>
    </dgm:pt>
    <dgm:pt modelId="{EB2568B2-FF66-459C-A1C0-99C925A4ED7C}" type="pres">
      <dgm:prSet presAssocID="{9929AFC8-E487-4728-B063-EAC091CF3784}" presName="background2" presStyleLbl="node2" presStyleIdx="2" presStyleCnt="3"/>
      <dgm:spPr/>
    </dgm:pt>
    <dgm:pt modelId="{BAA00C6F-01B1-4108-99E5-D5CB2BE9CC9D}" type="pres">
      <dgm:prSet presAssocID="{9929AFC8-E487-4728-B063-EAC091CF3784}" presName="text2" presStyleLbl="fgAcc2" presStyleIdx="2" presStyleCnt="3">
        <dgm:presLayoutVars>
          <dgm:chPref val="3"/>
        </dgm:presLayoutVars>
      </dgm:prSet>
      <dgm:spPr/>
    </dgm:pt>
    <dgm:pt modelId="{21E6D8AB-69E9-4EED-86DC-71581B6EDE76}" type="pres">
      <dgm:prSet presAssocID="{9929AFC8-E487-4728-B063-EAC091CF3784}" presName="hierChild3" presStyleCnt="0"/>
      <dgm:spPr/>
    </dgm:pt>
    <dgm:pt modelId="{A64AF552-CE0E-457D-9EE7-FC4545E0C544}" type="pres">
      <dgm:prSet presAssocID="{8C6A38AC-FB7A-43EE-88DF-B279507FB659}" presName="Name17" presStyleLbl="parChTrans1D3" presStyleIdx="4" presStyleCnt="7"/>
      <dgm:spPr/>
    </dgm:pt>
    <dgm:pt modelId="{6AAC214E-8912-4C95-9333-B2CEC88B371F}" type="pres">
      <dgm:prSet presAssocID="{D6342273-6218-46F8-8814-F0E73BCB5018}" presName="hierRoot3" presStyleCnt="0"/>
      <dgm:spPr/>
    </dgm:pt>
    <dgm:pt modelId="{EFC59D7A-A346-4305-B902-03757E639907}" type="pres">
      <dgm:prSet presAssocID="{D6342273-6218-46F8-8814-F0E73BCB5018}" presName="composite3" presStyleCnt="0"/>
      <dgm:spPr/>
    </dgm:pt>
    <dgm:pt modelId="{D93DBEAF-4AC5-4BC0-BD25-415D88A38D42}" type="pres">
      <dgm:prSet presAssocID="{D6342273-6218-46F8-8814-F0E73BCB5018}" presName="background3" presStyleLbl="node3" presStyleIdx="4" presStyleCnt="7"/>
      <dgm:spPr/>
    </dgm:pt>
    <dgm:pt modelId="{3E186AB4-E117-41C0-8075-1AD66A91087A}" type="pres">
      <dgm:prSet presAssocID="{D6342273-6218-46F8-8814-F0E73BCB5018}" presName="text3" presStyleLbl="fgAcc3" presStyleIdx="4" presStyleCnt="7">
        <dgm:presLayoutVars>
          <dgm:chPref val="3"/>
        </dgm:presLayoutVars>
      </dgm:prSet>
      <dgm:spPr/>
    </dgm:pt>
    <dgm:pt modelId="{7ACF6D55-4470-4C5F-9559-2E047E29A773}" type="pres">
      <dgm:prSet presAssocID="{D6342273-6218-46F8-8814-F0E73BCB5018}" presName="hierChild4" presStyleCnt="0"/>
      <dgm:spPr/>
    </dgm:pt>
    <dgm:pt modelId="{CD99EAD6-B1E4-49D2-9C5E-33EC6A9F60CA}" type="pres">
      <dgm:prSet presAssocID="{E322C317-ABEC-476C-9CE2-F98502A62F1C}" presName="Name17" presStyleLbl="parChTrans1D3" presStyleIdx="5" presStyleCnt="7"/>
      <dgm:spPr/>
    </dgm:pt>
    <dgm:pt modelId="{06F3137F-1269-472A-9519-18A3F28CE0C7}" type="pres">
      <dgm:prSet presAssocID="{D00B883C-0E26-40D0-8022-E05BAF5D4A72}" presName="hierRoot3" presStyleCnt="0"/>
      <dgm:spPr/>
    </dgm:pt>
    <dgm:pt modelId="{76E2F468-39EE-473F-B7DF-DF1B3460C0E8}" type="pres">
      <dgm:prSet presAssocID="{D00B883C-0E26-40D0-8022-E05BAF5D4A72}" presName="composite3" presStyleCnt="0"/>
      <dgm:spPr/>
    </dgm:pt>
    <dgm:pt modelId="{AB9BA145-85FC-4B10-B1F2-0184BD15E6C1}" type="pres">
      <dgm:prSet presAssocID="{D00B883C-0E26-40D0-8022-E05BAF5D4A72}" presName="background3" presStyleLbl="node3" presStyleIdx="5" presStyleCnt="7"/>
      <dgm:spPr/>
    </dgm:pt>
    <dgm:pt modelId="{67CB7BDF-700B-4520-8AA0-8D80035D4DEA}" type="pres">
      <dgm:prSet presAssocID="{D00B883C-0E26-40D0-8022-E05BAF5D4A72}" presName="text3" presStyleLbl="fgAcc3" presStyleIdx="5" presStyleCnt="7">
        <dgm:presLayoutVars>
          <dgm:chPref val="3"/>
        </dgm:presLayoutVars>
      </dgm:prSet>
      <dgm:spPr/>
    </dgm:pt>
    <dgm:pt modelId="{52C387B3-8E25-4CEB-91CD-B1DAA27DDE41}" type="pres">
      <dgm:prSet presAssocID="{D00B883C-0E26-40D0-8022-E05BAF5D4A72}" presName="hierChild4" presStyleCnt="0"/>
      <dgm:spPr/>
    </dgm:pt>
    <dgm:pt modelId="{875AE6AD-AF5C-446C-9158-DF9CB2D927D5}" type="pres">
      <dgm:prSet presAssocID="{BF144300-80B5-48AE-AD8E-CD2BB05908EE}" presName="Name17" presStyleLbl="parChTrans1D3" presStyleIdx="6" presStyleCnt="7"/>
      <dgm:spPr/>
    </dgm:pt>
    <dgm:pt modelId="{BA55C8DA-27E2-4485-A587-C98D36AFC7ED}" type="pres">
      <dgm:prSet presAssocID="{74813CDF-F2A9-41BC-95D9-BF881F6D470C}" presName="hierRoot3" presStyleCnt="0"/>
      <dgm:spPr/>
    </dgm:pt>
    <dgm:pt modelId="{0351F3FC-FAC8-4938-B76A-211FA6370E1E}" type="pres">
      <dgm:prSet presAssocID="{74813CDF-F2A9-41BC-95D9-BF881F6D470C}" presName="composite3" presStyleCnt="0"/>
      <dgm:spPr/>
    </dgm:pt>
    <dgm:pt modelId="{81686994-F63E-44CC-9C6A-2D81A6E41B51}" type="pres">
      <dgm:prSet presAssocID="{74813CDF-F2A9-41BC-95D9-BF881F6D470C}" presName="background3" presStyleLbl="node3" presStyleIdx="6" presStyleCnt="7"/>
      <dgm:spPr/>
    </dgm:pt>
    <dgm:pt modelId="{A9CF443B-3752-4613-BE6C-511B6CB1B237}" type="pres">
      <dgm:prSet presAssocID="{74813CDF-F2A9-41BC-95D9-BF881F6D470C}" presName="text3" presStyleLbl="fgAcc3" presStyleIdx="6" presStyleCnt="7">
        <dgm:presLayoutVars>
          <dgm:chPref val="3"/>
        </dgm:presLayoutVars>
      </dgm:prSet>
      <dgm:spPr/>
    </dgm:pt>
    <dgm:pt modelId="{C5BD1CE9-3705-41D4-974D-BFD4F7FBBE54}" type="pres">
      <dgm:prSet presAssocID="{74813CDF-F2A9-41BC-95D9-BF881F6D470C}" presName="hierChild4" presStyleCnt="0"/>
      <dgm:spPr/>
    </dgm:pt>
  </dgm:ptLst>
  <dgm:cxnLst>
    <dgm:cxn modelId="{A7AB9100-CBE4-4A5C-A52A-FB8551F43110}" type="presOf" srcId="{81827A41-87A0-4273-B3B4-3D33784EEE31}" destId="{37F3BF28-BFC6-44DD-8250-F64CAC078624}" srcOrd="0" destOrd="0" presId="urn:microsoft.com/office/officeart/2005/8/layout/hierarchy1"/>
    <dgm:cxn modelId="{79762806-0780-46E3-ABE2-03C612CFB20E}" type="presOf" srcId="{7D0AB04A-5A98-4860-8D3F-84A4239ADF74}" destId="{DCFD5FF4-3FB0-4ED4-B039-1142EED82044}" srcOrd="0" destOrd="0" presId="urn:microsoft.com/office/officeart/2005/8/layout/hierarchy1"/>
    <dgm:cxn modelId="{CDB1080A-FABD-4186-8E4D-E187092F3E1F}" srcId="{8A9E179D-3D8A-43C3-BD9E-6F2DC268ABFF}" destId="{4568B00D-F207-4B92-B92D-63E7EEBD417D}" srcOrd="2" destOrd="0" parTransId="{5C824237-58DF-412B-89F6-E441AC42D059}" sibTransId="{C29EC81E-BD98-45CC-AF7A-F82F2C2A5ABA}"/>
    <dgm:cxn modelId="{6D36F10B-B5BB-4E3A-B231-3DF5716BECEB}" type="presOf" srcId="{D6342273-6218-46F8-8814-F0E73BCB5018}" destId="{3E186AB4-E117-41C0-8075-1AD66A91087A}" srcOrd="0" destOrd="0" presId="urn:microsoft.com/office/officeart/2005/8/layout/hierarchy1"/>
    <dgm:cxn modelId="{214CEA2A-5768-4294-972C-09BD9DF90665}" type="presOf" srcId="{54DFD10B-1742-4844-A8C4-EA3406C67A15}" destId="{3D3EB4F1-FEBB-493D-868D-0210E55C7CB5}" srcOrd="0" destOrd="0" presId="urn:microsoft.com/office/officeart/2005/8/layout/hierarchy1"/>
    <dgm:cxn modelId="{BA9F5B2C-E0C4-43FC-BF35-A3EE7065654E}" type="presOf" srcId="{EE6EC858-9A66-4C9E-983B-3DF0C675B21F}" destId="{9FE12F38-F520-4E2B-B913-1DD3360AC96B}" srcOrd="0" destOrd="0" presId="urn:microsoft.com/office/officeart/2005/8/layout/hierarchy1"/>
    <dgm:cxn modelId="{16A42431-A58C-41A8-8058-F400252FA5D6}" type="presOf" srcId="{5C824237-58DF-412B-89F6-E441AC42D059}" destId="{AEFDB2AA-E729-418D-A894-E01A75F72B6F}" srcOrd="0" destOrd="0" presId="urn:microsoft.com/office/officeart/2005/8/layout/hierarchy1"/>
    <dgm:cxn modelId="{334BFE32-6C37-48A5-8271-0C1F07080BAD}" type="presOf" srcId="{D8DB8E85-0089-45AF-999D-A16FB376D28F}" destId="{96FDEB2C-E7E1-4DC9-82BC-597B926783B2}" srcOrd="0" destOrd="0" presId="urn:microsoft.com/office/officeart/2005/8/layout/hierarchy1"/>
    <dgm:cxn modelId="{CF022734-2745-46D9-9124-7BE45235F2B5}" srcId="{EC323BA0-87B2-44AA-B3FA-CB2A2A5AF82C}" destId="{92FA88FD-8F29-42F3-8F61-D480187EE527}" srcOrd="0" destOrd="0" parTransId="{D8DB8E85-0089-45AF-999D-A16FB376D28F}" sibTransId="{477A4D01-C1AB-4975-8FF2-9770B3F96762}"/>
    <dgm:cxn modelId="{9E1CAF37-6FA0-41E6-BAFA-A4657226FCBD}" type="presOf" srcId="{63B36E4A-2E06-4D9D-A413-A300CD118F95}" destId="{3985EAD1-25EC-438B-9FD4-1D46FD1348C7}" srcOrd="0" destOrd="0" presId="urn:microsoft.com/office/officeart/2005/8/layout/hierarchy1"/>
    <dgm:cxn modelId="{93A0343C-C380-48D2-911A-925E2C9443C0}" type="presOf" srcId="{2F561744-B1C9-4306-8BE1-94A676D1C950}" destId="{4B1834D3-4364-44AF-8219-807B695B6FAF}" srcOrd="0" destOrd="0" presId="urn:microsoft.com/office/officeart/2005/8/layout/hierarchy1"/>
    <dgm:cxn modelId="{0C6DEC3E-B197-48D7-B6F7-EEF3756D77AA}" srcId="{EC323BA0-87B2-44AA-B3FA-CB2A2A5AF82C}" destId="{54DFD10B-1742-4844-A8C4-EA3406C67A15}" srcOrd="1" destOrd="0" parTransId="{2F561744-B1C9-4306-8BE1-94A676D1C950}" sibTransId="{F67896B9-37A3-49CB-B3E6-5FF9DCA0270E}"/>
    <dgm:cxn modelId="{E766E95D-2682-4802-9F18-7F4D4E3986B4}" type="presOf" srcId="{8A9E179D-3D8A-43C3-BD9E-6F2DC268ABFF}" destId="{21ED6924-6AEF-4D12-8C0B-3C31D8356AF1}" srcOrd="0" destOrd="0" presId="urn:microsoft.com/office/officeart/2005/8/layout/hierarchy1"/>
    <dgm:cxn modelId="{FE8D7065-019A-4C97-BAAC-BDD4F29921B0}" type="presOf" srcId="{74813CDF-F2A9-41BC-95D9-BF881F6D470C}" destId="{A9CF443B-3752-4613-BE6C-511B6CB1B237}" srcOrd="0" destOrd="0" presId="urn:microsoft.com/office/officeart/2005/8/layout/hierarchy1"/>
    <dgm:cxn modelId="{9EE90D68-D939-45CB-A86D-ADD9B7F6D36A}" srcId="{8A9E179D-3D8A-43C3-BD9E-6F2DC268ABFF}" destId="{EE6EC858-9A66-4C9E-983B-3DF0C675B21F}" srcOrd="1" destOrd="0" parTransId="{9FEEF895-1921-4F16-946D-8DCECE871BAF}" sibTransId="{437C4AC1-D2BF-4B3D-8EC6-576CE7B15A2E}"/>
    <dgm:cxn modelId="{EFE9B24A-4EB4-4FCF-80B2-8E03010424B9}" type="presOf" srcId="{C7C45F13-A92E-4CD1-B5EE-8124188A9715}" destId="{29F24576-4A15-4F59-BEA0-DEA5F10A66D1}" srcOrd="0" destOrd="0" presId="urn:microsoft.com/office/officeart/2005/8/layout/hierarchy1"/>
    <dgm:cxn modelId="{C9866251-F314-4FC7-A2E7-7C8CF1381829}" type="presOf" srcId="{B2BF068F-CB94-4D95-91C6-FCC0ED97975D}" destId="{E7C28D0A-8A0B-47D3-8AA0-B0FFC7344ED7}" srcOrd="0" destOrd="0" presId="urn:microsoft.com/office/officeart/2005/8/layout/hierarchy1"/>
    <dgm:cxn modelId="{A226E071-C0DF-49D5-AA67-D6EA6F9E1639}" type="presOf" srcId="{DB093260-E758-41AE-9859-87DF785A85C8}" destId="{39874F61-914B-4FE8-B45C-F86F79CAA538}" srcOrd="0" destOrd="0" presId="urn:microsoft.com/office/officeart/2005/8/layout/hierarchy1"/>
    <dgm:cxn modelId="{77005E54-7816-4F52-8982-9C81DBF70473}" type="presOf" srcId="{9929AFC8-E487-4728-B063-EAC091CF3784}" destId="{BAA00C6F-01B1-4108-99E5-D5CB2BE9CC9D}" srcOrd="0" destOrd="0" presId="urn:microsoft.com/office/officeart/2005/8/layout/hierarchy1"/>
    <dgm:cxn modelId="{9ECF9E74-CB5B-4183-BCE6-5543391D8EBF}" type="presOf" srcId="{E322C317-ABEC-476C-9CE2-F98502A62F1C}" destId="{CD99EAD6-B1E4-49D2-9C5E-33EC6A9F60CA}" srcOrd="0" destOrd="0" presId="urn:microsoft.com/office/officeart/2005/8/layout/hierarchy1"/>
    <dgm:cxn modelId="{19FA4F57-1A1F-4092-BF50-D8C6E08C638B}" srcId="{9929AFC8-E487-4728-B063-EAC091CF3784}" destId="{D6342273-6218-46F8-8814-F0E73BCB5018}" srcOrd="0" destOrd="0" parTransId="{8C6A38AC-FB7A-43EE-88DF-B279507FB659}" sibTransId="{A5D7763B-0649-452F-890E-5B240E638128}"/>
    <dgm:cxn modelId="{B6F4A280-1445-4AB6-83B3-2B3BEEFD246B}" type="presOf" srcId="{8C6A38AC-FB7A-43EE-88DF-B279507FB659}" destId="{A64AF552-CE0E-457D-9EE7-FC4545E0C544}" srcOrd="0" destOrd="0" presId="urn:microsoft.com/office/officeart/2005/8/layout/hierarchy1"/>
    <dgm:cxn modelId="{E19A5489-D212-421C-A0EB-EE543734B6ED}" type="presOf" srcId="{67297398-4459-4713-B131-B3B3E37AE574}" destId="{C0A117D9-4F31-4323-BAAE-9C899BB55BE6}" srcOrd="0" destOrd="0" presId="urn:microsoft.com/office/officeart/2005/8/layout/hierarchy1"/>
    <dgm:cxn modelId="{736CB196-195E-4659-AE89-7A7E5E032B83}" srcId="{63B36E4A-2E06-4D9D-A413-A300CD118F95}" destId="{81827A41-87A0-4273-B3B4-3D33784EEE31}" srcOrd="0" destOrd="0" parTransId="{FC7B468B-1E65-4E67-9209-747BD7CF9437}" sibTransId="{341D5262-D395-4894-BDED-42B6F8987374}"/>
    <dgm:cxn modelId="{EE70009D-8F73-475A-B265-06A5A04D12BF}" type="presOf" srcId="{C45D9010-9299-43D2-9D07-33F1F0950CA3}" destId="{066D3F99-BC76-4BF6-9918-AEC673A5D32A}" srcOrd="0" destOrd="0" presId="urn:microsoft.com/office/officeart/2005/8/layout/hierarchy1"/>
    <dgm:cxn modelId="{829472A4-002B-4F7C-88A6-5A47DB3ADB4D}" srcId="{9929AFC8-E487-4728-B063-EAC091CF3784}" destId="{D00B883C-0E26-40D0-8022-E05BAF5D4A72}" srcOrd="1" destOrd="0" parTransId="{E322C317-ABEC-476C-9CE2-F98502A62F1C}" sibTransId="{3CEA6CB1-4813-4C3B-9F69-2E16723257FC}"/>
    <dgm:cxn modelId="{3D65F5A6-F5A8-4228-8CAE-A02D01EA1053}" type="presOf" srcId="{671AE93C-5F70-4FBC-AE1A-33155FC9DFF2}" destId="{4E7134F0-6027-43A9-876F-8D0F88B37447}" srcOrd="0" destOrd="0" presId="urn:microsoft.com/office/officeart/2005/8/layout/hierarchy1"/>
    <dgm:cxn modelId="{62B9E4AD-DB5B-4D3E-A446-4ED77A72425A}" srcId="{C7C45F13-A92E-4CD1-B5EE-8124188A9715}" destId="{9929AFC8-E487-4728-B063-EAC091CF3784}" srcOrd="2" destOrd="0" parTransId="{671AE93C-5F70-4FBC-AE1A-33155FC9DFF2}" sibTransId="{C071EC81-F8AF-47BC-882F-56622B6D8758}"/>
    <dgm:cxn modelId="{50B105B7-B945-4F09-AADC-CB583B3F1B42}" srcId="{C7C45F13-A92E-4CD1-B5EE-8124188A9715}" destId="{EC323BA0-87B2-44AA-B3FA-CB2A2A5AF82C}" srcOrd="0" destOrd="0" parTransId="{7D0AB04A-5A98-4860-8D3F-84A4239ADF74}" sibTransId="{E5A1FE54-E21E-4150-9406-594544608F01}"/>
    <dgm:cxn modelId="{A96F72B9-DDC2-4E4E-A91E-A5949ABE88EF}" type="presOf" srcId="{EC323BA0-87B2-44AA-B3FA-CB2A2A5AF82C}" destId="{B36D7B8A-8D0A-414D-9200-98836245E271}" srcOrd="0" destOrd="0" presId="urn:microsoft.com/office/officeart/2005/8/layout/hierarchy1"/>
    <dgm:cxn modelId="{543CF7B9-8C56-4937-BEEE-EF7D7958C057}" type="presOf" srcId="{D00B883C-0E26-40D0-8022-E05BAF5D4A72}" destId="{67CB7BDF-700B-4520-8AA0-8D80035D4DEA}" srcOrd="0" destOrd="0" presId="urn:microsoft.com/office/officeart/2005/8/layout/hierarchy1"/>
    <dgm:cxn modelId="{BDABFABA-B767-4463-97ED-A5A09EB8809B}" type="presOf" srcId="{BF144300-80B5-48AE-AD8E-CD2BB05908EE}" destId="{875AE6AD-AF5C-446C-9158-DF9CB2D927D5}" srcOrd="0" destOrd="0" presId="urn:microsoft.com/office/officeart/2005/8/layout/hierarchy1"/>
    <dgm:cxn modelId="{7468C4C3-B01E-49E9-A562-9FBA139ADAEB}" type="presOf" srcId="{FC7B468B-1E65-4E67-9209-747BD7CF9437}" destId="{4B98CE73-6754-45DC-B137-2DE564BF0E69}" srcOrd="0" destOrd="0" presId="urn:microsoft.com/office/officeart/2005/8/layout/hierarchy1"/>
    <dgm:cxn modelId="{604884C8-0F51-49B3-8709-02CA1512B514}" type="presOf" srcId="{92FA88FD-8F29-42F3-8F61-D480187EE527}" destId="{27C8F840-D88B-4521-8825-3D6094C31B66}" srcOrd="0" destOrd="0" presId="urn:microsoft.com/office/officeart/2005/8/layout/hierarchy1"/>
    <dgm:cxn modelId="{C14005D0-BC31-4A63-9A2D-C0A09BB450BD}" type="presOf" srcId="{9FEEF895-1921-4F16-946D-8DCECE871BAF}" destId="{9690A6A3-F318-403E-B3F7-99D6E7B97490}" srcOrd="0" destOrd="0" presId="urn:microsoft.com/office/officeart/2005/8/layout/hierarchy1"/>
    <dgm:cxn modelId="{B3D127D2-FC6A-4B73-917D-79C18712A88E}" srcId="{8A9E179D-3D8A-43C3-BD9E-6F2DC268ABFF}" destId="{67297398-4459-4713-B131-B3B3E37AE574}" srcOrd="0" destOrd="0" parTransId="{B2BF068F-CB94-4D95-91C6-FCC0ED97975D}" sibTransId="{3CFDD223-034A-4F45-91ED-2A5196DBBB1E}"/>
    <dgm:cxn modelId="{F10785D2-BB59-4DCA-81F6-45937B59799E}" srcId="{26250B1F-54B5-4E04-BFA7-ACD742D7F8DA}" destId="{C7C45F13-A92E-4CD1-B5EE-8124188A9715}" srcOrd="0" destOrd="0" parTransId="{1C081F49-5954-454F-9D43-1A4B9BFBEC13}" sibTransId="{CBBAE122-4520-4CAB-ABC9-B6186BFF072E}"/>
    <dgm:cxn modelId="{5C5AF0E0-32B1-47AB-81DB-5883B65CC6B9}" srcId="{63B36E4A-2E06-4D9D-A413-A300CD118F95}" destId="{8A9E179D-3D8A-43C3-BD9E-6F2DC268ABFF}" srcOrd="1" destOrd="0" parTransId="{DB093260-E758-41AE-9859-87DF785A85C8}" sibTransId="{D20092F4-B1F9-4D74-806A-FAD57B9E7EDD}"/>
    <dgm:cxn modelId="{2EB7AAE2-6DDA-41C1-9942-5F62858A56E0}" type="presOf" srcId="{4568B00D-F207-4B92-B92D-63E7EEBD417D}" destId="{FEDD457B-4EE9-49B5-A188-CC9850065CEA}" srcOrd="0" destOrd="0" presId="urn:microsoft.com/office/officeart/2005/8/layout/hierarchy1"/>
    <dgm:cxn modelId="{BEEE2FEF-6B24-4229-B36A-2E324B536741}" srcId="{C7C45F13-A92E-4CD1-B5EE-8124188A9715}" destId="{63B36E4A-2E06-4D9D-A413-A300CD118F95}" srcOrd="1" destOrd="0" parTransId="{C45D9010-9299-43D2-9D07-33F1F0950CA3}" sibTransId="{9FBEB390-5B40-4C98-9762-DA4FD6B0E630}"/>
    <dgm:cxn modelId="{F8B388FE-FF22-4842-A386-178CFCF23C78}" srcId="{9929AFC8-E487-4728-B063-EAC091CF3784}" destId="{74813CDF-F2A9-41BC-95D9-BF881F6D470C}" srcOrd="2" destOrd="0" parTransId="{BF144300-80B5-48AE-AD8E-CD2BB05908EE}" sibTransId="{29C260D9-1C84-4EA6-BB9D-8F308BC688D9}"/>
    <dgm:cxn modelId="{CA8A5CFF-E238-44F6-A67B-FE1C38AFCC04}" type="presOf" srcId="{26250B1F-54B5-4E04-BFA7-ACD742D7F8DA}" destId="{F8E4D71A-343E-4855-90AC-F1D006E1430F}" srcOrd="0" destOrd="0" presId="urn:microsoft.com/office/officeart/2005/8/layout/hierarchy1"/>
    <dgm:cxn modelId="{879CBD9A-3AB8-43E2-BD49-B2C496B1CAB1}" type="presParOf" srcId="{F8E4D71A-343E-4855-90AC-F1D006E1430F}" destId="{EB203B50-27D0-4911-B572-11E1ACB484EB}" srcOrd="0" destOrd="0" presId="urn:microsoft.com/office/officeart/2005/8/layout/hierarchy1"/>
    <dgm:cxn modelId="{034F9C4B-6B61-48AA-9DDD-6F806E0F4542}" type="presParOf" srcId="{EB203B50-27D0-4911-B572-11E1ACB484EB}" destId="{FB9419DB-4C39-42B7-A18E-932B3CF3B12D}" srcOrd="0" destOrd="0" presId="urn:microsoft.com/office/officeart/2005/8/layout/hierarchy1"/>
    <dgm:cxn modelId="{E9CDD5A0-DE89-423A-9D2D-3A3E184D9C9F}" type="presParOf" srcId="{FB9419DB-4C39-42B7-A18E-932B3CF3B12D}" destId="{2529A9EE-C1E6-45FF-9938-143243C86731}" srcOrd="0" destOrd="0" presId="urn:microsoft.com/office/officeart/2005/8/layout/hierarchy1"/>
    <dgm:cxn modelId="{9C35C25D-DA36-4DAE-AA62-1B6BEE3C8C8C}" type="presParOf" srcId="{FB9419DB-4C39-42B7-A18E-932B3CF3B12D}" destId="{29F24576-4A15-4F59-BEA0-DEA5F10A66D1}" srcOrd="1" destOrd="0" presId="urn:microsoft.com/office/officeart/2005/8/layout/hierarchy1"/>
    <dgm:cxn modelId="{B0DDCA38-92FC-4DBF-B326-5F7C86169C76}" type="presParOf" srcId="{EB203B50-27D0-4911-B572-11E1ACB484EB}" destId="{70715C4F-885B-49BF-9FAB-5FFAC811CEA5}" srcOrd="1" destOrd="0" presId="urn:microsoft.com/office/officeart/2005/8/layout/hierarchy1"/>
    <dgm:cxn modelId="{57BB4723-89E2-4F5D-A984-4B9761E1E2A4}" type="presParOf" srcId="{70715C4F-885B-49BF-9FAB-5FFAC811CEA5}" destId="{DCFD5FF4-3FB0-4ED4-B039-1142EED82044}" srcOrd="0" destOrd="0" presId="urn:microsoft.com/office/officeart/2005/8/layout/hierarchy1"/>
    <dgm:cxn modelId="{E27B4983-C2CD-41BF-A7DB-9097742CC1F5}" type="presParOf" srcId="{70715C4F-885B-49BF-9FAB-5FFAC811CEA5}" destId="{11380032-1970-45E4-8BE8-A4025CDEB3CA}" srcOrd="1" destOrd="0" presId="urn:microsoft.com/office/officeart/2005/8/layout/hierarchy1"/>
    <dgm:cxn modelId="{F2A267D3-E49F-4024-8CE2-BF0CDE6FB308}" type="presParOf" srcId="{11380032-1970-45E4-8BE8-A4025CDEB3CA}" destId="{C8238C34-E623-4633-8B83-CC8466E8FB0D}" srcOrd="0" destOrd="0" presId="urn:microsoft.com/office/officeart/2005/8/layout/hierarchy1"/>
    <dgm:cxn modelId="{E481EA20-F297-41A9-BF93-CF17C2C79864}" type="presParOf" srcId="{C8238C34-E623-4633-8B83-CC8466E8FB0D}" destId="{9A4FE5D1-CE1D-4738-984C-080CFE2DF06F}" srcOrd="0" destOrd="0" presId="urn:microsoft.com/office/officeart/2005/8/layout/hierarchy1"/>
    <dgm:cxn modelId="{21482F62-CABD-4051-815A-19CCCCF8E7F9}" type="presParOf" srcId="{C8238C34-E623-4633-8B83-CC8466E8FB0D}" destId="{B36D7B8A-8D0A-414D-9200-98836245E271}" srcOrd="1" destOrd="0" presId="urn:microsoft.com/office/officeart/2005/8/layout/hierarchy1"/>
    <dgm:cxn modelId="{C1B9628C-5387-43E3-B30E-A8D34A39A85A}" type="presParOf" srcId="{11380032-1970-45E4-8BE8-A4025CDEB3CA}" destId="{C34AA384-ACDA-4C77-B83A-A161E362C83F}" srcOrd="1" destOrd="0" presId="urn:microsoft.com/office/officeart/2005/8/layout/hierarchy1"/>
    <dgm:cxn modelId="{7A9A7B8E-F251-4DFF-AC45-0DD947A5D542}" type="presParOf" srcId="{C34AA384-ACDA-4C77-B83A-A161E362C83F}" destId="{96FDEB2C-E7E1-4DC9-82BC-597B926783B2}" srcOrd="0" destOrd="0" presId="urn:microsoft.com/office/officeart/2005/8/layout/hierarchy1"/>
    <dgm:cxn modelId="{6E661088-4DB5-4399-9E45-ED8400F5DCAB}" type="presParOf" srcId="{C34AA384-ACDA-4C77-B83A-A161E362C83F}" destId="{2FFF96AD-49A6-4138-B9D2-036D18DC0B64}" srcOrd="1" destOrd="0" presId="urn:microsoft.com/office/officeart/2005/8/layout/hierarchy1"/>
    <dgm:cxn modelId="{9A3996DD-2443-41F7-8835-9D77F1B672E7}" type="presParOf" srcId="{2FFF96AD-49A6-4138-B9D2-036D18DC0B64}" destId="{98D1BADA-D3FF-40DA-A9C4-65499D188AE0}" srcOrd="0" destOrd="0" presId="urn:microsoft.com/office/officeart/2005/8/layout/hierarchy1"/>
    <dgm:cxn modelId="{96584388-01E6-4919-BDBA-E45F5A7F4CA7}" type="presParOf" srcId="{98D1BADA-D3FF-40DA-A9C4-65499D188AE0}" destId="{E4C16A67-8513-4BA9-8868-1B5A6B1D00E5}" srcOrd="0" destOrd="0" presId="urn:microsoft.com/office/officeart/2005/8/layout/hierarchy1"/>
    <dgm:cxn modelId="{A2EAFE37-F794-44C5-9B35-DBEE529D0244}" type="presParOf" srcId="{98D1BADA-D3FF-40DA-A9C4-65499D188AE0}" destId="{27C8F840-D88B-4521-8825-3D6094C31B66}" srcOrd="1" destOrd="0" presId="urn:microsoft.com/office/officeart/2005/8/layout/hierarchy1"/>
    <dgm:cxn modelId="{91BAA2BC-0831-4FED-929F-C547B435D714}" type="presParOf" srcId="{2FFF96AD-49A6-4138-B9D2-036D18DC0B64}" destId="{ECEFE889-6C00-4AD3-8B43-797A90A2A8C9}" srcOrd="1" destOrd="0" presId="urn:microsoft.com/office/officeart/2005/8/layout/hierarchy1"/>
    <dgm:cxn modelId="{81573CC9-FABA-43B6-803E-604BC9CDEF24}" type="presParOf" srcId="{C34AA384-ACDA-4C77-B83A-A161E362C83F}" destId="{4B1834D3-4364-44AF-8219-807B695B6FAF}" srcOrd="2" destOrd="0" presId="urn:microsoft.com/office/officeart/2005/8/layout/hierarchy1"/>
    <dgm:cxn modelId="{1A42A1AE-CFD4-4D03-B0C2-DB8652EB1AAC}" type="presParOf" srcId="{C34AA384-ACDA-4C77-B83A-A161E362C83F}" destId="{80A202AB-C9AC-452D-B9DE-6FDE8907452E}" srcOrd="3" destOrd="0" presId="urn:microsoft.com/office/officeart/2005/8/layout/hierarchy1"/>
    <dgm:cxn modelId="{2C6B52EE-BB4A-48C8-A654-3896FE7BCAA3}" type="presParOf" srcId="{80A202AB-C9AC-452D-B9DE-6FDE8907452E}" destId="{CD08550E-CAAD-455C-8BA2-1B1BEF685339}" srcOrd="0" destOrd="0" presId="urn:microsoft.com/office/officeart/2005/8/layout/hierarchy1"/>
    <dgm:cxn modelId="{7CCF9B5E-13D1-47A2-A002-BA53F21958EB}" type="presParOf" srcId="{CD08550E-CAAD-455C-8BA2-1B1BEF685339}" destId="{427553CC-8066-47F1-8955-78C860672839}" srcOrd="0" destOrd="0" presId="urn:microsoft.com/office/officeart/2005/8/layout/hierarchy1"/>
    <dgm:cxn modelId="{AAFFDBB2-C97D-46AE-BA43-EBD23913E853}" type="presParOf" srcId="{CD08550E-CAAD-455C-8BA2-1B1BEF685339}" destId="{3D3EB4F1-FEBB-493D-868D-0210E55C7CB5}" srcOrd="1" destOrd="0" presId="urn:microsoft.com/office/officeart/2005/8/layout/hierarchy1"/>
    <dgm:cxn modelId="{5401F96C-C459-4E4C-B67A-FBC487DE81DA}" type="presParOf" srcId="{80A202AB-C9AC-452D-B9DE-6FDE8907452E}" destId="{B54511F7-5846-40D6-A2F6-FA2D4038BC93}" srcOrd="1" destOrd="0" presId="urn:microsoft.com/office/officeart/2005/8/layout/hierarchy1"/>
    <dgm:cxn modelId="{2936DDD1-7D49-46BA-98C4-ECAAF8DC6300}" type="presParOf" srcId="{70715C4F-885B-49BF-9FAB-5FFAC811CEA5}" destId="{066D3F99-BC76-4BF6-9918-AEC673A5D32A}" srcOrd="2" destOrd="0" presId="urn:microsoft.com/office/officeart/2005/8/layout/hierarchy1"/>
    <dgm:cxn modelId="{57CC4E2C-C14C-4F1B-8DC8-57C97A55AA3F}" type="presParOf" srcId="{70715C4F-885B-49BF-9FAB-5FFAC811CEA5}" destId="{8D930868-65F5-40B0-A43C-629C99797123}" srcOrd="3" destOrd="0" presId="urn:microsoft.com/office/officeart/2005/8/layout/hierarchy1"/>
    <dgm:cxn modelId="{E6713FE6-D65E-447A-B6A0-2B1195865C82}" type="presParOf" srcId="{8D930868-65F5-40B0-A43C-629C99797123}" destId="{CFD76BD0-54AA-4D47-AD28-586D4F222B29}" srcOrd="0" destOrd="0" presId="urn:microsoft.com/office/officeart/2005/8/layout/hierarchy1"/>
    <dgm:cxn modelId="{FDD70C5D-FEB4-4AAE-8E6F-31C742403F3A}" type="presParOf" srcId="{CFD76BD0-54AA-4D47-AD28-586D4F222B29}" destId="{D9E59142-000F-4951-99CA-174F11A6E37A}" srcOrd="0" destOrd="0" presId="urn:microsoft.com/office/officeart/2005/8/layout/hierarchy1"/>
    <dgm:cxn modelId="{42F0F5B6-6CBD-4137-A072-E3DD3B9D23BE}" type="presParOf" srcId="{CFD76BD0-54AA-4D47-AD28-586D4F222B29}" destId="{3985EAD1-25EC-438B-9FD4-1D46FD1348C7}" srcOrd="1" destOrd="0" presId="urn:microsoft.com/office/officeart/2005/8/layout/hierarchy1"/>
    <dgm:cxn modelId="{8ECB8BFA-1FE5-4554-A943-AD85F992B37E}" type="presParOf" srcId="{8D930868-65F5-40B0-A43C-629C99797123}" destId="{B96FE8BB-B65B-47E6-B0A5-04F1D50E0E71}" srcOrd="1" destOrd="0" presId="urn:microsoft.com/office/officeart/2005/8/layout/hierarchy1"/>
    <dgm:cxn modelId="{518C9B4A-0912-466A-B774-540B3A17E275}" type="presParOf" srcId="{B96FE8BB-B65B-47E6-B0A5-04F1D50E0E71}" destId="{4B98CE73-6754-45DC-B137-2DE564BF0E69}" srcOrd="0" destOrd="0" presId="urn:microsoft.com/office/officeart/2005/8/layout/hierarchy1"/>
    <dgm:cxn modelId="{5000F6D0-873E-4757-AEA0-9D2783749AE0}" type="presParOf" srcId="{B96FE8BB-B65B-47E6-B0A5-04F1D50E0E71}" destId="{C217BFF6-603B-4750-BCDA-6CC29039B2B5}" srcOrd="1" destOrd="0" presId="urn:microsoft.com/office/officeart/2005/8/layout/hierarchy1"/>
    <dgm:cxn modelId="{E42B1C0D-E99E-4807-847B-8176B5EEAD74}" type="presParOf" srcId="{C217BFF6-603B-4750-BCDA-6CC29039B2B5}" destId="{77119F35-CB4B-48C4-B31C-67039DAF7052}" srcOrd="0" destOrd="0" presId="urn:microsoft.com/office/officeart/2005/8/layout/hierarchy1"/>
    <dgm:cxn modelId="{A50CA6B5-CFCE-4DEC-9395-06C4EBB9FF08}" type="presParOf" srcId="{77119F35-CB4B-48C4-B31C-67039DAF7052}" destId="{B2B153E1-1C48-4882-BD01-217381322784}" srcOrd="0" destOrd="0" presId="urn:microsoft.com/office/officeart/2005/8/layout/hierarchy1"/>
    <dgm:cxn modelId="{410ACB07-7768-4195-B4E3-4C6339C22BAE}" type="presParOf" srcId="{77119F35-CB4B-48C4-B31C-67039DAF7052}" destId="{37F3BF28-BFC6-44DD-8250-F64CAC078624}" srcOrd="1" destOrd="0" presId="urn:microsoft.com/office/officeart/2005/8/layout/hierarchy1"/>
    <dgm:cxn modelId="{32CB618F-5BB5-4895-9064-5B6E50CB2B31}" type="presParOf" srcId="{C217BFF6-603B-4750-BCDA-6CC29039B2B5}" destId="{1D7DED18-0700-4E8A-820E-AF8F0B0C2D3E}" srcOrd="1" destOrd="0" presId="urn:microsoft.com/office/officeart/2005/8/layout/hierarchy1"/>
    <dgm:cxn modelId="{A11A60AB-D2C4-4A82-AA67-B05EF49A7648}" type="presParOf" srcId="{B96FE8BB-B65B-47E6-B0A5-04F1D50E0E71}" destId="{39874F61-914B-4FE8-B45C-F86F79CAA538}" srcOrd="2" destOrd="0" presId="urn:microsoft.com/office/officeart/2005/8/layout/hierarchy1"/>
    <dgm:cxn modelId="{88CB3F7A-0406-43FC-B551-CBD443BA03C4}" type="presParOf" srcId="{B96FE8BB-B65B-47E6-B0A5-04F1D50E0E71}" destId="{2C468F1F-0959-40FA-9601-DCB0908FDBDD}" srcOrd="3" destOrd="0" presId="urn:microsoft.com/office/officeart/2005/8/layout/hierarchy1"/>
    <dgm:cxn modelId="{41466AB8-3832-4117-BED6-2FC5D0565367}" type="presParOf" srcId="{2C468F1F-0959-40FA-9601-DCB0908FDBDD}" destId="{CE1C5235-3DA2-4852-AA10-26A294E9D822}" srcOrd="0" destOrd="0" presId="urn:microsoft.com/office/officeart/2005/8/layout/hierarchy1"/>
    <dgm:cxn modelId="{43C2408C-7DFE-457A-9408-F65C508F28BA}" type="presParOf" srcId="{CE1C5235-3DA2-4852-AA10-26A294E9D822}" destId="{53B5B105-15F4-4729-8C76-CBB46206FC75}" srcOrd="0" destOrd="0" presId="urn:microsoft.com/office/officeart/2005/8/layout/hierarchy1"/>
    <dgm:cxn modelId="{1B993016-885C-4096-8DF1-19F4DD09FED8}" type="presParOf" srcId="{CE1C5235-3DA2-4852-AA10-26A294E9D822}" destId="{21ED6924-6AEF-4D12-8C0B-3C31D8356AF1}" srcOrd="1" destOrd="0" presId="urn:microsoft.com/office/officeart/2005/8/layout/hierarchy1"/>
    <dgm:cxn modelId="{950CA1F4-8A69-41BD-8904-7EB1F589C744}" type="presParOf" srcId="{2C468F1F-0959-40FA-9601-DCB0908FDBDD}" destId="{90E483E9-D6D6-4647-BC07-BA6C39E48329}" srcOrd="1" destOrd="0" presId="urn:microsoft.com/office/officeart/2005/8/layout/hierarchy1"/>
    <dgm:cxn modelId="{E58EA091-5573-47A3-A7E5-4D08C20C5DBD}" type="presParOf" srcId="{90E483E9-D6D6-4647-BC07-BA6C39E48329}" destId="{E7C28D0A-8A0B-47D3-8AA0-B0FFC7344ED7}" srcOrd="0" destOrd="0" presId="urn:microsoft.com/office/officeart/2005/8/layout/hierarchy1"/>
    <dgm:cxn modelId="{C5D31037-F505-4FB0-90C1-55C9877E2589}" type="presParOf" srcId="{90E483E9-D6D6-4647-BC07-BA6C39E48329}" destId="{2E2FF99B-D36C-4DA6-9506-4E1E986DFCF4}" srcOrd="1" destOrd="0" presId="urn:microsoft.com/office/officeart/2005/8/layout/hierarchy1"/>
    <dgm:cxn modelId="{BCFCD2B1-4721-419C-9322-17F3B632B53B}" type="presParOf" srcId="{2E2FF99B-D36C-4DA6-9506-4E1E986DFCF4}" destId="{46787C26-FA2E-4665-BE2C-2231A3824F30}" srcOrd="0" destOrd="0" presId="urn:microsoft.com/office/officeart/2005/8/layout/hierarchy1"/>
    <dgm:cxn modelId="{627AFB07-81A4-43DA-88B2-2E2ADE0D7904}" type="presParOf" srcId="{46787C26-FA2E-4665-BE2C-2231A3824F30}" destId="{19AF9E64-CC4F-4F17-BA98-DF0D400BA6F8}" srcOrd="0" destOrd="0" presId="urn:microsoft.com/office/officeart/2005/8/layout/hierarchy1"/>
    <dgm:cxn modelId="{10342586-2833-4B01-8172-66C58249336A}" type="presParOf" srcId="{46787C26-FA2E-4665-BE2C-2231A3824F30}" destId="{C0A117D9-4F31-4323-BAAE-9C899BB55BE6}" srcOrd="1" destOrd="0" presId="urn:microsoft.com/office/officeart/2005/8/layout/hierarchy1"/>
    <dgm:cxn modelId="{71146A7D-A2BC-48CC-A828-C01C8EFBC951}" type="presParOf" srcId="{2E2FF99B-D36C-4DA6-9506-4E1E986DFCF4}" destId="{B1BC9AF2-8349-43EF-9197-885F8544EA6C}" srcOrd="1" destOrd="0" presId="urn:microsoft.com/office/officeart/2005/8/layout/hierarchy1"/>
    <dgm:cxn modelId="{05D3E172-4C5E-42F4-BDB0-44E7F8685AED}" type="presParOf" srcId="{90E483E9-D6D6-4647-BC07-BA6C39E48329}" destId="{9690A6A3-F318-403E-B3F7-99D6E7B97490}" srcOrd="2" destOrd="0" presId="urn:microsoft.com/office/officeart/2005/8/layout/hierarchy1"/>
    <dgm:cxn modelId="{99579AF9-E0B3-48FA-B2B5-D0110ABBFA2B}" type="presParOf" srcId="{90E483E9-D6D6-4647-BC07-BA6C39E48329}" destId="{A4485465-7072-4FCF-B3B5-60F128CCDEB0}" srcOrd="3" destOrd="0" presId="urn:microsoft.com/office/officeart/2005/8/layout/hierarchy1"/>
    <dgm:cxn modelId="{223A350E-5E2C-48E6-9BF4-DBF18342BD07}" type="presParOf" srcId="{A4485465-7072-4FCF-B3B5-60F128CCDEB0}" destId="{AE30CE3B-5CA9-41F6-B150-2BFC3E18F170}" srcOrd="0" destOrd="0" presId="urn:microsoft.com/office/officeart/2005/8/layout/hierarchy1"/>
    <dgm:cxn modelId="{CC375C66-C42E-46FC-94FC-C00A5546024C}" type="presParOf" srcId="{AE30CE3B-5CA9-41F6-B150-2BFC3E18F170}" destId="{8131DFAD-2C26-4DA8-AB3B-318BA24B3BCD}" srcOrd="0" destOrd="0" presId="urn:microsoft.com/office/officeart/2005/8/layout/hierarchy1"/>
    <dgm:cxn modelId="{C93ACA6A-8DAE-4E0B-ACA8-226FAF22F821}" type="presParOf" srcId="{AE30CE3B-5CA9-41F6-B150-2BFC3E18F170}" destId="{9FE12F38-F520-4E2B-B913-1DD3360AC96B}" srcOrd="1" destOrd="0" presId="urn:microsoft.com/office/officeart/2005/8/layout/hierarchy1"/>
    <dgm:cxn modelId="{66CFA95F-E330-4904-96F2-D493689A5F41}" type="presParOf" srcId="{A4485465-7072-4FCF-B3B5-60F128CCDEB0}" destId="{C78160D0-365E-41E3-A868-D0C620C53909}" srcOrd="1" destOrd="0" presId="urn:microsoft.com/office/officeart/2005/8/layout/hierarchy1"/>
    <dgm:cxn modelId="{C0BAF62A-15E8-4769-9FEE-F1F8A7D61EA7}" type="presParOf" srcId="{90E483E9-D6D6-4647-BC07-BA6C39E48329}" destId="{AEFDB2AA-E729-418D-A894-E01A75F72B6F}" srcOrd="4" destOrd="0" presId="urn:microsoft.com/office/officeart/2005/8/layout/hierarchy1"/>
    <dgm:cxn modelId="{75AF1822-F323-4BFB-A3E4-133615232345}" type="presParOf" srcId="{90E483E9-D6D6-4647-BC07-BA6C39E48329}" destId="{3A988A77-216B-4E0F-8FD3-3C96D2D32DF1}" srcOrd="5" destOrd="0" presId="urn:microsoft.com/office/officeart/2005/8/layout/hierarchy1"/>
    <dgm:cxn modelId="{396C1793-A23E-4FBC-8449-E7D0E4197C56}" type="presParOf" srcId="{3A988A77-216B-4E0F-8FD3-3C96D2D32DF1}" destId="{D81E8C7D-544A-4A27-BCD1-622C48B3DCB0}" srcOrd="0" destOrd="0" presId="urn:microsoft.com/office/officeart/2005/8/layout/hierarchy1"/>
    <dgm:cxn modelId="{71B410CB-2E83-4E89-B0D9-10588DEA1962}" type="presParOf" srcId="{D81E8C7D-544A-4A27-BCD1-622C48B3DCB0}" destId="{7BDF7911-3039-4F0A-A409-252BAC4D9DB6}" srcOrd="0" destOrd="0" presId="urn:microsoft.com/office/officeart/2005/8/layout/hierarchy1"/>
    <dgm:cxn modelId="{89BFA988-C168-4687-B0BF-1B22ECC95621}" type="presParOf" srcId="{D81E8C7D-544A-4A27-BCD1-622C48B3DCB0}" destId="{FEDD457B-4EE9-49B5-A188-CC9850065CEA}" srcOrd="1" destOrd="0" presId="urn:microsoft.com/office/officeart/2005/8/layout/hierarchy1"/>
    <dgm:cxn modelId="{2B092420-C191-48BB-8FAB-F11B38EDFC53}" type="presParOf" srcId="{3A988A77-216B-4E0F-8FD3-3C96D2D32DF1}" destId="{2C060DD3-FB3E-412C-95F0-200D7B3871A1}" srcOrd="1" destOrd="0" presId="urn:microsoft.com/office/officeart/2005/8/layout/hierarchy1"/>
    <dgm:cxn modelId="{D8060FFF-6AF5-4596-AE2F-F1616EF937D5}" type="presParOf" srcId="{70715C4F-885B-49BF-9FAB-5FFAC811CEA5}" destId="{4E7134F0-6027-43A9-876F-8D0F88B37447}" srcOrd="4" destOrd="0" presId="urn:microsoft.com/office/officeart/2005/8/layout/hierarchy1"/>
    <dgm:cxn modelId="{670E24AD-E588-44B4-92A2-BC19C216FE3E}" type="presParOf" srcId="{70715C4F-885B-49BF-9FAB-5FFAC811CEA5}" destId="{42639DA7-4AB4-47A4-BB66-48764F735B58}" srcOrd="5" destOrd="0" presId="urn:microsoft.com/office/officeart/2005/8/layout/hierarchy1"/>
    <dgm:cxn modelId="{94DAF8A8-753D-4933-BA87-396753F3387E}" type="presParOf" srcId="{42639DA7-4AB4-47A4-BB66-48764F735B58}" destId="{D6AD1998-5508-4FE3-8A67-C21130749A89}" srcOrd="0" destOrd="0" presId="urn:microsoft.com/office/officeart/2005/8/layout/hierarchy1"/>
    <dgm:cxn modelId="{06227D33-CF48-4B70-BD80-D75C1174A2A4}" type="presParOf" srcId="{D6AD1998-5508-4FE3-8A67-C21130749A89}" destId="{EB2568B2-FF66-459C-A1C0-99C925A4ED7C}" srcOrd="0" destOrd="0" presId="urn:microsoft.com/office/officeart/2005/8/layout/hierarchy1"/>
    <dgm:cxn modelId="{84E59110-ADE7-44D0-B670-9881520921A9}" type="presParOf" srcId="{D6AD1998-5508-4FE3-8A67-C21130749A89}" destId="{BAA00C6F-01B1-4108-99E5-D5CB2BE9CC9D}" srcOrd="1" destOrd="0" presId="urn:microsoft.com/office/officeart/2005/8/layout/hierarchy1"/>
    <dgm:cxn modelId="{C686607A-C84D-4F41-AB56-CD17D5073330}" type="presParOf" srcId="{42639DA7-4AB4-47A4-BB66-48764F735B58}" destId="{21E6D8AB-69E9-4EED-86DC-71581B6EDE76}" srcOrd="1" destOrd="0" presId="urn:microsoft.com/office/officeart/2005/8/layout/hierarchy1"/>
    <dgm:cxn modelId="{8C2B2BDE-C809-4876-91BD-0680127E76C4}" type="presParOf" srcId="{21E6D8AB-69E9-4EED-86DC-71581B6EDE76}" destId="{A64AF552-CE0E-457D-9EE7-FC4545E0C544}" srcOrd="0" destOrd="0" presId="urn:microsoft.com/office/officeart/2005/8/layout/hierarchy1"/>
    <dgm:cxn modelId="{550664CF-D7B6-47EF-B96A-C82B0B3D05FE}" type="presParOf" srcId="{21E6D8AB-69E9-4EED-86DC-71581B6EDE76}" destId="{6AAC214E-8912-4C95-9333-B2CEC88B371F}" srcOrd="1" destOrd="0" presId="urn:microsoft.com/office/officeart/2005/8/layout/hierarchy1"/>
    <dgm:cxn modelId="{7B562554-088D-409F-82D3-448B5C310ECB}" type="presParOf" srcId="{6AAC214E-8912-4C95-9333-B2CEC88B371F}" destId="{EFC59D7A-A346-4305-B902-03757E639907}" srcOrd="0" destOrd="0" presId="urn:microsoft.com/office/officeart/2005/8/layout/hierarchy1"/>
    <dgm:cxn modelId="{6580D5A8-247E-438B-A70B-8386363654DE}" type="presParOf" srcId="{EFC59D7A-A346-4305-B902-03757E639907}" destId="{D93DBEAF-4AC5-4BC0-BD25-415D88A38D42}" srcOrd="0" destOrd="0" presId="urn:microsoft.com/office/officeart/2005/8/layout/hierarchy1"/>
    <dgm:cxn modelId="{77977217-A733-48D8-A042-E2D9F4801917}" type="presParOf" srcId="{EFC59D7A-A346-4305-B902-03757E639907}" destId="{3E186AB4-E117-41C0-8075-1AD66A91087A}" srcOrd="1" destOrd="0" presId="urn:microsoft.com/office/officeart/2005/8/layout/hierarchy1"/>
    <dgm:cxn modelId="{C338BA0A-2F49-44AD-9526-F3F63F81981A}" type="presParOf" srcId="{6AAC214E-8912-4C95-9333-B2CEC88B371F}" destId="{7ACF6D55-4470-4C5F-9559-2E047E29A773}" srcOrd="1" destOrd="0" presId="urn:microsoft.com/office/officeart/2005/8/layout/hierarchy1"/>
    <dgm:cxn modelId="{A0AE16DA-AC36-4138-ACDE-540DE3B4AC68}" type="presParOf" srcId="{21E6D8AB-69E9-4EED-86DC-71581B6EDE76}" destId="{CD99EAD6-B1E4-49D2-9C5E-33EC6A9F60CA}" srcOrd="2" destOrd="0" presId="urn:microsoft.com/office/officeart/2005/8/layout/hierarchy1"/>
    <dgm:cxn modelId="{0E79E935-6D4E-4558-A45C-E629BD4EF85A}" type="presParOf" srcId="{21E6D8AB-69E9-4EED-86DC-71581B6EDE76}" destId="{06F3137F-1269-472A-9519-18A3F28CE0C7}" srcOrd="3" destOrd="0" presId="urn:microsoft.com/office/officeart/2005/8/layout/hierarchy1"/>
    <dgm:cxn modelId="{46BDEC1E-862D-4585-A217-0BF583FE8457}" type="presParOf" srcId="{06F3137F-1269-472A-9519-18A3F28CE0C7}" destId="{76E2F468-39EE-473F-B7DF-DF1B3460C0E8}" srcOrd="0" destOrd="0" presId="urn:microsoft.com/office/officeart/2005/8/layout/hierarchy1"/>
    <dgm:cxn modelId="{F1C80A1C-C1EF-4DF6-B654-8EE4B34CA625}" type="presParOf" srcId="{76E2F468-39EE-473F-B7DF-DF1B3460C0E8}" destId="{AB9BA145-85FC-4B10-B1F2-0184BD15E6C1}" srcOrd="0" destOrd="0" presId="urn:microsoft.com/office/officeart/2005/8/layout/hierarchy1"/>
    <dgm:cxn modelId="{D8CC4AB8-3DC2-4DDB-B5C0-1D3E8F11DC86}" type="presParOf" srcId="{76E2F468-39EE-473F-B7DF-DF1B3460C0E8}" destId="{67CB7BDF-700B-4520-8AA0-8D80035D4DEA}" srcOrd="1" destOrd="0" presId="urn:microsoft.com/office/officeart/2005/8/layout/hierarchy1"/>
    <dgm:cxn modelId="{0553C122-06CB-4DD3-B5D1-2328CC497BA0}" type="presParOf" srcId="{06F3137F-1269-472A-9519-18A3F28CE0C7}" destId="{52C387B3-8E25-4CEB-91CD-B1DAA27DDE41}" srcOrd="1" destOrd="0" presId="urn:microsoft.com/office/officeart/2005/8/layout/hierarchy1"/>
    <dgm:cxn modelId="{9F1A1625-F5D8-4D0F-B2FD-BE7B855E5584}" type="presParOf" srcId="{21E6D8AB-69E9-4EED-86DC-71581B6EDE76}" destId="{875AE6AD-AF5C-446C-9158-DF9CB2D927D5}" srcOrd="4" destOrd="0" presId="urn:microsoft.com/office/officeart/2005/8/layout/hierarchy1"/>
    <dgm:cxn modelId="{BD9DC926-442C-404E-AC9B-E9555FFF8DC5}" type="presParOf" srcId="{21E6D8AB-69E9-4EED-86DC-71581B6EDE76}" destId="{BA55C8DA-27E2-4485-A587-C98D36AFC7ED}" srcOrd="5" destOrd="0" presId="urn:microsoft.com/office/officeart/2005/8/layout/hierarchy1"/>
    <dgm:cxn modelId="{45595879-9151-4E2B-9D01-56E4AFFBA7CC}" type="presParOf" srcId="{BA55C8DA-27E2-4485-A587-C98D36AFC7ED}" destId="{0351F3FC-FAC8-4938-B76A-211FA6370E1E}" srcOrd="0" destOrd="0" presId="urn:microsoft.com/office/officeart/2005/8/layout/hierarchy1"/>
    <dgm:cxn modelId="{5B25D682-636D-41AD-98EC-A3A35462D504}" type="presParOf" srcId="{0351F3FC-FAC8-4938-B76A-211FA6370E1E}" destId="{81686994-F63E-44CC-9C6A-2D81A6E41B51}" srcOrd="0" destOrd="0" presId="urn:microsoft.com/office/officeart/2005/8/layout/hierarchy1"/>
    <dgm:cxn modelId="{983E40D3-0D20-4853-89C6-71BB1F895BF8}" type="presParOf" srcId="{0351F3FC-FAC8-4938-B76A-211FA6370E1E}" destId="{A9CF443B-3752-4613-BE6C-511B6CB1B237}" srcOrd="1" destOrd="0" presId="urn:microsoft.com/office/officeart/2005/8/layout/hierarchy1"/>
    <dgm:cxn modelId="{CB5D3554-712E-4DCF-B8E1-AD15C221E4E5}" type="presParOf" srcId="{BA55C8DA-27E2-4485-A587-C98D36AFC7ED}" destId="{C5BD1CE9-3705-41D4-974D-BFD4F7FBBE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/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/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/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/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/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/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/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/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/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Hybrid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B7F18B-5B38-4083-9232-AD08F8FD6F4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1E53BF2-EA70-4CA7-B7EE-DCDF8E9140FA}">
      <dgm:prSet phldrT="[Text]"/>
      <dgm:spPr/>
      <dgm:t>
        <a:bodyPr/>
        <a:lstStyle/>
        <a:p>
          <a:r>
            <a:rPr lang="en-US"/>
            <a:t>Flat files</a:t>
          </a:r>
          <a:endParaRPr lang="ro-RO"/>
        </a:p>
      </dgm:t>
    </dgm:pt>
    <dgm:pt modelId="{FB83AD92-3D4C-4D19-9219-CC0770761A4A}" type="parTrans" cxnId="{1C23D514-09C9-4E2A-9AF5-ABB95B3DADBC}">
      <dgm:prSet/>
      <dgm:spPr/>
      <dgm:t>
        <a:bodyPr/>
        <a:lstStyle/>
        <a:p>
          <a:endParaRPr lang="ro-RO"/>
        </a:p>
      </dgm:t>
    </dgm:pt>
    <dgm:pt modelId="{E5C82FB2-4F23-4A9F-B17F-0D8968BEC44F}" type="sibTrans" cxnId="{1C23D514-09C9-4E2A-9AF5-ABB95B3DADBC}">
      <dgm:prSet/>
      <dgm:spPr/>
      <dgm:t>
        <a:bodyPr/>
        <a:lstStyle/>
        <a:p>
          <a:endParaRPr lang="ro-RO"/>
        </a:p>
      </dgm:t>
    </dgm:pt>
    <dgm:pt modelId="{AC119352-ABFF-4E45-9817-43AFCAD69D48}">
      <dgm:prSet phldrT="[Text]"/>
      <dgm:spPr/>
      <dgm:t>
        <a:bodyPr/>
        <a:lstStyle/>
        <a:p>
          <a:r>
            <a:rPr lang="en-US"/>
            <a:t>Hierarchical</a:t>
          </a:r>
          <a:endParaRPr lang="ro-RO"/>
        </a:p>
      </dgm:t>
    </dgm:pt>
    <dgm:pt modelId="{D1E689AE-EE37-4C64-BBE2-9567488C98FB}" type="parTrans" cxnId="{11E48E5B-D73C-4941-A422-02B1C2B42EB6}">
      <dgm:prSet/>
      <dgm:spPr/>
      <dgm:t>
        <a:bodyPr/>
        <a:lstStyle/>
        <a:p>
          <a:endParaRPr lang="ro-RO"/>
        </a:p>
      </dgm:t>
    </dgm:pt>
    <dgm:pt modelId="{DCEE4E9B-30A3-4958-B72B-60D27E652954}" type="sibTrans" cxnId="{11E48E5B-D73C-4941-A422-02B1C2B42EB6}">
      <dgm:prSet/>
      <dgm:spPr/>
      <dgm:t>
        <a:bodyPr/>
        <a:lstStyle/>
        <a:p>
          <a:endParaRPr lang="ro-RO"/>
        </a:p>
      </dgm:t>
    </dgm:pt>
    <dgm:pt modelId="{469DB093-9CC4-49B0-8A6D-E9DE0FEAC3CC}">
      <dgm:prSet phldrT="[Text]"/>
      <dgm:spPr/>
      <dgm:t>
        <a:bodyPr/>
        <a:lstStyle/>
        <a:p>
          <a:r>
            <a:rPr lang="en-US"/>
            <a:t>RDBMS</a:t>
          </a:r>
          <a:endParaRPr lang="ro-RO"/>
        </a:p>
      </dgm:t>
    </dgm:pt>
    <dgm:pt modelId="{AFC177FC-00F2-4146-AF2C-91950CC91677}" type="parTrans" cxnId="{D04787F5-FE2B-4B5F-A3BF-166593751BDB}">
      <dgm:prSet/>
      <dgm:spPr/>
      <dgm:t>
        <a:bodyPr/>
        <a:lstStyle/>
        <a:p>
          <a:endParaRPr lang="ro-RO"/>
        </a:p>
      </dgm:t>
    </dgm:pt>
    <dgm:pt modelId="{2B5B2BC1-AA87-4CA9-ADFF-EB340015A8ED}" type="sibTrans" cxnId="{D04787F5-FE2B-4B5F-A3BF-166593751BDB}">
      <dgm:prSet/>
      <dgm:spPr/>
      <dgm:t>
        <a:bodyPr/>
        <a:lstStyle/>
        <a:p>
          <a:endParaRPr lang="ro-RO"/>
        </a:p>
      </dgm:t>
    </dgm:pt>
    <dgm:pt modelId="{E18AC96F-81AA-4BE3-A9D9-ED23528E46AE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NoSQL</a:t>
          </a:r>
          <a:endParaRPr lang="ro-RO"/>
        </a:p>
      </dgm:t>
    </dgm:pt>
    <dgm:pt modelId="{28315F2E-88EC-49E6-8653-0B071DF2BBB8}" type="parTrans" cxnId="{0A00DA21-A7F2-48E7-B1B3-8CDD656C1416}">
      <dgm:prSet/>
      <dgm:spPr/>
      <dgm:t>
        <a:bodyPr/>
        <a:lstStyle/>
        <a:p>
          <a:endParaRPr lang="ro-RO"/>
        </a:p>
      </dgm:t>
    </dgm:pt>
    <dgm:pt modelId="{E297D7C9-3820-4A2A-A141-B1FA83217E50}" type="sibTrans" cxnId="{0A00DA21-A7F2-48E7-B1B3-8CDD656C1416}">
      <dgm:prSet/>
      <dgm:spPr/>
      <dgm:t>
        <a:bodyPr/>
        <a:lstStyle/>
        <a:p>
          <a:endParaRPr lang="ro-RO"/>
        </a:p>
      </dgm:t>
    </dgm:pt>
    <dgm:pt modelId="{A4CAD2AC-DA30-4108-B15F-D54C1DFA6CE2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Vector</a:t>
          </a:r>
          <a:endParaRPr lang="ro-RO"/>
        </a:p>
      </dgm:t>
    </dgm:pt>
    <dgm:pt modelId="{7559FFF2-5D86-46C0-92C8-3137738C2ADC}" type="parTrans" cxnId="{254C9704-63C9-403C-8CB4-A2FD394C1C12}">
      <dgm:prSet/>
      <dgm:spPr/>
      <dgm:t>
        <a:bodyPr/>
        <a:lstStyle/>
        <a:p>
          <a:endParaRPr lang="ro-RO"/>
        </a:p>
      </dgm:t>
    </dgm:pt>
    <dgm:pt modelId="{C81930EB-AFD9-4FDA-A38C-323E9FF74144}" type="sibTrans" cxnId="{254C9704-63C9-403C-8CB4-A2FD394C1C12}">
      <dgm:prSet/>
      <dgm:spPr/>
      <dgm:t>
        <a:bodyPr/>
        <a:lstStyle/>
        <a:p>
          <a:endParaRPr lang="ro-RO"/>
        </a:p>
      </dgm:t>
    </dgm:pt>
    <dgm:pt modelId="{E8F455BD-B0D0-440E-942A-BF1A2854A0C6}">
      <dgm:prSet phldrT="[Text]"/>
      <dgm:spPr/>
      <dgm:t>
        <a:bodyPr/>
        <a:lstStyle/>
        <a:p>
          <a:r>
            <a:rPr lang="en-US"/>
            <a:t>Object Oriented</a:t>
          </a:r>
          <a:endParaRPr lang="ro-RO"/>
        </a:p>
      </dgm:t>
    </dgm:pt>
    <dgm:pt modelId="{82496BA9-1593-47FF-85D1-7D5445F7C164}" type="parTrans" cxnId="{411A8E20-A910-4142-B2B8-9DD439CDAB68}">
      <dgm:prSet/>
      <dgm:spPr/>
      <dgm:t>
        <a:bodyPr/>
        <a:lstStyle/>
        <a:p>
          <a:endParaRPr lang="ro-RO"/>
        </a:p>
      </dgm:t>
    </dgm:pt>
    <dgm:pt modelId="{3ABF1E6A-2BBB-4B75-9EDC-4E3866027433}" type="sibTrans" cxnId="{411A8E20-A910-4142-B2B8-9DD439CDAB68}">
      <dgm:prSet/>
      <dgm:spPr/>
      <dgm:t>
        <a:bodyPr/>
        <a:lstStyle/>
        <a:p>
          <a:endParaRPr lang="ro-RO"/>
        </a:p>
      </dgm:t>
    </dgm:pt>
    <dgm:pt modelId="{A6A00A1F-CEFB-4D73-AC04-591942CC5162}" type="pres">
      <dgm:prSet presAssocID="{24B7F18B-5B38-4083-9232-AD08F8FD6F42}" presName="Name0" presStyleCnt="0">
        <dgm:presLayoutVars>
          <dgm:dir/>
          <dgm:animLvl val="lvl"/>
          <dgm:resizeHandles val="exact"/>
        </dgm:presLayoutVars>
      </dgm:prSet>
      <dgm:spPr/>
    </dgm:pt>
    <dgm:pt modelId="{E40103AF-422D-457E-96C7-340F465073B7}" type="pres">
      <dgm:prSet presAssocID="{01E53BF2-EA70-4CA7-B7EE-DCDF8E9140FA}" presName="parTxOnly" presStyleLbl="node1" presStyleIdx="0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EBE7362B-054A-4053-B546-261E38C0DBAF}" type="pres">
      <dgm:prSet presAssocID="{E5C82FB2-4F23-4A9F-B17F-0D8968BEC44F}" presName="parTxOnlySpace" presStyleCnt="0"/>
      <dgm:spPr/>
    </dgm:pt>
    <dgm:pt modelId="{BE237177-E371-4915-ADEC-1F66DD3641E6}" type="pres">
      <dgm:prSet presAssocID="{AC119352-ABFF-4E45-9817-43AFCAD69D48}" presName="parTxOnly" presStyleLbl="node1" presStyleIdx="1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A14086B-6102-4F5E-8441-D81588A2485A}" type="pres">
      <dgm:prSet presAssocID="{DCEE4E9B-30A3-4958-B72B-60D27E652954}" presName="parTxOnlySpace" presStyleCnt="0"/>
      <dgm:spPr/>
    </dgm:pt>
    <dgm:pt modelId="{342C73D2-C26F-447E-86DE-55824E03A1D5}" type="pres">
      <dgm:prSet presAssocID="{E8F455BD-B0D0-440E-942A-BF1A2854A0C6}" presName="parTxOnly" presStyleLbl="node1" presStyleIdx="2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3A54AC2F-E783-4B71-B2BD-4B3CD61BBE17}" type="pres">
      <dgm:prSet presAssocID="{3ABF1E6A-2BBB-4B75-9EDC-4E3866027433}" presName="parTxOnlySpace" presStyleCnt="0"/>
      <dgm:spPr/>
    </dgm:pt>
    <dgm:pt modelId="{86FCCC85-3356-4993-95D4-5EC82B9EFA07}" type="pres">
      <dgm:prSet presAssocID="{469DB093-9CC4-49B0-8A6D-E9DE0FEAC3CC}" presName="parTxOnly" presStyleLbl="node1" presStyleIdx="3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DF05AEAE-7A38-47CA-ACE7-5DE738445FAD}" type="pres">
      <dgm:prSet presAssocID="{2B5B2BC1-AA87-4CA9-ADFF-EB340015A8ED}" presName="parTxOnlySpace" presStyleCnt="0"/>
      <dgm:spPr/>
    </dgm:pt>
    <dgm:pt modelId="{B6EAA9CB-0752-4009-B32C-BC86D9DBB8FF}" type="pres">
      <dgm:prSet presAssocID="{E18AC96F-81AA-4BE3-A9D9-ED23528E46AE}" presName="parTxOnly" presStyleLbl="node1" presStyleIdx="4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  <dgm:pt modelId="{5CAF270D-CEC0-489E-9F63-51D53FB82828}" type="pres">
      <dgm:prSet presAssocID="{E297D7C9-3820-4A2A-A141-B1FA83217E50}" presName="parTxOnlySpace" presStyleCnt="0"/>
      <dgm:spPr/>
    </dgm:pt>
    <dgm:pt modelId="{CC14073F-C6AD-40E4-9A4D-13E0CC238444}" type="pres">
      <dgm:prSet presAssocID="{A4CAD2AC-DA30-4108-B15F-D54C1DFA6CE2}" presName="parTxOnly" presStyleLbl="node1" presStyleIdx="5" presStyleCnt="6" custLinFactY="-100000" custLinFactNeighborX="2688" custLinFactNeighborY="-134716">
        <dgm:presLayoutVars>
          <dgm:chMax val="0"/>
          <dgm:chPref val="0"/>
          <dgm:bulletEnabled val="1"/>
        </dgm:presLayoutVars>
      </dgm:prSet>
      <dgm:spPr/>
    </dgm:pt>
  </dgm:ptLst>
  <dgm:cxnLst>
    <dgm:cxn modelId="{254C9704-63C9-403C-8CB4-A2FD394C1C12}" srcId="{24B7F18B-5B38-4083-9232-AD08F8FD6F42}" destId="{A4CAD2AC-DA30-4108-B15F-D54C1DFA6CE2}" srcOrd="5" destOrd="0" parTransId="{7559FFF2-5D86-46C0-92C8-3137738C2ADC}" sibTransId="{C81930EB-AFD9-4FDA-A38C-323E9FF74144}"/>
    <dgm:cxn modelId="{3B1CBF14-16E7-427D-A91D-0C2B162AB086}" type="presOf" srcId="{E18AC96F-81AA-4BE3-A9D9-ED23528E46AE}" destId="{B6EAA9CB-0752-4009-B32C-BC86D9DBB8FF}" srcOrd="0" destOrd="0" presId="urn:microsoft.com/office/officeart/2005/8/layout/chevron1"/>
    <dgm:cxn modelId="{1C23D514-09C9-4E2A-9AF5-ABB95B3DADBC}" srcId="{24B7F18B-5B38-4083-9232-AD08F8FD6F42}" destId="{01E53BF2-EA70-4CA7-B7EE-DCDF8E9140FA}" srcOrd="0" destOrd="0" parTransId="{FB83AD92-3D4C-4D19-9219-CC0770761A4A}" sibTransId="{E5C82FB2-4F23-4A9F-B17F-0D8968BEC44F}"/>
    <dgm:cxn modelId="{411A8E20-A910-4142-B2B8-9DD439CDAB68}" srcId="{24B7F18B-5B38-4083-9232-AD08F8FD6F42}" destId="{E8F455BD-B0D0-440E-942A-BF1A2854A0C6}" srcOrd="2" destOrd="0" parTransId="{82496BA9-1593-47FF-85D1-7D5445F7C164}" sibTransId="{3ABF1E6A-2BBB-4B75-9EDC-4E3866027433}"/>
    <dgm:cxn modelId="{0A00DA21-A7F2-48E7-B1B3-8CDD656C1416}" srcId="{24B7F18B-5B38-4083-9232-AD08F8FD6F42}" destId="{E18AC96F-81AA-4BE3-A9D9-ED23528E46AE}" srcOrd="4" destOrd="0" parTransId="{28315F2E-88EC-49E6-8653-0B071DF2BBB8}" sibTransId="{E297D7C9-3820-4A2A-A141-B1FA83217E50}"/>
    <dgm:cxn modelId="{233F4740-84D6-413F-8495-B72D7EACC769}" type="presOf" srcId="{469DB093-9CC4-49B0-8A6D-E9DE0FEAC3CC}" destId="{86FCCC85-3356-4993-95D4-5EC82B9EFA07}" srcOrd="0" destOrd="0" presId="urn:microsoft.com/office/officeart/2005/8/layout/chevron1"/>
    <dgm:cxn modelId="{11E48E5B-D73C-4941-A422-02B1C2B42EB6}" srcId="{24B7F18B-5B38-4083-9232-AD08F8FD6F42}" destId="{AC119352-ABFF-4E45-9817-43AFCAD69D48}" srcOrd="1" destOrd="0" parTransId="{D1E689AE-EE37-4C64-BBE2-9567488C98FB}" sibTransId="{DCEE4E9B-30A3-4958-B72B-60D27E652954}"/>
    <dgm:cxn modelId="{D859A068-F7F4-43E1-B02C-A607C0C4D253}" type="presOf" srcId="{E8F455BD-B0D0-440E-942A-BF1A2854A0C6}" destId="{342C73D2-C26F-447E-86DE-55824E03A1D5}" srcOrd="0" destOrd="0" presId="urn:microsoft.com/office/officeart/2005/8/layout/chevron1"/>
    <dgm:cxn modelId="{AA68AE4C-8DE9-4D4A-B8D1-56CC6A034C13}" type="presOf" srcId="{AC119352-ABFF-4E45-9817-43AFCAD69D48}" destId="{BE237177-E371-4915-ADEC-1F66DD3641E6}" srcOrd="0" destOrd="0" presId="urn:microsoft.com/office/officeart/2005/8/layout/chevron1"/>
    <dgm:cxn modelId="{EDEA4C7F-9111-42C6-BCB7-962784A5C7BC}" type="presOf" srcId="{24B7F18B-5B38-4083-9232-AD08F8FD6F42}" destId="{A6A00A1F-CEFB-4D73-AC04-591942CC5162}" srcOrd="0" destOrd="0" presId="urn:microsoft.com/office/officeart/2005/8/layout/chevron1"/>
    <dgm:cxn modelId="{9FF7E3A7-3222-44A4-8CE7-D032C5F017B6}" type="presOf" srcId="{A4CAD2AC-DA30-4108-B15F-D54C1DFA6CE2}" destId="{CC14073F-C6AD-40E4-9A4D-13E0CC238444}" srcOrd="0" destOrd="0" presId="urn:microsoft.com/office/officeart/2005/8/layout/chevron1"/>
    <dgm:cxn modelId="{09E43FE0-81E4-4536-B4B6-E99A87A1DCDF}" type="presOf" srcId="{01E53BF2-EA70-4CA7-B7EE-DCDF8E9140FA}" destId="{E40103AF-422D-457E-96C7-340F465073B7}" srcOrd="0" destOrd="0" presId="urn:microsoft.com/office/officeart/2005/8/layout/chevron1"/>
    <dgm:cxn modelId="{D04787F5-FE2B-4B5F-A3BF-166593751BDB}" srcId="{24B7F18B-5B38-4083-9232-AD08F8FD6F42}" destId="{469DB093-9CC4-49B0-8A6D-E9DE0FEAC3CC}" srcOrd="3" destOrd="0" parTransId="{AFC177FC-00F2-4146-AF2C-91950CC91677}" sibTransId="{2B5B2BC1-AA87-4CA9-ADFF-EB340015A8ED}"/>
    <dgm:cxn modelId="{65D17784-92EE-43A3-9C49-9E757A27B651}" type="presParOf" srcId="{A6A00A1F-CEFB-4D73-AC04-591942CC5162}" destId="{E40103AF-422D-457E-96C7-340F465073B7}" srcOrd="0" destOrd="0" presId="urn:microsoft.com/office/officeart/2005/8/layout/chevron1"/>
    <dgm:cxn modelId="{541E6B4F-5A64-4AA7-A763-0F4636F3D537}" type="presParOf" srcId="{A6A00A1F-CEFB-4D73-AC04-591942CC5162}" destId="{EBE7362B-054A-4053-B546-261E38C0DBAF}" srcOrd="1" destOrd="0" presId="urn:microsoft.com/office/officeart/2005/8/layout/chevron1"/>
    <dgm:cxn modelId="{786DB4B9-BCA3-4B6F-93FE-505DBF58E08C}" type="presParOf" srcId="{A6A00A1F-CEFB-4D73-AC04-591942CC5162}" destId="{BE237177-E371-4915-ADEC-1F66DD3641E6}" srcOrd="2" destOrd="0" presId="urn:microsoft.com/office/officeart/2005/8/layout/chevron1"/>
    <dgm:cxn modelId="{A9BFB1FA-D908-4ACA-B038-D19C99151D45}" type="presParOf" srcId="{A6A00A1F-CEFB-4D73-AC04-591942CC5162}" destId="{DA14086B-6102-4F5E-8441-D81588A2485A}" srcOrd="3" destOrd="0" presId="urn:microsoft.com/office/officeart/2005/8/layout/chevron1"/>
    <dgm:cxn modelId="{F5981DA7-4F68-4CF1-8D4F-02412318F5CF}" type="presParOf" srcId="{A6A00A1F-CEFB-4D73-AC04-591942CC5162}" destId="{342C73D2-C26F-447E-86DE-55824E03A1D5}" srcOrd="4" destOrd="0" presId="urn:microsoft.com/office/officeart/2005/8/layout/chevron1"/>
    <dgm:cxn modelId="{FFCA04D8-C3AE-4B12-87DA-88BFB4E030DC}" type="presParOf" srcId="{A6A00A1F-CEFB-4D73-AC04-591942CC5162}" destId="{3A54AC2F-E783-4B71-B2BD-4B3CD61BBE17}" srcOrd="5" destOrd="0" presId="urn:microsoft.com/office/officeart/2005/8/layout/chevron1"/>
    <dgm:cxn modelId="{87BB997E-8EF8-4FBD-A542-4F3029468A9C}" type="presParOf" srcId="{A6A00A1F-CEFB-4D73-AC04-591942CC5162}" destId="{86FCCC85-3356-4993-95D4-5EC82B9EFA07}" srcOrd="6" destOrd="0" presId="urn:microsoft.com/office/officeart/2005/8/layout/chevron1"/>
    <dgm:cxn modelId="{3CA97402-DEBD-47C1-B3AB-1329C345757C}" type="presParOf" srcId="{A6A00A1F-CEFB-4D73-AC04-591942CC5162}" destId="{DF05AEAE-7A38-47CA-ACE7-5DE738445FAD}" srcOrd="7" destOrd="0" presId="urn:microsoft.com/office/officeart/2005/8/layout/chevron1"/>
    <dgm:cxn modelId="{3B8614B4-05FD-457C-8385-A869ECA158DE}" type="presParOf" srcId="{A6A00A1F-CEFB-4D73-AC04-591942CC5162}" destId="{B6EAA9CB-0752-4009-B32C-BC86D9DBB8FF}" srcOrd="8" destOrd="0" presId="urn:microsoft.com/office/officeart/2005/8/layout/chevron1"/>
    <dgm:cxn modelId="{C12281C3-1C74-4753-8D1A-7C8B77089246}" type="presParOf" srcId="{A6A00A1F-CEFB-4D73-AC04-591942CC5162}" destId="{5CAF270D-CEC0-489E-9F63-51D53FB82828}" srcOrd="9" destOrd="0" presId="urn:microsoft.com/office/officeart/2005/8/layout/chevron1"/>
    <dgm:cxn modelId="{8E9C9C13-27DB-4CA3-8C27-B4A2A78C10B4}" type="presParOf" srcId="{A6A00A1F-CEFB-4D73-AC04-591942CC5162}" destId="{CC14073F-C6AD-40E4-9A4D-13E0CC23844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AE6AD-AF5C-446C-9158-DF9CB2D927D5}">
      <dsp:nvSpPr>
        <dsp:cNvPr id="0" name=""/>
        <dsp:cNvSpPr/>
      </dsp:nvSpPr>
      <dsp:spPr>
        <a:xfrm>
          <a:off x="8210819" y="1930671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9EAD6-B1E4-49D2-9C5E-33EC6A9F60CA}">
      <dsp:nvSpPr>
        <dsp:cNvPr id="0" name=""/>
        <dsp:cNvSpPr/>
      </dsp:nvSpPr>
      <dsp:spPr>
        <a:xfrm>
          <a:off x="8165099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AF552-CE0E-457D-9EE7-FC4545E0C544}">
      <dsp:nvSpPr>
        <dsp:cNvPr id="0" name=""/>
        <dsp:cNvSpPr/>
      </dsp:nvSpPr>
      <dsp:spPr>
        <a:xfrm>
          <a:off x="6699972" y="1930671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34F0-6027-43A9-876F-8D0F88B37447}">
      <dsp:nvSpPr>
        <dsp:cNvPr id="0" name=""/>
        <dsp:cNvSpPr/>
      </dsp:nvSpPr>
      <dsp:spPr>
        <a:xfrm>
          <a:off x="4811413" y="786204"/>
          <a:ext cx="3399406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3399406" y="244997"/>
              </a:lnTo>
              <a:lnTo>
                <a:pt x="3399406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DB2AA-E729-418D-A894-E01A75F72B6F}">
      <dsp:nvSpPr>
        <dsp:cNvPr id="0" name=""/>
        <dsp:cNvSpPr/>
      </dsp:nvSpPr>
      <dsp:spPr>
        <a:xfrm>
          <a:off x="5189125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1510847" y="244997"/>
              </a:lnTo>
              <a:lnTo>
                <a:pt x="1510847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0A6A3-F318-403E-B3F7-99D6E7B97490}">
      <dsp:nvSpPr>
        <dsp:cNvPr id="0" name=""/>
        <dsp:cNvSpPr/>
      </dsp:nvSpPr>
      <dsp:spPr>
        <a:xfrm>
          <a:off x="5143405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28D0A-8A0B-47D3-8AA0-B0FFC7344ED7}">
      <dsp:nvSpPr>
        <dsp:cNvPr id="0" name=""/>
        <dsp:cNvSpPr/>
      </dsp:nvSpPr>
      <dsp:spPr>
        <a:xfrm>
          <a:off x="3678277" y="3075138"/>
          <a:ext cx="1510847" cy="359512"/>
        </a:xfrm>
        <a:custGeom>
          <a:avLst/>
          <a:gdLst/>
          <a:ahLst/>
          <a:cxnLst/>
          <a:rect l="0" t="0" r="0" b="0"/>
          <a:pathLst>
            <a:path>
              <a:moveTo>
                <a:pt x="1510847" y="0"/>
              </a:moveTo>
              <a:lnTo>
                <a:pt x="1510847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74F61-914B-4FE8-B45C-F86F79CAA538}">
      <dsp:nvSpPr>
        <dsp:cNvPr id="0" name=""/>
        <dsp:cNvSpPr/>
      </dsp:nvSpPr>
      <dsp:spPr>
        <a:xfrm>
          <a:off x="4433701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98CE73-6754-45DC-B137-2DE564BF0E69}">
      <dsp:nvSpPr>
        <dsp:cNvPr id="0" name=""/>
        <dsp:cNvSpPr/>
      </dsp:nvSpPr>
      <dsp:spPr>
        <a:xfrm>
          <a:off x="3678277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D3F99-BC76-4BF6-9918-AEC673A5D32A}">
      <dsp:nvSpPr>
        <dsp:cNvPr id="0" name=""/>
        <dsp:cNvSpPr/>
      </dsp:nvSpPr>
      <dsp:spPr>
        <a:xfrm>
          <a:off x="4433701" y="786204"/>
          <a:ext cx="377711" cy="359512"/>
        </a:xfrm>
        <a:custGeom>
          <a:avLst/>
          <a:gdLst/>
          <a:ahLst/>
          <a:cxnLst/>
          <a:rect l="0" t="0" r="0" b="0"/>
          <a:pathLst>
            <a:path>
              <a:moveTo>
                <a:pt x="377711" y="0"/>
              </a:moveTo>
              <a:lnTo>
                <a:pt x="377711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834D3-4364-44AF-8219-807B695B6FAF}">
      <dsp:nvSpPr>
        <dsp:cNvPr id="0" name=""/>
        <dsp:cNvSpPr/>
      </dsp:nvSpPr>
      <dsp:spPr>
        <a:xfrm>
          <a:off x="1412006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DEB2C-E7E1-4DC9-82BC-597B926783B2}">
      <dsp:nvSpPr>
        <dsp:cNvPr id="0" name=""/>
        <dsp:cNvSpPr/>
      </dsp:nvSpPr>
      <dsp:spPr>
        <a:xfrm>
          <a:off x="656583" y="1930671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D5FF4-3FB0-4ED4-B039-1142EED82044}">
      <dsp:nvSpPr>
        <dsp:cNvPr id="0" name=""/>
        <dsp:cNvSpPr/>
      </dsp:nvSpPr>
      <dsp:spPr>
        <a:xfrm>
          <a:off x="1412006" y="786204"/>
          <a:ext cx="3399406" cy="359512"/>
        </a:xfrm>
        <a:custGeom>
          <a:avLst/>
          <a:gdLst/>
          <a:ahLst/>
          <a:cxnLst/>
          <a:rect l="0" t="0" r="0" b="0"/>
          <a:pathLst>
            <a:path>
              <a:moveTo>
                <a:pt x="3399406" y="0"/>
              </a:moveTo>
              <a:lnTo>
                <a:pt x="3399406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9A9EE-C1E6-45FF-9938-143243C86731}">
      <dsp:nvSpPr>
        <dsp:cNvPr id="0" name=""/>
        <dsp:cNvSpPr/>
      </dsp:nvSpPr>
      <dsp:spPr>
        <a:xfrm>
          <a:off x="4193339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24576-4A15-4F59-BEA0-DEA5F10A66D1}">
      <dsp:nvSpPr>
        <dsp:cNvPr id="0" name=""/>
        <dsp:cNvSpPr/>
      </dsp:nvSpPr>
      <dsp:spPr>
        <a:xfrm>
          <a:off x="4330689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ERD</a:t>
          </a:r>
          <a:endParaRPr lang="ro-RO" sz="1700" kern="1200"/>
        </a:p>
      </dsp:txBody>
      <dsp:txXfrm>
        <a:off x="4353679" y="154722"/>
        <a:ext cx="1190167" cy="738973"/>
      </dsp:txXfrm>
    </dsp:sp>
    <dsp:sp modelId="{9A4FE5D1-CE1D-4738-984C-080CFE2DF06F}">
      <dsp:nvSpPr>
        <dsp:cNvPr id="0" name=""/>
        <dsp:cNvSpPr/>
      </dsp:nvSpPr>
      <dsp:spPr>
        <a:xfrm>
          <a:off x="793932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D7B8A-8D0A-414D-9200-98836245E271}">
      <dsp:nvSpPr>
        <dsp:cNvPr id="0" name=""/>
        <dsp:cNvSpPr/>
      </dsp:nvSpPr>
      <dsp:spPr>
        <a:xfrm>
          <a:off x="931282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Entity</a:t>
          </a:r>
          <a:endParaRPr lang="ro-RO" sz="1700" kern="1200"/>
        </a:p>
      </dsp:txBody>
      <dsp:txXfrm>
        <a:off x="954272" y="1299189"/>
        <a:ext cx="1190167" cy="738973"/>
      </dsp:txXfrm>
    </dsp:sp>
    <dsp:sp modelId="{E4C16A67-8513-4BA9-8868-1B5A6B1D00E5}">
      <dsp:nvSpPr>
        <dsp:cNvPr id="0" name=""/>
        <dsp:cNvSpPr/>
      </dsp:nvSpPr>
      <dsp:spPr>
        <a:xfrm>
          <a:off x="38509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8F840-D88B-4521-8825-3D6094C31B66}">
      <dsp:nvSpPr>
        <dsp:cNvPr id="0" name=""/>
        <dsp:cNvSpPr/>
      </dsp:nvSpPr>
      <dsp:spPr>
        <a:xfrm>
          <a:off x="175859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strong entity</a:t>
          </a:r>
          <a:endParaRPr lang="ro-RO" sz="1700" kern="1200"/>
        </a:p>
      </dsp:txBody>
      <dsp:txXfrm>
        <a:off x="198849" y="2443656"/>
        <a:ext cx="1190167" cy="738973"/>
      </dsp:txXfrm>
    </dsp:sp>
    <dsp:sp modelId="{427553CC-8066-47F1-8955-78C860672839}">
      <dsp:nvSpPr>
        <dsp:cNvPr id="0" name=""/>
        <dsp:cNvSpPr/>
      </dsp:nvSpPr>
      <dsp:spPr>
        <a:xfrm>
          <a:off x="1549356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B4F1-FEBB-493D-868D-0210E55C7CB5}">
      <dsp:nvSpPr>
        <dsp:cNvPr id="0" name=""/>
        <dsp:cNvSpPr/>
      </dsp:nvSpPr>
      <dsp:spPr>
        <a:xfrm>
          <a:off x="1686706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weak entity</a:t>
          </a:r>
          <a:endParaRPr lang="ro-RO" sz="1700" kern="1200"/>
        </a:p>
      </dsp:txBody>
      <dsp:txXfrm>
        <a:off x="1709696" y="2443656"/>
        <a:ext cx="1190167" cy="738973"/>
      </dsp:txXfrm>
    </dsp:sp>
    <dsp:sp modelId="{D9E59142-000F-4951-99CA-174F11A6E37A}">
      <dsp:nvSpPr>
        <dsp:cNvPr id="0" name=""/>
        <dsp:cNvSpPr/>
      </dsp:nvSpPr>
      <dsp:spPr>
        <a:xfrm>
          <a:off x="3815627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5EAD1-25EC-438B-9FD4-1D46FD1348C7}">
      <dsp:nvSpPr>
        <dsp:cNvPr id="0" name=""/>
        <dsp:cNvSpPr/>
      </dsp:nvSpPr>
      <dsp:spPr>
        <a:xfrm>
          <a:off x="3952977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Relation</a:t>
          </a:r>
          <a:endParaRPr lang="ro-RO" sz="1700" kern="1200"/>
        </a:p>
      </dsp:txBody>
      <dsp:txXfrm>
        <a:off x="3975967" y="1299189"/>
        <a:ext cx="1190167" cy="738973"/>
      </dsp:txXfrm>
    </dsp:sp>
    <dsp:sp modelId="{B2B153E1-1C48-4882-BD01-217381322784}">
      <dsp:nvSpPr>
        <dsp:cNvPr id="0" name=""/>
        <dsp:cNvSpPr/>
      </dsp:nvSpPr>
      <dsp:spPr>
        <a:xfrm>
          <a:off x="3060203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3BF28-BFC6-44DD-8250-F64CAC078624}">
      <dsp:nvSpPr>
        <dsp:cNvPr id="0" name=""/>
        <dsp:cNvSpPr/>
      </dsp:nvSpPr>
      <dsp:spPr>
        <a:xfrm>
          <a:off x="3197553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unary</a:t>
          </a:r>
          <a:endParaRPr lang="ro-RO" sz="1700" kern="1200"/>
        </a:p>
      </dsp:txBody>
      <dsp:txXfrm>
        <a:off x="3220543" y="2443656"/>
        <a:ext cx="1190167" cy="738973"/>
      </dsp:txXfrm>
    </dsp:sp>
    <dsp:sp modelId="{53B5B105-15F4-4729-8C76-CBB46206FC75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6924-6AEF-4D12-8C0B-3C31D8356AF1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binary</a:t>
          </a:r>
          <a:endParaRPr lang="ro-RO" sz="1700" kern="1200"/>
        </a:p>
      </dsp:txBody>
      <dsp:txXfrm>
        <a:off x="4731390" y="2443656"/>
        <a:ext cx="1190167" cy="738973"/>
      </dsp:txXfrm>
    </dsp:sp>
    <dsp:sp modelId="{19AF9E64-CC4F-4F17-BA98-DF0D400BA6F8}">
      <dsp:nvSpPr>
        <dsp:cNvPr id="0" name=""/>
        <dsp:cNvSpPr/>
      </dsp:nvSpPr>
      <dsp:spPr>
        <a:xfrm>
          <a:off x="3060203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117D9-4F31-4323-BAAE-9C899BB55BE6}">
      <dsp:nvSpPr>
        <dsp:cNvPr id="0" name=""/>
        <dsp:cNvSpPr/>
      </dsp:nvSpPr>
      <dsp:spPr>
        <a:xfrm>
          <a:off x="3197553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many-to-many</a:t>
          </a:r>
          <a:endParaRPr lang="ro-RO" sz="1700" kern="1200"/>
        </a:p>
      </dsp:txBody>
      <dsp:txXfrm>
        <a:off x="3220543" y="3588123"/>
        <a:ext cx="1190167" cy="738973"/>
      </dsp:txXfrm>
    </dsp:sp>
    <dsp:sp modelId="{8131DFAD-2C26-4DA8-AB3B-318BA24B3BCD}">
      <dsp:nvSpPr>
        <dsp:cNvPr id="0" name=""/>
        <dsp:cNvSpPr/>
      </dsp:nvSpPr>
      <dsp:spPr>
        <a:xfrm>
          <a:off x="4571051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12F38-F520-4E2B-B913-1DD3360AC96B}">
      <dsp:nvSpPr>
        <dsp:cNvPr id="0" name=""/>
        <dsp:cNvSpPr/>
      </dsp:nvSpPr>
      <dsp:spPr>
        <a:xfrm>
          <a:off x="470840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one-to-many</a:t>
          </a:r>
          <a:endParaRPr lang="ro-RO" sz="1700" kern="1200"/>
        </a:p>
      </dsp:txBody>
      <dsp:txXfrm>
        <a:off x="4731390" y="3588123"/>
        <a:ext cx="1190167" cy="738973"/>
      </dsp:txXfrm>
    </dsp:sp>
    <dsp:sp modelId="{7BDF7911-3039-4F0A-A409-252BAC4D9DB6}">
      <dsp:nvSpPr>
        <dsp:cNvPr id="0" name=""/>
        <dsp:cNvSpPr/>
      </dsp:nvSpPr>
      <dsp:spPr>
        <a:xfrm>
          <a:off x="6081898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D457B-4EE9-49B5-A188-CC9850065CEA}">
      <dsp:nvSpPr>
        <dsp:cNvPr id="0" name=""/>
        <dsp:cNvSpPr/>
      </dsp:nvSpPr>
      <dsp:spPr>
        <a:xfrm>
          <a:off x="6219248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one-to-one</a:t>
          </a:r>
          <a:endParaRPr lang="ro-RO" sz="1700" kern="1200"/>
        </a:p>
      </dsp:txBody>
      <dsp:txXfrm>
        <a:off x="6242238" y="3588123"/>
        <a:ext cx="1190167" cy="738973"/>
      </dsp:txXfrm>
    </dsp:sp>
    <dsp:sp modelId="{EB2568B2-FF66-459C-A1C0-99C925A4ED7C}">
      <dsp:nvSpPr>
        <dsp:cNvPr id="0" name=""/>
        <dsp:cNvSpPr/>
      </dsp:nvSpPr>
      <dsp:spPr>
        <a:xfrm>
          <a:off x="7592745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00C6F-01B1-4108-99E5-D5CB2BE9CC9D}">
      <dsp:nvSpPr>
        <dsp:cNvPr id="0" name=""/>
        <dsp:cNvSpPr/>
      </dsp:nvSpPr>
      <dsp:spPr>
        <a:xfrm>
          <a:off x="773009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Attribute</a:t>
          </a:r>
          <a:endParaRPr lang="ro-RO" sz="1700" kern="1200"/>
        </a:p>
      </dsp:txBody>
      <dsp:txXfrm>
        <a:off x="7753085" y="1299189"/>
        <a:ext cx="1190167" cy="738973"/>
      </dsp:txXfrm>
    </dsp:sp>
    <dsp:sp modelId="{D93DBEAF-4AC5-4BC0-BD25-415D88A38D42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86AB4-E117-41C0-8075-1AD66A91087A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simple</a:t>
          </a:r>
          <a:endParaRPr lang="ro-RO" sz="1700" kern="1200"/>
        </a:p>
      </dsp:txBody>
      <dsp:txXfrm>
        <a:off x="6242238" y="2443656"/>
        <a:ext cx="1190167" cy="738973"/>
      </dsp:txXfrm>
    </dsp:sp>
    <dsp:sp modelId="{AB9BA145-85FC-4B10-B1F2-0184BD15E6C1}">
      <dsp:nvSpPr>
        <dsp:cNvPr id="0" name=""/>
        <dsp:cNvSpPr/>
      </dsp:nvSpPr>
      <dsp:spPr>
        <a:xfrm>
          <a:off x="7592745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B7BDF-700B-4520-8AA0-8D80035D4DEA}">
      <dsp:nvSpPr>
        <dsp:cNvPr id="0" name=""/>
        <dsp:cNvSpPr/>
      </dsp:nvSpPr>
      <dsp:spPr>
        <a:xfrm>
          <a:off x="7730095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multivalued</a:t>
          </a:r>
          <a:endParaRPr lang="ro-RO" sz="1700" kern="1200"/>
        </a:p>
      </dsp:txBody>
      <dsp:txXfrm>
        <a:off x="7753085" y="2443656"/>
        <a:ext cx="1190167" cy="738973"/>
      </dsp:txXfrm>
    </dsp:sp>
    <dsp:sp modelId="{81686994-F63E-44CC-9C6A-2D81A6E41B51}">
      <dsp:nvSpPr>
        <dsp:cNvPr id="0" name=""/>
        <dsp:cNvSpPr/>
      </dsp:nvSpPr>
      <dsp:spPr>
        <a:xfrm>
          <a:off x="9103593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F443B-3752-4613-BE6C-511B6CB1B237}">
      <dsp:nvSpPr>
        <dsp:cNvPr id="0" name=""/>
        <dsp:cNvSpPr/>
      </dsp:nvSpPr>
      <dsp:spPr>
        <a:xfrm>
          <a:off x="9240942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attribute </a:t>
          </a:r>
          <a:endParaRPr lang="ro-RO" sz="1700" kern="1200"/>
        </a:p>
      </dsp:txBody>
      <dsp:txXfrm>
        <a:off x="9263932" y="2443656"/>
        <a:ext cx="1190167" cy="73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Hybrid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03AF-422D-457E-96C7-340F465073B7}">
      <dsp:nvSpPr>
        <dsp:cNvPr id="0" name=""/>
        <dsp:cNvSpPr/>
      </dsp:nvSpPr>
      <dsp:spPr>
        <a:xfrm>
          <a:off x="10268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Flat files</a:t>
          </a:r>
          <a:endParaRPr lang="ro-RO" sz="1700" kern="1200"/>
        </a:p>
      </dsp:txBody>
      <dsp:txXfrm>
        <a:off x="392280" y="370"/>
        <a:ext cx="1146036" cy="764024"/>
      </dsp:txXfrm>
    </dsp:sp>
    <dsp:sp modelId="{BE237177-E371-4915-ADEC-1F66DD3641E6}">
      <dsp:nvSpPr>
        <dsp:cNvPr id="0" name=""/>
        <dsp:cNvSpPr/>
      </dsp:nvSpPr>
      <dsp:spPr>
        <a:xfrm>
          <a:off x="1729322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Hierarchical</a:t>
          </a:r>
          <a:endParaRPr lang="ro-RO" sz="1700" kern="1200"/>
        </a:p>
      </dsp:txBody>
      <dsp:txXfrm>
        <a:off x="2111334" y="370"/>
        <a:ext cx="1146036" cy="764024"/>
      </dsp:txXfrm>
    </dsp:sp>
    <dsp:sp modelId="{342C73D2-C26F-447E-86DE-55824E03A1D5}">
      <dsp:nvSpPr>
        <dsp:cNvPr id="0" name=""/>
        <dsp:cNvSpPr/>
      </dsp:nvSpPr>
      <dsp:spPr>
        <a:xfrm>
          <a:off x="3448377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Object Oriented</a:t>
          </a:r>
          <a:endParaRPr lang="ro-RO" sz="1700" kern="1200"/>
        </a:p>
      </dsp:txBody>
      <dsp:txXfrm>
        <a:off x="3830389" y="370"/>
        <a:ext cx="1146036" cy="764024"/>
      </dsp:txXfrm>
    </dsp:sp>
    <dsp:sp modelId="{86FCCC85-3356-4993-95D4-5EC82B9EFA07}">
      <dsp:nvSpPr>
        <dsp:cNvPr id="0" name=""/>
        <dsp:cNvSpPr/>
      </dsp:nvSpPr>
      <dsp:spPr>
        <a:xfrm>
          <a:off x="5167431" y="370"/>
          <a:ext cx="1910060" cy="7640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RDBMS</a:t>
          </a:r>
          <a:endParaRPr lang="ro-RO" sz="1700" kern="1200"/>
        </a:p>
      </dsp:txBody>
      <dsp:txXfrm>
        <a:off x="5549443" y="370"/>
        <a:ext cx="1146036" cy="764024"/>
      </dsp:txXfrm>
    </dsp:sp>
    <dsp:sp modelId="{B6EAA9CB-0752-4009-B32C-BC86D9DBB8FF}">
      <dsp:nvSpPr>
        <dsp:cNvPr id="0" name=""/>
        <dsp:cNvSpPr/>
      </dsp:nvSpPr>
      <dsp:spPr>
        <a:xfrm>
          <a:off x="6886485" y="370"/>
          <a:ext cx="1910060" cy="764024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NoSQL</a:t>
          </a:r>
          <a:endParaRPr lang="ro-RO" sz="1700" kern="1200"/>
        </a:p>
      </dsp:txBody>
      <dsp:txXfrm>
        <a:off x="7268497" y="370"/>
        <a:ext cx="1146036" cy="764024"/>
      </dsp:txXfrm>
    </dsp:sp>
    <dsp:sp modelId="{CC14073F-C6AD-40E4-9A4D-13E0CC238444}">
      <dsp:nvSpPr>
        <dsp:cNvPr id="0" name=""/>
        <dsp:cNvSpPr/>
      </dsp:nvSpPr>
      <dsp:spPr>
        <a:xfrm>
          <a:off x="8605539" y="370"/>
          <a:ext cx="1910060" cy="76402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Vector</a:t>
          </a:r>
          <a:endParaRPr lang="ro-RO" sz="1700" kern="1200"/>
        </a:p>
      </dsp:txBody>
      <dsp:txXfrm>
        <a:off x="8987551" y="370"/>
        <a:ext cx="1146036" cy="764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437F-046B-4FAD-854D-6FEC99C3010E}" type="datetime1">
              <a:rPr lang="en-GB" smtClean="0"/>
              <a:t>27/02/2024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4DE3-7D6E-45D8-A12A-C245C2D45EE3}" type="datetime1">
              <a:rPr lang="en-GB" smtClean="0"/>
              <a:t>27/02/2024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E11E9-1606-4270-92AA-18795A699A8D}" type="datetime1">
              <a:rPr lang="en-GB" smtClean="0"/>
              <a:t>27/02/2024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C7C5-4075-485D-9EBE-4E120E41325E}" type="datetime1">
              <a:rPr lang="en-GB" smtClean="0"/>
              <a:t>27/02/2024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1171-6ADD-4086-BE81-35F86966CA46}" type="datetime1">
              <a:rPr lang="en-GB" smtClean="0"/>
              <a:t>27/02/2024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64A88-B723-47A1-AAD8-3ECB7D1E8385}" type="datetime1">
              <a:rPr lang="en-GB" smtClean="0"/>
              <a:t>27/02/2024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3263-2A36-4871-B86F-67F095838213}" type="datetime1">
              <a:rPr lang="en-GB" smtClean="0"/>
              <a:t>27/02/2024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CE97-9EBD-4D23-A8F4-1F38AC6A569F}" type="datetime1">
              <a:rPr lang="en-GB" smtClean="0"/>
              <a:t>27/02/2024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17CD-27F1-4208-8C3D-93181AE3F25E}" type="datetime1">
              <a:rPr lang="en-GB" smtClean="0"/>
              <a:t>27/02/2024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668B-FB2E-4381-B5F9-83003DA9C854}" type="datetime1">
              <a:rPr lang="en-GB" smtClean="0"/>
              <a:t>27/02/2024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15CC-35A8-41D2-A300-AFA7521EAC8C}" type="datetime1">
              <a:rPr lang="en-GB" smtClean="0"/>
              <a:t>27/02/2024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D74A3-7AC8-4BB0-B2C1-8E7B582C4A1E}" type="datetime1">
              <a:rPr lang="en-GB" smtClean="0"/>
              <a:t>27/02/2024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err="1"/>
              <a:t>Introduction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/>
              <a:t>LECTURE</a:t>
            </a:r>
            <a:r>
              <a:rPr lang="en-US"/>
              <a:t> 1: Databases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0E79C03-9B66-2D84-03C9-D1B3A032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03" y="186521"/>
            <a:ext cx="6840812" cy="68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6F0B7CC9-F51A-4E92-8C05-621B88ACC273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Cloud and bigdata.</a:t>
            </a:r>
          </a:p>
          <a:p>
            <a:r>
              <a:rPr lang="en-US">
                <a:solidFill>
                  <a:srgbClr val="FF0000"/>
                </a:solidFill>
              </a:rPr>
              <a:t>BASE</a:t>
            </a:r>
            <a:r>
              <a:rPr lang="en-US"/>
              <a:t> (Basically Available, Soft state, Eventually consistent) </a:t>
            </a:r>
          </a:p>
          <a:p>
            <a:r>
              <a:rPr lang="en-US"/>
              <a:t>Types: </a:t>
            </a:r>
          </a:p>
          <a:p>
            <a:pPr lvl="1"/>
            <a:r>
              <a:rPr lang="en-US"/>
              <a:t>key-value: Redis</a:t>
            </a:r>
          </a:p>
          <a:p>
            <a:pPr lvl="1"/>
            <a:r>
              <a:rPr lang="en-US"/>
              <a:t>Document: Mongo, </a:t>
            </a:r>
            <a:r>
              <a:rPr lang="en-US" err="1"/>
              <a:t>Firestore</a:t>
            </a:r>
            <a:r>
              <a:rPr lang="en-US"/>
              <a:t> </a:t>
            </a:r>
          </a:p>
          <a:p>
            <a:pPr lvl="1"/>
            <a:r>
              <a:rPr lang="en-US"/>
              <a:t>Column: Apache Cassandra, HBase, MariaDB</a:t>
            </a:r>
          </a:p>
          <a:p>
            <a:pPr lvl="1"/>
            <a:r>
              <a:rPr lang="en-US"/>
              <a:t>Graph: Neo4j 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2645A1C9-0958-48F7-B042-58ECCA66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48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049BA57-018E-497C-BD56-F5D07003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Sql</a:t>
            </a:r>
            <a:r>
              <a:rPr lang="en-US"/>
              <a:t> or NoSQL</a:t>
            </a:r>
            <a:endParaRPr lang="ro-RO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AF9169A-4234-43C0-8FAC-220C0507C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Relational</a:t>
            </a:r>
            <a:endParaRPr lang="ro-RO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98FB14-82E1-4A46-9534-A4B39E240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Vertical scalability</a:t>
            </a:r>
          </a:p>
          <a:p>
            <a:r>
              <a:rPr lang="en-US"/>
              <a:t>Consistency model: ACID</a:t>
            </a:r>
          </a:p>
          <a:p>
            <a:r>
              <a:rPr lang="en-US"/>
              <a:t>pre-defined schema</a:t>
            </a:r>
          </a:p>
          <a:p>
            <a:r>
              <a:rPr lang="en-US"/>
              <a:t>SQL language</a:t>
            </a:r>
          </a:p>
          <a:p>
            <a:r>
              <a:rPr lang="en-US"/>
              <a:t>Normalized data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764842D7-C0F7-48E9-BC8B-75B50D30D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NoSql</a:t>
            </a:r>
            <a:endParaRPr lang="ro-RO"/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EE3490B-0469-46EA-9913-6F44041CAF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Horizontal scalability</a:t>
            </a:r>
          </a:p>
          <a:p>
            <a:r>
              <a:rPr lang="en-US"/>
              <a:t>Consistency model: BASE</a:t>
            </a:r>
          </a:p>
          <a:p>
            <a:r>
              <a:rPr lang="en-US"/>
              <a:t>Flexible schema</a:t>
            </a:r>
          </a:p>
          <a:p>
            <a:r>
              <a:rPr lang="en-US"/>
              <a:t>No standard</a:t>
            </a:r>
          </a:p>
          <a:p>
            <a:r>
              <a:rPr lang="en-US"/>
              <a:t>Collections, redundancy</a:t>
            </a:r>
          </a:p>
        </p:txBody>
      </p:sp>
      <p:sp>
        <p:nvSpPr>
          <p:cNvPr id="7" name="Substituent subsol 6">
            <a:extLst>
              <a:ext uri="{FF2B5EF4-FFF2-40B4-BE49-F238E27FC236}">
                <a16:creationId xmlns:a16="http://schemas.microsoft.com/office/drawing/2014/main" id="{58FC7660-B31B-410B-B587-F584B722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75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DBE429D1-6A49-4CBF-B773-46A97F189BED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Integration of Relational and NoSQL databases.</a:t>
            </a:r>
          </a:p>
          <a:p>
            <a:r>
              <a:rPr lang="en-US"/>
              <a:t>Integration of in-memory DB and on-disk DB</a:t>
            </a:r>
          </a:p>
          <a:p>
            <a:r>
              <a:rPr lang="en-US" err="1"/>
              <a:t>Altibase</a:t>
            </a:r>
            <a:r>
              <a:rPr lang="en-US"/>
              <a:t>, Orient DB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18391A9-7192-41E6-820B-86AECAC0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71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79F4-1036-1819-C139-8658DB25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F74343-9795-D1BE-5203-D0EDD4AD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0FF5931B-96D7-CB70-CB08-448C43E9D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634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72BA03B5-88B2-CA32-3D29-84AC69F3032F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transform large objects into vectors storing numeric values.</a:t>
            </a:r>
          </a:p>
          <a:p>
            <a:r>
              <a:rPr lang="en-US"/>
              <a:t>embedding.</a:t>
            </a:r>
          </a:p>
          <a:p>
            <a:r>
              <a:rPr lang="en-US"/>
              <a:t>clustering and similarities: calculate distances between vectors.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60D91256-E0FE-6734-A226-2E330984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4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3ABC11-9D5D-427D-8619-37221A69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roadmap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514B6B2-50EA-4B02-BB50-5C023ED0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design (ERD, Relational model, normal forms)</a:t>
            </a:r>
          </a:p>
          <a:p>
            <a:r>
              <a:rPr lang="en-US"/>
              <a:t>Transactional systems and concurrency control, consistency models, </a:t>
            </a:r>
            <a:endParaRPr lang="ro-RO"/>
          </a:p>
          <a:p>
            <a:r>
              <a:rPr lang="en-US" err="1"/>
              <a:t>NoSql</a:t>
            </a:r>
            <a:r>
              <a:rPr lang="ro-RO"/>
              <a:t> </a:t>
            </a:r>
            <a:r>
              <a:rPr lang="ro-RO" err="1"/>
              <a:t>and</a:t>
            </a:r>
            <a:r>
              <a:rPr lang="ro-RO"/>
              <a:t> </a:t>
            </a:r>
            <a:r>
              <a:rPr lang="en-US"/>
              <a:t>b</a:t>
            </a:r>
            <a:r>
              <a:rPr lang="ro-RO"/>
              <a:t>i</a:t>
            </a:r>
            <a:r>
              <a:rPr lang="en-US"/>
              <a:t>g-d</a:t>
            </a:r>
            <a:r>
              <a:rPr lang="ro-RO" err="1"/>
              <a:t>ata</a:t>
            </a:r>
            <a:r>
              <a:rPr lang="en-US"/>
              <a:t> topics, Mongo, Cassandra, Neo4j and vector dbs.</a:t>
            </a:r>
            <a:endParaRPr lang="ro-RO"/>
          </a:p>
          <a:p>
            <a:pPr marL="0" indent="0">
              <a:buNone/>
            </a:pPr>
            <a:endParaRPr lang="en-US"/>
          </a:p>
          <a:p>
            <a:r>
              <a:rPr lang="en-US"/>
              <a:t>SQL (LMD, LDD, LCD)</a:t>
            </a:r>
            <a:endParaRPr lang="ro-RO"/>
          </a:p>
          <a:p>
            <a:pPr marL="0" indent="0">
              <a:buNone/>
            </a:pPr>
            <a:endParaRPr lang="en-US"/>
          </a:p>
          <a:p>
            <a:r>
              <a:rPr lang="en-US"/>
              <a:t>… &amp; other topics … </a:t>
            </a:r>
          </a:p>
          <a:p>
            <a:r>
              <a:rPr lang="en-US"/>
              <a:t>Please answer </a:t>
            </a:r>
            <a:r>
              <a:rPr lang="en-US">
                <a:hlinkClick r:id="rId2"/>
              </a:rPr>
              <a:t>www.menti.com</a:t>
            </a:r>
            <a:r>
              <a:rPr lang="en-US"/>
              <a:t> 81 01 83 2 	Q1, Q2, Q3, Q4, Q5</a:t>
            </a:r>
          </a:p>
          <a:p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DF6CCA8-F056-46E4-93E4-30194916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8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BA5B9C-4F69-404F-8A8E-FEDCA9EB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roadmap</a:t>
            </a:r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06309CFD-A107-4C8A-AC80-DF8D6045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10BDA-A3C0-4AC2-8EB0-34746197B2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74178" y="1690688"/>
            <a:ext cx="5843643" cy="422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1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4C938E7-B694-04C5-12FC-B1979EA3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err="1"/>
              <a:t>menti</a:t>
            </a:r>
            <a:r>
              <a:rPr lang="ro-RO"/>
              <a:t> - </a:t>
            </a:r>
            <a:r>
              <a:rPr lang="ro-RO" err="1"/>
              <a:t>time</a:t>
            </a:r>
            <a:r>
              <a:rPr lang="ro-RO"/>
              <a:t> </a:t>
            </a:r>
            <a:endParaRPr lang="en-US"/>
          </a:p>
        </p:txBody>
      </p:sp>
      <p:pic>
        <p:nvPicPr>
          <p:cNvPr id="6" name="Substituent conținut 5" descr="O imagine care conține model, pixel, proiectare&#10;&#10;Descriere generată automat">
            <a:extLst>
              <a:ext uri="{FF2B5EF4-FFF2-40B4-BE49-F238E27FC236}">
                <a16:creationId xmlns:a16="http://schemas.microsoft.com/office/drawing/2014/main" id="{06BF065A-0832-B7EE-1595-47D64291D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01AF6B7E-F022-9744-2F85-24680DEF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92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A57A6-A5FA-00BF-1C2A-FBDA3A63B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ED25E1-C954-F7D0-5B39-FEF55EED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roadmap   --- </a:t>
            </a:r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5E534F2-CC92-551C-ECC9-7951A204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6687FAE0-5FB0-5B1E-998D-916C526449E8}"/>
              </a:ext>
            </a:extLst>
          </p:cNvPr>
          <p:cNvSpPr txBox="1"/>
          <p:nvPr/>
        </p:nvSpPr>
        <p:spPr>
          <a:xfrm>
            <a:off x="1195536" y="1690688"/>
            <a:ext cx="10038521" cy="509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ro-RO">
                <a:latin typeface="Times New Roman" panose="02020603050405020304" pitchFamily="18" charset="0"/>
                <a:ea typeface="Times New Roman" panose="02020603050405020304" pitchFamily="18" charset="0"/>
              </a:rPr>
              <a:t> NOTA_BD = </a:t>
            </a:r>
            <a:r>
              <a:rPr lang="ro-RO" err="1">
                <a:latin typeface="Times New Roman" panose="02020603050405020304" pitchFamily="18" charset="0"/>
                <a:ea typeface="Times New Roman" panose="02020603050405020304" pitchFamily="18" charset="0"/>
              </a:rPr>
              <a:t>round</a:t>
            </a:r>
            <a:r>
              <a:rPr lang="ro-RO">
                <a:latin typeface="Times New Roman" panose="02020603050405020304" pitchFamily="18" charset="0"/>
                <a:ea typeface="Times New Roman" panose="02020603050405020304" pitchFamily="18" charset="0"/>
              </a:rPr>
              <a:t>(min </a:t>
            </a:r>
            <a:r>
              <a:rPr lang="ro-RO" b="1"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o-RO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oficiu + </a:t>
            </a:r>
            <a:r>
              <a:rPr lang="ro-RO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b="1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1_proiect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o-RO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b="1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2_proiect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o-RO" sz="1800" b="1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b="1" i="1" baseline="-25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activitate_curs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o-RO" sz="1800" b="1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b="1" i="1" baseline="-25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activitate_laborator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</a:t>
            </a:r>
            <a:r>
              <a:rPr lang="ro-RO" sz="1800" b="1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n-US" b="1" i="1" baseline="-25000" err="1">
                <a:latin typeface="Times New Roman" panose="02020603050405020304" pitchFamily="18" charset="0"/>
                <a:ea typeface="Times New Roman" panose="02020603050405020304" pitchFamily="18" charset="0"/>
              </a:rPr>
              <a:t>bonnus</a:t>
            </a:r>
            <a:r>
              <a:rPr lang="ro-RO" b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>
                <a:latin typeface="Times New Roman" panose="02020603050405020304" pitchFamily="18" charset="0"/>
                <a:ea typeface="Times New Roman" panose="02020603050405020304" pitchFamily="18" charset="0"/>
              </a:rPr>
              <a:t>, 10)</a:t>
            </a:r>
            <a:endParaRPr lang="ro-RO" sz="1800" i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ro-RO" sz="1800" i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1_</a:t>
            </a:r>
            <a:r>
              <a:rPr lang="ro-RO" sz="1800" b="1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4 puncte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obținute din rezolvarea corectă a cerințelor 1-13 ale proiectului,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30000"/>
              </a:lnSpc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	                   </a:t>
            </a:r>
            <a:r>
              <a:rPr lang="ro-RO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indiferent de complexitate, și răspunsurile din cadrul examinării din sesiune;</a:t>
            </a:r>
          </a:p>
          <a:p>
            <a:pPr lvl="1" algn="just">
              <a:lnSpc>
                <a:spcPct val="130000"/>
              </a:lnSpc>
            </a:pPr>
            <a:r>
              <a:rPr lang="ro-RO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CONDITIE </a:t>
            </a:r>
            <a:r>
              <a:rPr 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</a:t>
            </a:r>
            <a:r>
              <a:rPr lang="ro-RO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 DE PROMOVARE</a:t>
            </a:r>
            <a:r>
              <a:rPr lang="en-US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MINIM 4p </a:t>
            </a:r>
            <a:r>
              <a:rPr lang="en-US" b="1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proiect</a:t>
            </a:r>
            <a:r>
              <a:rPr lang="ro-RO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i="1" baseline="-25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2_proiect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2 puncte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obținute din standardele de complexitate ale proiectului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	                   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 răspunsurile din cadrul examinării din sesiune;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i="1" baseline="-25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activitate_curs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2 punct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obținute din activitatea la curs (prezență activă, rezolvări teme)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o-RO" sz="1800" i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i="1" baseline="-250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activitate_laborator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1 punct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obținute din activitatea la laborator (prezență activă).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ro-RO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i="1" baseline="-25000" err="1">
                <a:latin typeface="Times New Roman" panose="02020603050405020304" pitchFamily="18" charset="0"/>
                <a:ea typeface="Times New Roman" panose="02020603050405020304" pitchFamily="18" charset="0"/>
              </a:rPr>
              <a:t>bonnus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o-RO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1 punct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obținute din activitatea la laborator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curs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(prezență activă)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 se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poate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</a:t>
            </a:r>
            <a:r>
              <a:rPr lang="ro-RO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ăuga</a:t>
            </a:r>
            <a:r>
              <a:rPr lang="ro-RO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nota finală.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30DEAE-5320-42C5-B7FB-8F34EE74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- Diagram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1F66E36-7802-469B-B57D-C0672EFCC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Entity Relationship model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80FF5368-8A24-42B6-BDF9-9D39834E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90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 - Diagram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Visual representation of the ER conceptual data model.</a:t>
            </a:r>
          </a:p>
          <a:p>
            <a:r>
              <a:rPr lang="en-US"/>
              <a:t>High-level design.</a:t>
            </a:r>
          </a:p>
          <a:p>
            <a:r>
              <a:rPr lang="en-GB"/>
              <a:t>Not linked to the implementation or hardware.</a:t>
            </a:r>
          </a:p>
          <a:p>
            <a:endParaRPr lang="en-GB"/>
          </a:p>
          <a:p>
            <a:r>
              <a:rPr lang="en-GB"/>
              <a:t>Introduced by Peter Chen.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1DE98D6-CC95-402B-806C-CC3D7FD1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</a:t>
            </a:r>
            <a:r>
              <a:rPr lang="ro-RO"/>
              <a:t>2</a:t>
            </a:r>
            <a:r>
              <a:rPr lang="en-US"/>
              <a:t> Entity Relationship</a:t>
            </a:r>
            <a:r>
              <a:rPr lang="ro-RO"/>
              <a:t> </a:t>
            </a:r>
            <a:r>
              <a:rPr lang="ro-RO" err="1"/>
              <a:t>Diagram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0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44F8C4-0B9F-41B9-9BB6-3BEBD2DE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49DE5C-85C9-4351-BB8E-845F343D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System designed to define</a:t>
            </a:r>
            <a:r>
              <a:rPr lang="ro-RO"/>
              <a:t>, </a:t>
            </a:r>
            <a:r>
              <a:rPr lang="ro-RO" err="1"/>
              <a:t>store</a:t>
            </a:r>
            <a:r>
              <a:rPr lang="en-US"/>
              <a:t> and manipulate data.</a:t>
            </a:r>
          </a:p>
          <a:p>
            <a:pPr lvl="1"/>
            <a:r>
              <a:rPr lang="en-US" sz="2800"/>
              <a:t>Storage.</a:t>
            </a:r>
          </a:p>
          <a:p>
            <a:pPr lvl="1"/>
            <a:r>
              <a:rPr lang="en-US" sz="2800"/>
              <a:t>Retrieval.</a:t>
            </a:r>
          </a:p>
          <a:p>
            <a:pPr lvl="1"/>
            <a:r>
              <a:rPr lang="en-US" sz="2800"/>
              <a:t>Updates.</a:t>
            </a:r>
          </a:p>
          <a:p>
            <a:pPr lvl="1"/>
            <a:r>
              <a:rPr lang="en-US" sz="2800"/>
              <a:t>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5803445-94C1-4477-8559-C34503C9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341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ER - Diagram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User story/requirement analysis </a:t>
            </a:r>
            <a:r>
              <a:rPr lang="en-GB">
                <a:sym typeface="Wingdings" panose="05000000000000000000" pitchFamily="2" charset="2"/>
              </a:rPr>
              <a:t> </a:t>
            </a:r>
            <a:r>
              <a:rPr lang="en-GB" b="1">
                <a:sym typeface="Wingdings" panose="05000000000000000000" pitchFamily="2" charset="2"/>
              </a:rPr>
              <a:t>ER</a:t>
            </a:r>
            <a:r>
              <a:rPr lang="en-GB">
                <a:sym typeface="Wingdings" panose="05000000000000000000" pitchFamily="2" charset="2"/>
              </a:rPr>
              <a:t> relational database schema.</a:t>
            </a:r>
            <a:r>
              <a:rPr lang="en-US"/>
              <a:t> </a:t>
            </a:r>
          </a:p>
          <a:p>
            <a:r>
              <a:rPr lang="en-US"/>
              <a:t>Easy to translate into relational tables.</a:t>
            </a:r>
          </a:p>
          <a:p>
            <a:endParaRPr lang="en-US"/>
          </a:p>
          <a:p>
            <a:endParaRPr lang="en-US"/>
          </a:p>
          <a:p>
            <a:r>
              <a:rPr lang="en-GB"/>
              <a:t>Describes </a:t>
            </a:r>
            <a:r>
              <a:rPr lang="en-US"/>
              <a:t>the logical structure </a:t>
            </a:r>
            <a:r>
              <a:rPr lang="en-GB"/>
              <a:t>of the (relational) database.</a:t>
            </a:r>
            <a:endParaRPr lang="en-US"/>
          </a:p>
          <a:p>
            <a:r>
              <a:rPr lang="en-US"/>
              <a:t>Suitable for structured systems</a:t>
            </a:r>
            <a:r>
              <a:rPr lang="ro-RO"/>
              <a:t> (</a:t>
            </a:r>
            <a:r>
              <a:rPr lang="en-US"/>
              <a:t>fixed, well-defined schema</a:t>
            </a:r>
            <a:r>
              <a:rPr lang="ro-RO"/>
              <a:t>)</a:t>
            </a:r>
            <a:r>
              <a:rPr lang="en-US"/>
              <a:t>.</a:t>
            </a:r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1DE98D6-CC95-402B-806C-CC3D7FD1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</a:t>
            </a:r>
            <a:r>
              <a:rPr lang="ro-RO"/>
              <a:t>2</a:t>
            </a:r>
            <a:r>
              <a:rPr lang="en-US"/>
              <a:t> Entity Relationship</a:t>
            </a:r>
            <a:r>
              <a:rPr lang="ro-RO"/>
              <a:t> </a:t>
            </a:r>
            <a:r>
              <a:rPr lang="ro-RO" err="1"/>
              <a:t>Diagram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7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76370D-93CE-4231-B2EA-9BF95E80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 - components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934CB0D4-CB80-4EBA-BEC5-27A100057F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94BA45-267D-D5D4-8B16-93FEDD1C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Databases C</a:t>
            </a:r>
            <a:r>
              <a:rPr lang="ro-RO"/>
              <a:t>2</a:t>
            </a:r>
            <a:r>
              <a:rPr lang="en-US"/>
              <a:t> Entity Relationship</a:t>
            </a:r>
            <a:r>
              <a:rPr lang="ro-RO"/>
              <a:t> </a:t>
            </a:r>
            <a:r>
              <a:rPr lang="ro-RO" err="1"/>
              <a:t>Diagram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16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ER - Diagram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47"/>
            <a:ext cx="10515600" cy="4351338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ENTITY </a:t>
            </a:r>
            <a:r>
              <a:rPr lang="en-GB"/>
              <a:t>  person, place, activity, event, concept, real world object etc.</a:t>
            </a:r>
          </a:p>
          <a:p>
            <a:pPr marL="0" indent="0">
              <a:buNone/>
            </a:pPr>
            <a:r>
              <a:rPr lang="en-GB"/>
              <a:t>	       usually a noun</a:t>
            </a:r>
          </a:p>
          <a:p>
            <a:endParaRPr lang="en-GB"/>
          </a:p>
          <a:p>
            <a:r>
              <a:rPr lang="en-GB">
                <a:solidFill>
                  <a:schemeClr val="bg1"/>
                </a:solidFill>
              </a:rPr>
              <a:t>RELAT </a:t>
            </a:r>
          </a:p>
          <a:p>
            <a:pPr marL="0" indent="0">
              <a:buNone/>
            </a:pPr>
            <a:r>
              <a:rPr lang="en-GB"/>
              <a:t>	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ATTR</a:t>
            </a:r>
          </a:p>
          <a:p>
            <a:pPr marL="0" indent="0">
              <a:buNone/>
            </a:pPr>
            <a:r>
              <a:rPr lang="en-GB"/>
              <a:t>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/>
                <a:t>ENTITY</a:t>
              </a:r>
              <a:endParaRPr lang="ro-RO" sz="1700" kern="120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 RELATION</a:t>
              </a:r>
              <a:endParaRPr lang="ro-RO" sz="1700" kern="120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C6E7BBD4-75AF-4A1D-B973-243EC3E747EE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CC3A4A26-ABFC-4506-B6E5-830F5E97BF7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D3BE2C18-E2F8-4FCC-AEAB-0971F64D400E}"/>
                </a:ext>
              </a:extLst>
            </p:cNvPr>
            <p:cNvSpPr txBox="1"/>
            <p:nvPr/>
          </p:nvSpPr>
          <p:spPr>
            <a:xfrm>
              <a:off x="3830389" y="78776"/>
              <a:ext cx="1146036" cy="68561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 ATTRIBUTE</a:t>
              </a:r>
              <a:endParaRPr lang="ro-RO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8535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ER - Diagram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00"/>
            <a:ext cx="10515600" cy="4351338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ENTITY  </a:t>
            </a:r>
            <a:r>
              <a:rPr lang="en-GB"/>
              <a:t> person, place, activity, event, concept, real world object etc.</a:t>
            </a:r>
          </a:p>
          <a:p>
            <a:pPr marL="0" indent="0">
              <a:buNone/>
            </a:pPr>
            <a:r>
              <a:rPr lang="en-GB"/>
              <a:t>	       usually a noun</a:t>
            </a:r>
          </a:p>
          <a:p>
            <a:endParaRPr lang="en-GB"/>
          </a:p>
          <a:p>
            <a:r>
              <a:rPr lang="en-GB">
                <a:solidFill>
                  <a:schemeClr val="bg1"/>
                </a:solidFill>
              </a:rPr>
              <a:t>RELAT  </a:t>
            </a:r>
            <a:r>
              <a:rPr lang="en-GB"/>
              <a:t>    links entities (unary, binary, ternary). </a:t>
            </a:r>
          </a:p>
          <a:p>
            <a:pPr marL="0" indent="0">
              <a:buNone/>
            </a:pPr>
            <a:r>
              <a:rPr lang="en-GB"/>
              <a:t>	        usually a verb</a:t>
            </a:r>
          </a:p>
          <a:p>
            <a:endParaRPr lang="en-GB"/>
          </a:p>
          <a:p>
            <a:r>
              <a:rPr lang="en-GB"/>
              <a:t>ATT</a:t>
            </a:r>
          </a:p>
          <a:p>
            <a:pPr marL="0" indent="0">
              <a:buNone/>
            </a:pPr>
            <a:r>
              <a:rPr lang="en-GB"/>
              <a:t>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2CF7770-1637-4890-A60C-CFE22B39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1C109A8A-F217-4BF4-8971-DA4DD57A782C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4037C41E-BD78-4C16-8E15-273D24A004C7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2E3004FC-A79E-4817-93CF-41EFD354E4CE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/>
                <a:t>ENTITY</a:t>
              </a:r>
              <a:endParaRPr lang="ro-RO" sz="1700" kern="120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89ACDDA8-A793-47EE-B0AA-91B1D8C63835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AFD2C509-21B9-48BC-AD50-5C19A35FEFB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9AAED7CE-E3FF-4A46-B0FD-0360621DD93D}"/>
                </a:ext>
              </a:extLst>
            </p:cNvPr>
            <p:cNvSpPr txBox="1"/>
            <p:nvPr/>
          </p:nvSpPr>
          <p:spPr>
            <a:xfrm>
              <a:off x="3830389" y="13725"/>
              <a:ext cx="1146036" cy="75066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 RELATION</a:t>
              </a:r>
              <a:endParaRPr lang="ro-RO" sz="1700" kern="120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BE157B88-3918-4291-A54B-68779B0592CA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D6E882B8-F428-47AF-9879-D7A0662011D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030FD2A9-BB06-471F-BBF3-80AEFC8791C7}"/>
                </a:ext>
              </a:extLst>
            </p:cNvPr>
            <p:cNvSpPr txBox="1"/>
            <p:nvPr/>
          </p:nvSpPr>
          <p:spPr>
            <a:xfrm>
              <a:off x="3830389" y="69899"/>
              <a:ext cx="1146036" cy="6944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 ATTRIBUTE</a:t>
              </a:r>
              <a:endParaRPr lang="ro-RO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884302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ER - Diagram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00"/>
            <a:ext cx="10515600" cy="4351338"/>
          </a:xfrm>
        </p:spPr>
        <p:txBody>
          <a:bodyPr/>
          <a:lstStyle/>
          <a:p>
            <a:r>
              <a:rPr lang="en-GB">
                <a:solidFill>
                  <a:schemeClr val="bg1"/>
                </a:solidFill>
              </a:rPr>
              <a:t>ENTITY </a:t>
            </a:r>
            <a:r>
              <a:rPr lang="en-GB"/>
              <a:t>  person, place, activity, event, concept, real world object etc.</a:t>
            </a:r>
          </a:p>
          <a:p>
            <a:pPr marL="0" indent="0">
              <a:buNone/>
            </a:pPr>
            <a:r>
              <a:rPr lang="en-GB"/>
              <a:t>	       usually a noun</a:t>
            </a:r>
          </a:p>
          <a:p>
            <a:endParaRPr lang="en-GB"/>
          </a:p>
          <a:p>
            <a:r>
              <a:rPr lang="en-GB">
                <a:solidFill>
                  <a:schemeClr val="bg1"/>
                </a:solidFill>
              </a:rPr>
              <a:t>RELAT   </a:t>
            </a:r>
            <a:r>
              <a:rPr lang="en-GB"/>
              <a:t>   links entities (unary, binary, ternary). </a:t>
            </a:r>
          </a:p>
          <a:p>
            <a:pPr marL="0" indent="0">
              <a:buNone/>
            </a:pPr>
            <a:r>
              <a:rPr lang="en-GB"/>
              <a:t>	        usually a verb</a:t>
            </a:r>
          </a:p>
          <a:p>
            <a:endParaRPr lang="en-GB"/>
          </a:p>
          <a:p>
            <a:r>
              <a:rPr lang="en-GB"/>
              <a:t>ATTR        describe</a:t>
            </a:r>
            <a:r>
              <a:rPr lang="ro-RO"/>
              <a:t>s</a:t>
            </a:r>
            <a:r>
              <a:rPr lang="en-GB"/>
              <a:t> entities or relations</a:t>
            </a:r>
          </a:p>
          <a:p>
            <a:pPr marL="0" indent="0">
              <a:buNone/>
            </a:pPr>
            <a:r>
              <a:rPr lang="en-GB"/>
              <a:t>		   </a:t>
            </a:r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8FD3E922-A90C-4E5A-97EB-6428628B41C4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7AEB9FB3-8ED1-4298-9954-164BE4DCA08A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D18C218F-F9A0-42C7-A4C6-02249D3F4B17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/>
                <a:t>ENTITY</a:t>
              </a:r>
              <a:endParaRPr lang="ro-RO" sz="1700" kern="120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928E3CD-013E-4D79-A24A-6B4BA599F6F6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90B866DB-C91F-455D-8198-BEACB39FD221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7017C43B-64B4-4B8E-999F-EB821023428F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 RELATION</a:t>
              </a:r>
              <a:endParaRPr lang="ro-RO" sz="1700" kern="120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62FB091D-150B-43D3-8AC4-F9FCD806460C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8483CAA7-9326-4097-8536-2129FD49435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32DD42CB-192E-408F-B184-6A4AA66AD5E7}"/>
                </a:ext>
              </a:extLst>
            </p:cNvPr>
            <p:cNvSpPr txBox="1"/>
            <p:nvPr/>
          </p:nvSpPr>
          <p:spPr>
            <a:xfrm>
              <a:off x="3830389" y="69898"/>
              <a:ext cx="1146036" cy="69449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 ATTRIBUTE</a:t>
              </a:r>
              <a:endParaRPr lang="ro-RO" sz="1700" kern="1200"/>
            </a:p>
          </p:txBody>
        </p:sp>
      </p:grpSp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FE858FB1-8E96-807A-0A4C-5C0A76E7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Databases C</a:t>
            </a:r>
            <a:r>
              <a:rPr lang="ro-RO"/>
              <a:t>2</a:t>
            </a:r>
            <a:r>
              <a:rPr lang="en-US"/>
              <a:t> Entity Relationship</a:t>
            </a:r>
            <a:r>
              <a:rPr lang="ro-RO"/>
              <a:t> </a:t>
            </a:r>
            <a:r>
              <a:rPr lang="ro-RO" err="1"/>
              <a:t>Diagram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663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7EB7BB-B33A-486E-8EA5-63B7208F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D3B3215-FB4B-49EC-8CAB-ED2FDB5ED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Unique names, uppercase characters</a:t>
            </a:r>
          </a:p>
          <a:p>
            <a:r>
              <a:rPr lang="en-US"/>
              <a:t>Graphical representation: rectangles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Relational database: entity </a:t>
            </a:r>
            <a:r>
              <a:rPr lang="en-US">
                <a:sym typeface="Wingdings" panose="05000000000000000000" pitchFamily="2" charset="2"/>
              </a:rPr>
              <a:t> table (line &amp; columns)</a:t>
            </a:r>
          </a:p>
          <a:p>
            <a:r>
              <a:rPr lang="en-US">
                <a:sym typeface="Wingdings" panose="05000000000000000000" pitchFamily="2" charset="2"/>
              </a:rPr>
              <a:t>Primary key: attribute or group of attributes that uniquely identifies 				an entity instance</a:t>
            </a:r>
            <a:endParaRPr lang="en-US"/>
          </a:p>
        </p:txBody>
      </p:sp>
      <p:sp>
        <p:nvSpPr>
          <p:cNvPr id="5" name="Substituent subsol 3">
            <a:extLst>
              <a:ext uri="{FF2B5EF4-FFF2-40B4-BE49-F238E27FC236}">
                <a16:creationId xmlns:a16="http://schemas.microsoft.com/office/drawing/2014/main" id="{10E8D55C-40EC-2AAE-3C1A-A5812778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Databases C</a:t>
            </a:r>
            <a:r>
              <a:rPr lang="ro-RO"/>
              <a:t>2</a:t>
            </a:r>
            <a:r>
              <a:rPr lang="en-US"/>
              <a:t> Entity Relationship</a:t>
            </a:r>
            <a:r>
              <a:rPr lang="ro-RO"/>
              <a:t> </a:t>
            </a:r>
            <a:r>
              <a:rPr lang="ro-RO" err="1"/>
              <a:t>Diagram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818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A026E5-7885-42E1-B64B-1D8024F9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Entities</a:t>
            </a:r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A85CEF22-CD94-41DE-AEE0-127C535F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D27BE881-8FB5-E81C-B1AF-DD700BDF64D0}"/>
              </a:ext>
            </a:extLst>
          </p:cNvPr>
          <p:cNvSpPr/>
          <p:nvPr/>
        </p:nvSpPr>
        <p:spPr>
          <a:xfrm>
            <a:off x="1715278" y="2099387"/>
            <a:ext cx="3442996" cy="858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>
                <a:solidFill>
                  <a:schemeClr val="tx1"/>
                </a:solidFill>
              </a:rPr>
              <a:t>DEPARTMENTS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A5FB58D2-3B20-EB7F-24E3-D3F21A47507D}"/>
              </a:ext>
            </a:extLst>
          </p:cNvPr>
          <p:cNvSpPr/>
          <p:nvPr/>
        </p:nvSpPr>
        <p:spPr>
          <a:xfrm>
            <a:off x="6534539" y="2099387"/>
            <a:ext cx="3442996" cy="858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>
                <a:solidFill>
                  <a:schemeClr val="tx1"/>
                </a:solidFill>
              </a:rPr>
              <a:t>EMPLOYEES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39A2C19C-53AF-E0BE-DC8F-499EA3B5355B}"/>
              </a:ext>
            </a:extLst>
          </p:cNvPr>
          <p:cNvSpPr/>
          <p:nvPr/>
        </p:nvSpPr>
        <p:spPr>
          <a:xfrm>
            <a:off x="1715278" y="3900198"/>
            <a:ext cx="3442996" cy="858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>
                <a:solidFill>
                  <a:schemeClr val="tx1"/>
                </a:solidFill>
              </a:rPr>
              <a:t>PROJECT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09C5D704-20D6-5D39-77A6-E87518A76796}"/>
              </a:ext>
            </a:extLst>
          </p:cNvPr>
          <p:cNvSpPr/>
          <p:nvPr/>
        </p:nvSpPr>
        <p:spPr>
          <a:xfrm>
            <a:off x="6534539" y="3900198"/>
            <a:ext cx="3442996" cy="858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>
                <a:solidFill>
                  <a:schemeClr val="tx1"/>
                </a:solidFill>
              </a:rPr>
              <a:t>TASK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2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44F8C4-0B9F-41B9-9BB6-3BEBD2DE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D49DE5C-85C9-4351-BB8E-845F343D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200" y="1854933"/>
            <a:ext cx="10515600" cy="4351338"/>
          </a:xfrm>
        </p:spPr>
        <p:txBody>
          <a:bodyPr/>
          <a:lstStyle/>
          <a:p>
            <a:r>
              <a:rPr lang="en-US"/>
              <a:t>Avoid redundancy, inconsistency.</a:t>
            </a:r>
          </a:p>
          <a:p>
            <a:r>
              <a:rPr lang="en-US"/>
              <a:t>Concurrent data access.</a:t>
            </a:r>
          </a:p>
          <a:p>
            <a:r>
              <a:rPr lang="en-US"/>
              <a:t>Provides security and recovery.</a:t>
            </a:r>
          </a:p>
          <a:p>
            <a:r>
              <a:rPr lang="en-US"/>
              <a:t>Declarative language to manipulate, query, define data and control transactions.</a:t>
            </a:r>
          </a:p>
          <a:p>
            <a:r>
              <a:rPr lang="en-US"/>
              <a:t>DDL, DML, DCL.</a:t>
            </a:r>
          </a:p>
          <a:p>
            <a:r>
              <a:rPr lang="en-US"/>
              <a:t>Data dictionary: database providing </a:t>
            </a:r>
            <a:r>
              <a:rPr lang="ro-RO" err="1"/>
              <a:t>information</a:t>
            </a:r>
            <a:r>
              <a:rPr lang="en-US"/>
              <a:t> about database structure.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B9AC800-DA2F-4A35-B770-91EC377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ubstituent conținut 2">
            <a:extLst>
              <a:ext uri="{FF2B5EF4-FFF2-40B4-BE49-F238E27FC236}">
                <a16:creationId xmlns:a16="http://schemas.microsoft.com/office/drawing/2014/main" id="{A9DC214F-A993-4E65-B7BB-9BCE284C667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71923099-6137-4B5B-B1FD-88BB683793DF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Text database, example </a:t>
            </a:r>
            <a:r>
              <a:rPr lang="en-US">
                <a:solidFill>
                  <a:srgbClr val="FF0000"/>
                </a:solidFill>
              </a:rPr>
              <a:t>CSV</a:t>
            </a:r>
            <a:r>
              <a:rPr lang="en-US"/>
              <a:t> format.</a:t>
            </a:r>
          </a:p>
          <a:p>
            <a:r>
              <a:rPr lang="en-US"/>
              <a:t>Implemented in 1970 (IBM). </a:t>
            </a:r>
          </a:p>
          <a:p>
            <a:r>
              <a:rPr lang="en-US"/>
              <a:t>File = table with a single record on each line.</a:t>
            </a:r>
          </a:p>
          <a:p>
            <a:r>
              <a:rPr lang="en-US"/>
              <a:t>Read, store and send.</a:t>
            </a:r>
          </a:p>
          <a:p>
            <a:r>
              <a:rPr lang="en-US"/>
              <a:t>Simple structure.</a:t>
            </a:r>
          </a:p>
          <a:p>
            <a:r>
              <a:rPr lang="en-US"/>
              <a:t>Inefficient: slow, duplicated values, difficult to update etc.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35F65E3E-371B-4D4C-B08C-C34A8736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DE8E58FA-1336-4829-9028-E3C5B75B02D5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Tree structure, examples: file system, Windows Registry</a:t>
            </a:r>
          </a:p>
          <a:p>
            <a:r>
              <a:rPr lang="en-US"/>
              <a:t>IBM Information Management System (</a:t>
            </a:r>
            <a:r>
              <a:rPr lang="en-US">
                <a:solidFill>
                  <a:srgbClr val="FF0000"/>
                </a:solidFill>
              </a:rPr>
              <a:t>IMS</a:t>
            </a:r>
            <a:r>
              <a:rPr lang="en-US"/>
              <a:t>)</a:t>
            </a:r>
          </a:p>
          <a:p>
            <a:r>
              <a:rPr lang="en-US"/>
              <a:t>XML, XAML </a:t>
            </a:r>
          </a:p>
          <a:p>
            <a:r>
              <a:rPr lang="en-US"/>
              <a:t>Used in mainframe era.</a:t>
            </a:r>
          </a:p>
          <a:p>
            <a:r>
              <a:rPr lang="en-US"/>
              <a:t>Rigid structure.</a:t>
            </a:r>
          </a:p>
          <a:p>
            <a:r>
              <a:rPr lang="en-US"/>
              <a:t>Only </a:t>
            </a:r>
            <a:r>
              <a:rPr lang="en-US" i="1"/>
              <a:t>One-to-many</a:t>
            </a:r>
            <a:r>
              <a:rPr lang="en-US"/>
              <a:t> relationship.</a:t>
            </a:r>
          </a:p>
          <a:p>
            <a:r>
              <a:rPr lang="en-US"/>
              <a:t>Traversing very easy, moving a node very difficult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59453E28-BC8B-4E49-A50C-08443395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65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478AE9D4-6B1F-423B-9C51-C21B83FFA3A8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Hybrid relation + objects =&gt;&gt; tables of objects.</a:t>
            </a:r>
          </a:p>
          <a:p>
            <a:r>
              <a:rPr lang="en-US">
                <a:solidFill>
                  <a:srgbClr val="FF0000"/>
                </a:solidFill>
              </a:rPr>
              <a:t>Realm</a:t>
            </a:r>
            <a:r>
              <a:rPr lang="en-US"/>
              <a:t> database for Android/</a:t>
            </a:r>
            <a:r>
              <a:rPr lang="en-US" err="1"/>
              <a:t>IoS</a:t>
            </a:r>
            <a:r>
              <a:rPr lang="en-US"/>
              <a:t>: classes used as schema definition, alternative for SQLite.</a:t>
            </a:r>
          </a:p>
          <a:p>
            <a:pPr lvl="1"/>
            <a:r>
              <a:rPr lang="en-US" b="0" i="0">
                <a:effectLst/>
                <a:latin typeface="effra"/>
              </a:rPr>
              <a:t>Lightweight, doesn’t need an ORM </a:t>
            </a:r>
          </a:p>
          <a:p>
            <a:pPr lvl="1"/>
            <a:r>
              <a:rPr lang="en-US" b="0" i="0">
                <a:effectLst/>
                <a:latin typeface="effra"/>
              </a:rPr>
              <a:t>MVCC architecture (multi-version concurrency control)</a:t>
            </a:r>
            <a:endParaRPr lang="en-US"/>
          </a:p>
          <a:p>
            <a:r>
              <a:rPr lang="en-US"/>
              <a:t>MongoDB Realm </a:t>
            </a:r>
            <a:r>
              <a:rPr lang="en-US" b="0" i="0">
                <a:effectLst/>
                <a:latin typeface="effra"/>
              </a:rPr>
              <a:t>sync data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779E43F7-8BF6-44DD-9957-E2E47574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6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47AB9195-DF42-46CE-B340-A75320328F68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Transaction oriented systems (example financial transactions).</a:t>
            </a:r>
          </a:p>
          <a:p>
            <a:r>
              <a:rPr lang="en-US">
                <a:solidFill>
                  <a:srgbClr val="FF0000"/>
                </a:solidFill>
              </a:rPr>
              <a:t>ACID</a:t>
            </a:r>
            <a:r>
              <a:rPr lang="en-US"/>
              <a:t>: Atomicity, consistency, isolation, durability.</a:t>
            </a:r>
          </a:p>
          <a:p>
            <a:r>
              <a:rPr lang="en-US"/>
              <a:t>Suitable for structured data.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AC91F68-3F63-4259-B117-2FC68984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4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6F0B7CC9-F51A-4E92-8C05-621B88ACC273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RDBMS hard to scale (easily scales vertically, horizontal scaling more complex).</a:t>
            </a:r>
          </a:p>
          <a:p>
            <a:r>
              <a:rPr lang="en-US"/>
              <a:t>RDB Restrictive schemas =&gt;&gt; </a:t>
            </a:r>
            <a:r>
              <a:rPr lang="en-US" err="1"/>
              <a:t>NoSql</a:t>
            </a:r>
            <a:r>
              <a:rPr lang="en-US"/>
              <a:t> flexible structure.</a:t>
            </a:r>
          </a:p>
          <a:p>
            <a:r>
              <a:rPr lang="en-US">
                <a:solidFill>
                  <a:srgbClr val="FF0000"/>
                </a:solidFill>
              </a:rPr>
              <a:t>!!! </a:t>
            </a:r>
            <a:r>
              <a:rPr lang="en-US"/>
              <a:t>availability, scalability, performance</a:t>
            </a:r>
          </a:p>
          <a:p>
            <a:r>
              <a:rPr lang="en-US"/>
              <a:t>Sharding: distribute data on different servers; </a:t>
            </a:r>
          </a:p>
          <a:p>
            <a:r>
              <a:rPr lang="en-US"/>
              <a:t>Replication: copy the same data to many nodes;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352F397-406C-4AD1-A76C-2A11C472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EC803-A8A8-477A-B7B3-F707C676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DBMS (Database Management System)</a:t>
            </a:r>
            <a:endParaRPr lang="ro-RO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47B5B40F-1BD2-48CD-8E77-2B77831B05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stituent conținut 2">
            <a:extLst>
              <a:ext uri="{FF2B5EF4-FFF2-40B4-BE49-F238E27FC236}">
                <a16:creationId xmlns:a16="http://schemas.microsoft.com/office/drawing/2014/main" id="{6F0B7CC9-F51A-4E92-8C05-621B88ACC273}"/>
              </a:ext>
            </a:extLst>
          </p:cNvPr>
          <p:cNvSpPr txBox="1">
            <a:spLocks/>
          </p:cNvSpPr>
          <p:nvPr/>
        </p:nvSpPr>
        <p:spPr>
          <a:xfrm>
            <a:off x="1143000" y="2703007"/>
            <a:ext cx="10515600" cy="377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Cloud and bigdata.</a:t>
            </a:r>
          </a:p>
          <a:p>
            <a:r>
              <a:rPr lang="en-US">
                <a:solidFill>
                  <a:srgbClr val="FF0000"/>
                </a:solidFill>
              </a:rPr>
              <a:t>BASE</a:t>
            </a:r>
            <a:r>
              <a:rPr lang="en-US"/>
              <a:t> (Basically Available, Soft state, Eventually consistent) </a:t>
            </a:r>
          </a:p>
          <a:p>
            <a:pPr marL="0" indent="0">
              <a:buNone/>
            </a:pPr>
            <a:r>
              <a:rPr lang="en-US"/>
              <a:t>	Database appears to work most of the time</a:t>
            </a:r>
          </a:p>
          <a:p>
            <a:pPr marL="0" indent="0">
              <a:buNone/>
            </a:pPr>
            <a:r>
              <a:rPr lang="en-US"/>
              <a:t>	Replicas are not consistent all the time</a:t>
            </a:r>
          </a:p>
          <a:p>
            <a:pPr marL="0" indent="0">
              <a:buNone/>
            </a:pPr>
            <a:r>
              <a:rPr lang="en-US"/>
              <a:t>	At some later point database will be consistent.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2645A1C9-0958-48F7-B042-58ECCA66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C1 Intro, Entity Relationship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17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1AE3596CF7654493208C3BC06E2F5C" ma:contentTypeVersion="4" ma:contentTypeDescription="Create a new document." ma:contentTypeScope="" ma:versionID="f5c9e8cddd7ef7441297258e6e827709">
  <xsd:schema xmlns:xsd="http://www.w3.org/2001/XMLSchema" xmlns:xs="http://www.w3.org/2001/XMLSchema" xmlns:p="http://schemas.microsoft.com/office/2006/metadata/properties" xmlns:ns2="f9ebe0e2-4e0e-41d8-bb6f-7bf2227680ea" targetNamespace="http://schemas.microsoft.com/office/2006/metadata/properties" ma:root="true" ma:fieldsID="8f8c25abcf8cc870913b57fb0faa669c" ns2:_="">
    <xsd:import namespace="f9ebe0e2-4e0e-41d8-bb6f-7bf2227680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be0e2-4e0e-41d8-bb6f-7bf22276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CFF0FE-B96D-444A-BB60-D2B37244FC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032932-2CD7-4E33-9179-E01633D06265}">
  <ds:schemaRefs>
    <ds:schemaRef ds:uri="f9ebe0e2-4e0e-41d8-bb6f-7bf22276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A043903-BC08-4C86-8C40-32590772D8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Temă Office</vt:lpstr>
      <vt:lpstr>Introduction</vt:lpstr>
      <vt:lpstr>DBMS (Database Management System)</vt:lpstr>
      <vt:lpstr>DBMS (Database Management System)</vt:lpstr>
      <vt:lpstr>DBMS (Database Management System)</vt:lpstr>
      <vt:lpstr>DBMS (Database Management System)</vt:lpstr>
      <vt:lpstr>DBMS (Database Management System)</vt:lpstr>
      <vt:lpstr>DBMS (Database Management System)</vt:lpstr>
      <vt:lpstr>DBMS (Database Management System)</vt:lpstr>
      <vt:lpstr>DBMS (Database Management System)</vt:lpstr>
      <vt:lpstr>DBMS (Database Management System)</vt:lpstr>
      <vt:lpstr>Sql or NoSQL</vt:lpstr>
      <vt:lpstr>DBMS (Database Management System)</vt:lpstr>
      <vt:lpstr>DBMS (Database Management System)</vt:lpstr>
      <vt:lpstr>Course roadmap</vt:lpstr>
      <vt:lpstr>Course roadmap</vt:lpstr>
      <vt:lpstr>menti - time </vt:lpstr>
      <vt:lpstr>Course roadmap   --- </vt:lpstr>
      <vt:lpstr>ER - Diagram</vt:lpstr>
      <vt:lpstr>ER - Diagram</vt:lpstr>
      <vt:lpstr>ER - Diagram</vt:lpstr>
      <vt:lpstr>ERD - components</vt:lpstr>
      <vt:lpstr>ER - Diagram</vt:lpstr>
      <vt:lpstr>ER - Diagram</vt:lpstr>
      <vt:lpstr>ER - Diagram</vt:lpstr>
      <vt:lpstr>Entities</vt:lpstr>
      <vt:lpstr>Entities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- DIAGRAM</dc:title>
  <dc:creator>Rob Ban</dc:creator>
  <cp:revision>1</cp:revision>
  <dcterms:created xsi:type="dcterms:W3CDTF">2020-03-01T21:41:38Z</dcterms:created>
  <dcterms:modified xsi:type="dcterms:W3CDTF">2024-02-27T10:15:46Z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0x010100F31AE3596CF7654493208C3BC06E2F5C</vt:lpwstr>
  </property>
</Properties>
</file>