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6" r:id="rId12"/>
    <p:sldId id="267" r:id="rId13"/>
    <p:sldId id="283" r:id="rId14"/>
    <p:sldId id="284" r:id="rId15"/>
    <p:sldId id="270" r:id="rId16"/>
    <p:sldId id="285" r:id="rId17"/>
    <p:sldId id="272" r:id="rId18"/>
    <p:sldId id="273" r:id="rId19"/>
    <p:sldId id="27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0404F-92C1-4D2D-9047-2BCC3CFFC2B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9893C0D-0670-447E-9AFC-2EFB0C38948B}">
      <dgm:prSet phldrT="[Texte]"/>
      <dgm:spPr/>
      <dgm:t>
        <a:bodyPr/>
        <a:lstStyle/>
        <a:p>
          <a:r>
            <a:rPr lang="fr-FR" dirty="0" err="1" smtClean="0"/>
            <a:t>Findings</a:t>
          </a:r>
          <a:endParaRPr lang="fr-FR" dirty="0"/>
        </a:p>
      </dgm:t>
    </dgm:pt>
    <dgm:pt modelId="{AF30B40F-C6A7-4940-A50E-F766EE1BBC51}" type="parTrans" cxnId="{00B4750E-3402-4C6F-A1A3-63D085A6D504}">
      <dgm:prSet/>
      <dgm:spPr/>
      <dgm:t>
        <a:bodyPr/>
        <a:lstStyle/>
        <a:p>
          <a:endParaRPr lang="fr-FR"/>
        </a:p>
      </dgm:t>
    </dgm:pt>
    <dgm:pt modelId="{228B0294-719C-4B2F-B9CB-41FD634A4E35}" type="sibTrans" cxnId="{00B4750E-3402-4C6F-A1A3-63D085A6D504}">
      <dgm:prSet/>
      <dgm:spPr/>
      <dgm:t>
        <a:bodyPr/>
        <a:lstStyle/>
        <a:p>
          <a:endParaRPr lang="fr-FR"/>
        </a:p>
      </dgm:t>
    </dgm:pt>
    <dgm:pt modelId="{BD593F20-5358-46CA-B70D-63CDE6600944}">
      <dgm:prSet phldrT="[Texte]" custT="1"/>
      <dgm:spPr/>
      <dgm:t>
        <a:bodyPr/>
        <a:lstStyle/>
        <a:p>
          <a:pPr algn="ctr"/>
          <a:r>
            <a:rPr lang="fr-FR" sz="2400" dirty="0" smtClean="0"/>
            <a:t>The </a:t>
          </a:r>
          <a:r>
            <a:rPr lang="fr-FR" sz="2400" dirty="0" err="1" smtClean="0"/>
            <a:t>interest</a:t>
          </a:r>
          <a:r>
            <a:rPr lang="fr-FR" sz="2400" dirty="0" smtClean="0"/>
            <a:t> in JavaScript &amp; HTML/CSS </a:t>
          </a:r>
          <a:r>
            <a:rPr lang="fr-FR" sz="2400" dirty="0" err="1" smtClean="0"/>
            <a:t>remains</a:t>
          </a:r>
          <a:r>
            <a:rPr lang="fr-FR" sz="2400" dirty="0" smtClean="0"/>
            <a:t> to </a:t>
          </a:r>
          <a:r>
            <a:rPr lang="fr-FR" sz="2400" dirty="0" err="1" smtClean="0"/>
            <a:t>be</a:t>
          </a:r>
          <a:r>
            <a:rPr lang="fr-FR" sz="2400" dirty="0" smtClean="0"/>
            <a:t> high </a:t>
          </a:r>
          <a:endParaRPr lang="fr-FR" sz="2400" dirty="0"/>
        </a:p>
      </dgm:t>
    </dgm:pt>
    <dgm:pt modelId="{87DF80A5-5F30-445D-9757-1A59891AED46}" type="parTrans" cxnId="{EFE7E355-1E82-4E39-B626-822B049DAC60}">
      <dgm:prSet/>
      <dgm:spPr/>
      <dgm:t>
        <a:bodyPr/>
        <a:lstStyle/>
        <a:p>
          <a:endParaRPr lang="fr-FR"/>
        </a:p>
      </dgm:t>
    </dgm:pt>
    <dgm:pt modelId="{68BA1AF7-230D-43F3-A201-1A3DBB34C2DC}" type="sibTrans" cxnId="{EFE7E355-1E82-4E39-B626-822B049DAC60}">
      <dgm:prSet/>
      <dgm:spPr/>
      <dgm:t>
        <a:bodyPr/>
        <a:lstStyle/>
        <a:p>
          <a:endParaRPr lang="fr-FR"/>
        </a:p>
      </dgm:t>
    </dgm:pt>
    <dgm:pt modelId="{8B1A3050-E999-4137-BFFE-3B3D80354521}">
      <dgm:prSet phldrT="[Texte]" custT="1"/>
      <dgm:spPr/>
      <dgm:t>
        <a:bodyPr/>
        <a:lstStyle/>
        <a:p>
          <a:r>
            <a:rPr lang="fr-FR" sz="2400" dirty="0" err="1" smtClean="0"/>
            <a:t>Pyton</a:t>
          </a:r>
          <a:r>
            <a:rPr lang="fr-FR" sz="2400" dirty="0" smtClean="0"/>
            <a:t> and </a:t>
          </a:r>
          <a:r>
            <a:rPr lang="fr-FR" sz="2400" dirty="0" err="1" smtClean="0"/>
            <a:t>TypeScript</a:t>
          </a:r>
          <a:r>
            <a:rPr lang="fr-FR" sz="2400" dirty="0" smtClean="0"/>
            <a:t> </a:t>
          </a:r>
          <a:r>
            <a:rPr lang="fr-FR" sz="2400" dirty="0" err="1" smtClean="0"/>
            <a:t>gained</a:t>
          </a:r>
          <a:r>
            <a:rPr lang="fr-FR" sz="2400" dirty="0" smtClean="0"/>
            <a:t> more </a:t>
          </a:r>
          <a:r>
            <a:rPr lang="fr-FR" sz="2400" dirty="0" err="1" smtClean="0"/>
            <a:t>interest</a:t>
          </a:r>
          <a:r>
            <a:rPr lang="fr-FR" sz="2400" dirty="0" smtClean="0"/>
            <a:t> and </a:t>
          </a:r>
          <a:r>
            <a:rPr lang="fr-FR" sz="2400" dirty="0" err="1" smtClean="0"/>
            <a:t>demand</a:t>
          </a:r>
          <a:endParaRPr lang="fr-FR" sz="2400" dirty="0"/>
        </a:p>
      </dgm:t>
    </dgm:pt>
    <dgm:pt modelId="{B507B1EC-DCBD-4C68-8BB2-7A1C2F37490A}" type="parTrans" cxnId="{AFB74E6B-7057-4A10-AF67-8525268B7D33}">
      <dgm:prSet/>
      <dgm:spPr/>
      <dgm:t>
        <a:bodyPr/>
        <a:lstStyle/>
        <a:p>
          <a:endParaRPr lang="fr-FR"/>
        </a:p>
      </dgm:t>
    </dgm:pt>
    <dgm:pt modelId="{2E4BD8C6-3848-4D8B-8AD5-D2977F24C4F5}" type="sibTrans" cxnId="{AFB74E6B-7057-4A10-AF67-8525268B7D33}">
      <dgm:prSet/>
      <dgm:spPr/>
      <dgm:t>
        <a:bodyPr/>
        <a:lstStyle/>
        <a:p>
          <a:endParaRPr lang="fr-FR"/>
        </a:p>
      </dgm:t>
    </dgm:pt>
    <dgm:pt modelId="{49136FA4-1913-4F56-98ED-1A8BB9A61EC8}">
      <dgm:prSet phldrT="[Texte]" custT="1"/>
      <dgm:spPr/>
      <dgm:t>
        <a:bodyPr/>
        <a:lstStyle/>
        <a:p>
          <a:r>
            <a:rPr lang="fr-FR" sz="2400" dirty="0" smtClean="0"/>
            <a:t>The </a:t>
          </a:r>
          <a:r>
            <a:rPr lang="fr-FR" sz="2400" dirty="0" err="1" smtClean="0"/>
            <a:t>interest</a:t>
          </a:r>
          <a:r>
            <a:rPr lang="fr-FR" sz="2400" dirty="0" smtClean="0"/>
            <a:t> and demande for SQL and </a:t>
          </a:r>
          <a:r>
            <a:rPr lang="en-US" sz="2400" dirty="0" smtClean="0"/>
            <a:t>Bash/Shell/PowerShell has </a:t>
          </a:r>
          <a:r>
            <a:rPr lang="en-US" sz="2400" dirty="0" err="1" smtClean="0"/>
            <a:t>weakned</a:t>
          </a:r>
          <a:endParaRPr lang="fr-FR" sz="2400" dirty="0"/>
        </a:p>
      </dgm:t>
    </dgm:pt>
    <dgm:pt modelId="{5A61A09B-78ED-40EE-9303-5A0A12C2806B}" type="parTrans" cxnId="{14842187-140B-4D11-9240-9557DE1156CE}">
      <dgm:prSet/>
      <dgm:spPr/>
      <dgm:t>
        <a:bodyPr/>
        <a:lstStyle/>
        <a:p>
          <a:endParaRPr lang="fr-FR"/>
        </a:p>
      </dgm:t>
    </dgm:pt>
    <dgm:pt modelId="{B7967078-1DF6-415E-9AD0-189020435E85}" type="sibTrans" cxnId="{14842187-140B-4D11-9240-9557DE1156CE}">
      <dgm:prSet/>
      <dgm:spPr/>
      <dgm:t>
        <a:bodyPr/>
        <a:lstStyle/>
        <a:p>
          <a:endParaRPr lang="fr-FR"/>
        </a:p>
      </dgm:t>
    </dgm:pt>
    <dgm:pt modelId="{87A73507-CE0F-4491-A854-5A17841EFCAF}" type="pres">
      <dgm:prSet presAssocID="{40E0404F-92C1-4D2D-9047-2BCC3CFFC2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34E6ED-6426-462E-8AA3-30290EF8EB51}" type="pres">
      <dgm:prSet presAssocID="{09893C0D-0670-447E-9AFC-2EFB0C38948B}" presName="root1" presStyleCnt="0"/>
      <dgm:spPr/>
    </dgm:pt>
    <dgm:pt modelId="{DE351FAB-9A26-4279-9DFE-620AAAE99CBB}" type="pres">
      <dgm:prSet presAssocID="{09893C0D-0670-447E-9AFC-2EFB0C38948B}" presName="LevelOneTextNode" presStyleLbl="node0" presStyleIdx="0" presStyleCnt="1" custScaleX="61571" custLinFactNeighborY="0">
        <dgm:presLayoutVars>
          <dgm:chPref val="3"/>
        </dgm:presLayoutVars>
      </dgm:prSet>
      <dgm:spPr/>
    </dgm:pt>
    <dgm:pt modelId="{3BA8420B-4ED3-488A-9E20-871C89AE326B}" type="pres">
      <dgm:prSet presAssocID="{09893C0D-0670-447E-9AFC-2EFB0C38948B}" presName="level2hierChild" presStyleCnt="0"/>
      <dgm:spPr/>
    </dgm:pt>
    <dgm:pt modelId="{D25945BB-0B9F-4551-AD0F-315F3E5823D5}" type="pres">
      <dgm:prSet presAssocID="{87DF80A5-5F30-445D-9757-1A59891AED46}" presName="conn2-1" presStyleLbl="parChTrans1D2" presStyleIdx="0" presStyleCnt="3"/>
      <dgm:spPr/>
    </dgm:pt>
    <dgm:pt modelId="{68D0A935-CBD1-4E2A-96A3-6D5E14C9E684}" type="pres">
      <dgm:prSet presAssocID="{87DF80A5-5F30-445D-9757-1A59891AED46}" presName="connTx" presStyleLbl="parChTrans1D2" presStyleIdx="0" presStyleCnt="3"/>
      <dgm:spPr/>
    </dgm:pt>
    <dgm:pt modelId="{59BB245E-C4D7-4EE2-92A0-41DABBB3E101}" type="pres">
      <dgm:prSet presAssocID="{BD593F20-5358-46CA-B70D-63CDE6600944}" presName="root2" presStyleCnt="0"/>
      <dgm:spPr/>
    </dgm:pt>
    <dgm:pt modelId="{7ABA3E9E-769F-4940-A0A1-898CEA063B6E}" type="pres">
      <dgm:prSet presAssocID="{BD593F20-5358-46CA-B70D-63CDE6600944}" presName="LevelTwoTextNode" presStyleLbl="node2" presStyleIdx="0" presStyleCnt="3" custScaleX="162819" custScaleY="11578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01139C-1087-4F0E-9C03-5EC3B536BB09}" type="pres">
      <dgm:prSet presAssocID="{BD593F20-5358-46CA-B70D-63CDE6600944}" presName="level3hierChild" presStyleCnt="0"/>
      <dgm:spPr/>
    </dgm:pt>
    <dgm:pt modelId="{4A7EFB0D-51B9-41C2-BBF5-75997FCC0789}" type="pres">
      <dgm:prSet presAssocID="{B507B1EC-DCBD-4C68-8BB2-7A1C2F37490A}" presName="conn2-1" presStyleLbl="parChTrans1D2" presStyleIdx="1" presStyleCnt="3"/>
      <dgm:spPr/>
    </dgm:pt>
    <dgm:pt modelId="{FF0C73CF-632F-4D73-9E96-DC65E6F791A4}" type="pres">
      <dgm:prSet presAssocID="{B507B1EC-DCBD-4C68-8BB2-7A1C2F37490A}" presName="connTx" presStyleLbl="parChTrans1D2" presStyleIdx="1" presStyleCnt="3"/>
      <dgm:spPr/>
    </dgm:pt>
    <dgm:pt modelId="{D281B405-D0DA-4A02-BBE6-8A4161C41EE8}" type="pres">
      <dgm:prSet presAssocID="{8B1A3050-E999-4137-BFFE-3B3D80354521}" presName="root2" presStyleCnt="0"/>
      <dgm:spPr/>
    </dgm:pt>
    <dgm:pt modelId="{853F850B-2D37-42DA-B384-20FA3AB4AF6F}" type="pres">
      <dgm:prSet presAssocID="{8B1A3050-E999-4137-BFFE-3B3D80354521}" presName="LevelTwoTextNode" presStyleLbl="node2" presStyleIdx="1" presStyleCnt="3" custScaleX="162813" custScaleY="1158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56AA97-E3BB-4F0F-B977-B7754CD50468}" type="pres">
      <dgm:prSet presAssocID="{8B1A3050-E999-4137-BFFE-3B3D80354521}" presName="level3hierChild" presStyleCnt="0"/>
      <dgm:spPr/>
    </dgm:pt>
    <dgm:pt modelId="{9961D32F-C425-4E32-8D29-F7C32CC29BCA}" type="pres">
      <dgm:prSet presAssocID="{5A61A09B-78ED-40EE-9303-5A0A12C2806B}" presName="conn2-1" presStyleLbl="parChTrans1D2" presStyleIdx="2" presStyleCnt="3"/>
      <dgm:spPr/>
    </dgm:pt>
    <dgm:pt modelId="{C1A47017-4621-462B-A258-7922BEBCD7E7}" type="pres">
      <dgm:prSet presAssocID="{5A61A09B-78ED-40EE-9303-5A0A12C2806B}" presName="connTx" presStyleLbl="parChTrans1D2" presStyleIdx="2" presStyleCnt="3"/>
      <dgm:spPr/>
    </dgm:pt>
    <dgm:pt modelId="{57A30252-257F-45C4-BD1B-BF73DAAF560A}" type="pres">
      <dgm:prSet presAssocID="{49136FA4-1913-4F56-98ED-1A8BB9A61EC8}" presName="root2" presStyleCnt="0"/>
      <dgm:spPr/>
    </dgm:pt>
    <dgm:pt modelId="{F3263F9A-70B8-46FC-B4E6-08A50A468771}" type="pres">
      <dgm:prSet presAssocID="{49136FA4-1913-4F56-98ED-1A8BB9A61EC8}" presName="LevelTwoTextNode" presStyleLbl="node2" presStyleIdx="2" presStyleCnt="3" custScaleX="162813" custScaleY="1158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96C1F3-68DC-4A27-8F0C-59476CBF64BE}" type="pres">
      <dgm:prSet presAssocID="{49136FA4-1913-4F56-98ED-1A8BB9A61EC8}" presName="level3hierChild" presStyleCnt="0"/>
      <dgm:spPr/>
    </dgm:pt>
  </dgm:ptLst>
  <dgm:cxnLst>
    <dgm:cxn modelId="{94022D6A-A59D-4C18-AD0E-1E7FAF80925A}" type="presOf" srcId="{BD593F20-5358-46CA-B70D-63CDE6600944}" destId="{7ABA3E9E-769F-4940-A0A1-898CEA063B6E}" srcOrd="0" destOrd="0" presId="urn:microsoft.com/office/officeart/2008/layout/HorizontalMultiLevelHierarchy"/>
    <dgm:cxn modelId="{F0BEA8FA-75C8-4566-9888-40CF5176AC5F}" type="presOf" srcId="{87DF80A5-5F30-445D-9757-1A59891AED46}" destId="{68D0A935-CBD1-4E2A-96A3-6D5E14C9E684}" srcOrd="1" destOrd="0" presId="urn:microsoft.com/office/officeart/2008/layout/HorizontalMultiLevelHierarchy"/>
    <dgm:cxn modelId="{0805A7FE-66FC-47DE-9646-47FF50FA2FD8}" type="presOf" srcId="{87DF80A5-5F30-445D-9757-1A59891AED46}" destId="{D25945BB-0B9F-4551-AD0F-315F3E5823D5}" srcOrd="0" destOrd="0" presId="urn:microsoft.com/office/officeart/2008/layout/HorizontalMultiLevelHierarchy"/>
    <dgm:cxn modelId="{B6D8BF21-15F6-4589-8576-1E50224199D8}" type="presOf" srcId="{40E0404F-92C1-4D2D-9047-2BCC3CFFC2B3}" destId="{87A73507-CE0F-4491-A854-5A17841EFCAF}" srcOrd="0" destOrd="0" presId="urn:microsoft.com/office/officeart/2008/layout/HorizontalMultiLevelHierarchy"/>
    <dgm:cxn modelId="{F4058388-2270-4F56-8485-2E6208291325}" type="presOf" srcId="{09893C0D-0670-447E-9AFC-2EFB0C38948B}" destId="{DE351FAB-9A26-4279-9DFE-620AAAE99CBB}" srcOrd="0" destOrd="0" presId="urn:microsoft.com/office/officeart/2008/layout/HorizontalMultiLevelHierarchy"/>
    <dgm:cxn modelId="{14842187-140B-4D11-9240-9557DE1156CE}" srcId="{09893C0D-0670-447E-9AFC-2EFB0C38948B}" destId="{49136FA4-1913-4F56-98ED-1A8BB9A61EC8}" srcOrd="2" destOrd="0" parTransId="{5A61A09B-78ED-40EE-9303-5A0A12C2806B}" sibTransId="{B7967078-1DF6-415E-9AD0-189020435E85}"/>
    <dgm:cxn modelId="{0545C82A-DC60-4604-9D10-AC52FBFDB453}" type="presOf" srcId="{8B1A3050-E999-4137-BFFE-3B3D80354521}" destId="{853F850B-2D37-42DA-B384-20FA3AB4AF6F}" srcOrd="0" destOrd="0" presId="urn:microsoft.com/office/officeart/2008/layout/HorizontalMultiLevelHierarchy"/>
    <dgm:cxn modelId="{AFB74E6B-7057-4A10-AF67-8525268B7D33}" srcId="{09893C0D-0670-447E-9AFC-2EFB0C38948B}" destId="{8B1A3050-E999-4137-BFFE-3B3D80354521}" srcOrd="1" destOrd="0" parTransId="{B507B1EC-DCBD-4C68-8BB2-7A1C2F37490A}" sibTransId="{2E4BD8C6-3848-4D8B-8AD5-D2977F24C4F5}"/>
    <dgm:cxn modelId="{EFE7E355-1E82-4E39-B626-822B049DAC60}" srcId="{09893C0D-0670-447E-9AFC-2EFB0C38948B}" destId="{BD593F20-5358-46CA-B70D-63CDE6600944}" srcOrd="0" destOrd="0" parTransId="{87DF80A5-5F30-445D-9757-1A59891AED46}" sibTransId="{68BA1AF7-230D-43F3-A201-1A3DBB34C2DC}"/>
    <dgm:cxn modelId="{2ED0E366-14A7-4400-8884-074580AB2360}" type="presOf" srcId="{B507B1EC-DCBD-4C68-8BB2-7A1C2F37490A}" destId="{FF0C73CF-632F-4D73-9E96-DC65E6F791A4}" srcOrd="1" destOrd="0" presId="urn:microsoft.com/office/officeart/2008/layout/HorizontalMultiLevelHierarchy"/>
    <dgm:cxn modelId="{3637067A-AE50-429E-98B4-6AEE6EE49FAB}" type="presOf" srcId="{B507B1EC-DCBD-4C68-8BB2-7A1C2F37490A}" destId="{4A7EFB0D-51B9-41C2-BBF5-75997FCC0789}" srcOrd="0" destOrd="0" presId="urn:microsoft.com/office/officeart/2008/layout/HorizontalMultiLevelHierarchy"/>
    <dgm:cxn modelId="{00B4750E-3402-4C6F-A1A3-63D085A6D504}" srcId="{40E0404F-92C1-4D2D-9047-2BCC3CFFC2B3}" destId="{09893C0D-0670-447E-9AFC-2EFB0C38948B}" srcOrd="0" destOrd="0" parTransId="{AF30B40F-C6A7-4940-A50E-F766EE1BBC51}" sibTransId="{228B0294-719C-4B2F-B9CB-41FD634A4E35}"/>
    <dgm:cxn modelId="{A1973EF3-0CC1-4A4E-9D21-AF9BB3E72DA3}" type="presOf" srcId="{5A61A09B-78ED-40EE-9303-5A0A12C2806B}" destId="{9961D32F-C425-4E32-8D29-F7C32CC29BCA}" srcOrd="0" destOrd="0" presId="urn:microsoft.com/office/officeart/2008/layout/HorizontalMultiLevelHierarchy"/>
    <dgm:cxn modelId="{6142E089-94FA-425B-823E-EED108E39F9E}" type="presOf" srcId="{49136FA4-1913-4F56-98ED-1A8BB9A61EC8}" destId="{F3263F9A-70B8-46FC-B4E6-08A50A468771}" srcOrd="0" destOrd="0" presId="urn:microsoft.com/office/officeart/2008/layout/HorizontalMultiLevelHierarchy"/>
    <dgm:cxn modelId="{EB96DCD6-6934-4133-AE25-565B42785579}" type="presOf" srcId="{5A61A09B-78ED-40EE-9303-5A0A12C2806B}" destId="{C1A47017-4621-462B-A258-7922BEBCD7E7}" srcOrd="1" destOrd="0" presId="urn:microsoft.com/office/officeart/2008/layout/HorizontalMultiLevelHierarchy"/>
    <dgm:cxn modelId="{CA2068DE-F3CB-40AE-A4F6-6462342C842F}" type="presParOf" srcId="{87A73507-CE0F-4491-A854-5A17841EFCAF}" destId="{CA34E6ED-6426-462E-8AA3-30290EF8EB51}" srcOrd="0" destOrd="0" presId="urn:microsoft.com/office/officeart/2008/layout/HorizontalMultiLevelHierarchy"/>
    <dgm:cxn modelId="{66CEBDE2-631D-411B-8995-A716FAC3A937}" type="presParOf" srcId="{CA34E6ED-6426-462E-8AA3-30290EF8EB51}" destId="{DE351FAB-9A26-4279-9DFE-620AAAE99CBB}" srcOrd="0" destOrd="0" presId="urn:microsoft.com/office/officeart/2008/layout/HorizontalMultiLevelHierarchy"/>
    <dgm:cxn modelId="{78A55146-D161-46A4-904C-0DE6C036EDB4}" type="presParOf" srcId="{CA34E6ED-6426-462E-8AA3-30290EF8EB51}" destId="{3BA8420B-4ED3-488A-9E20-871C89AE326B}" srcOrd="1" destOrd="0" presId="urn:microsoft.com/office/officeart/2008/layout/HorizontalMultiLevelHierarchy"/>
    <dgm:cxn modelId="{D14F34C6-CE8B-40B9-8FDA-E624981B6A01}" type="presParOf" srcId="{3BA8420B-4ED3-488A-9E20-871C89AE326B}" destId="{D25945BB-0B9F-4551-AD0F-315F3E5823D5}" srcOrd="0" destOrd="0" presId="urn:microsoft.com/office/officeart/2008/layout/HorizontalMultiLevelHierarchy"/>
    <dgm:cxn modelId="{F1035F33-A1EC-41D4-AE0D-E443FFF9833A}" type="presParOf" srcId="{D25945BB-0B9F-4551-AD0F-315F3E5823D5}" destId="{68D0A935-CBD1-4E2A-96A3-6D5E14C9E684}" srcOrd="0" destOrd="0" presId="urn:microsoft.com/office/officeart/2008/layout/HorizontalMultiLevelHierarchy"/>
    <dgm:cxn modelId="{531D831A-2EBF-4083-9D52-F17DA63D70B0}" type="presParOf" srcId="{3BA8420B-4ED3-488A-9E20-871C89AE326B}" destId="{59BB245E-C4D7-4EE2-92A0-41DABBB3E101}" srcOrd="1" destOrd="0" presId="urn:microsoft.com/office/officeart/2008/layout/HorizontalMultiLevelHierarchy"/>
    <dgm:cxn modelId="{F45CFE4A-BB2C-4965-825B-48776D07BA94}" type="presParOf" srcId="{59BB245E-C4D7-4EE2-92A0-41DABBB3E101}" destId="{7ABA3E9E-769F-4940-A0A1-898CEA063B6E}" srcOrd="0" destOrd="0" presId="urn:microsoft.com/office/officeart/2008/layout/HorizontalMultiLevelHierarchy"/>
    <dgm:cxn modelId="{EF71CE88-3058-45BB-91C2-0B94BB439A5E}" type="presParOf" srcId="{59BB245E-C4D7-4EE2-92A0-41DABBB3E101}" destId="{1601139C-1087-4F0E-9C03-5EC3B536BB09}" srcOrd="1" destOrd="0" presId="urn:microsoft.com/office/officeart/2008/layout/HorizontalMultiLevelHierarchy"/>
    <dgm:cxn modelId="{74BD55FC-E61D-4A3E-AE57-D787167B5CD1}" type="presParOf" srcId="{3BA8420B-4ED3-488A-9E20-871C89AE326B}" destId="{4A7EFB0D-51B9-41C2-BBF5-75997FCC0789}" srcOrd="2" destOrd="0" presId="urn:microsoft.com/office/officeart/2008/layout/HorizontalMultiLevelHierarchy"/>
    <dgm:cxn modelId="{EAC53ADD-D419-4437-9176-9D125761B1B2}" type="presParOf" srcId="{4A7EFB0D-51B9-41C2-BBF5-75997FCC0789}" destId="{FF0C73CF-632F-4D73-9E96-DC65E6F791A4}" srcOrd="0" destOrd="0" presId="urn:microsoft.com/office/officeart/2008/layout/HorizontalMultiLevelHierarchy"/>
    <dgm:cxn modelId="{124F807E-1413-4FC7-B921-BE6F743E931C}" type="presParOf" srcId="{3BA8420B-4ED3-488A-9E20-871C89AE326B}" destId="{D281B405-D0DA-4A02-BBE6-8A4161C41EE8}" srcOrd="3" destOrd="0" presId="urn:microsoft.com/office/officeart/2008/layout/HorizontalMultiLevelHierarchy"/>
    <dgm:cxn modelId="{71FCA2F0-0B20-43E5-9D6C-E4144E0A87B8}" type="presParOf" srcId="{D281B405-D0DA-4A02-BBE6-8A4161C41EE8}" destId="{853F850B-2D37-42DA-B384-20FA3AB4AF6F}" srcOrd="0" destOrd="0" presId="urn:microsoft.com/office/officeart/2008/layout/HorizontalMultiLevelHierarchy"/>
    <dgm:cxn modelId="{5F862ED7-C9BC-401B-B55B-DC8C8C6BA98F}" type="presParOf" srcId="{D281B405-D0DA-4A02-BBE6-8A4161C41EE8}" destId="{4F56AA97-E3BB-4F0F-B977-B7754CD50468}" srcOrd="1" destOrd="0" presId="urn:microsoft.com/office/officeart/2008/layout/HorizontalMultiLevelHierarchy"/>
    <dgm:cxn modelId="{94D80E3B-0EA3-485D-9125-BAC71F618929}" type="presParOf" srcId="{3BA8420B-4ED3-488A-9E20-871C89AE326B}" destId="{9961D32F-C425-4E32-8D29-F7C32CC29BCA}" srcOrd="4" destOrd="0" presId="urn:microsoft.com/office/officeart/2008/layout/HorizontalMultiLevelHierarchy"/>
    <dgm:cxn modelId="{4166187E-B9C9-4819-8C14-8ACA03207E4E}" type="presParOf" srcId="{9961D32F-C425-4E32-8D29-F7C32CC29BCA}" destId="{C1A47017-4621-462B-A258-7922BEBCD7E7}" srcOrd="0" destOrd="0" presId="urn:microsoft.com/office/officeart/2008/layout/HorizontalMultiLevelHierarchy"/>
    <dgm:cxn modelId="{8D9582A9-7168-4B9B-A02F-F9D03BC23633}" type="presParOf" srcId="{3BA8420B-4ED3-488A-9E20-871C89AE326B}" destId="{57A30252-257F-45C4-BD1B-BF73DAAF560A}" srcOrd="5" destOrd="0" presId="urn:microsoft.com/office/officeart/2008/layout/HorizontalMultiLevelHierarchy"/>
    <dgm:cxn modelId="{0C43FEAC-0252-4394-A214-2C108374CF49}" type="presParOf" srcId="{57A30252-257F-45C4-BD1B-BF73DAAF560A}" destId="{F3263F9A-70B8-46FC-B4E6-08A50A468771}" srcOrd="0" destOrd="0" presId="urn:microsoft.com/office/officeart/2008/layout/HorizontalMultiLevelHierarchy"/>
    <dgm:cxn modelId="{206418C0-DF08-4F95-BE5E-D9BD2933A92E}" type="presParOf" srcId="{57A30252-257F-45C4-BD1B-BF73DAAF560A}" destId="{9896C1F3-68DC-4A27-8F0C-59476CBF64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62009-B64D-4DC5-B950-49D10A784E55}" type="doc">
      <dgm:prSet loTypeId="urn:microsoft.com/office/officeart/2005/8/layout/process2" loCatId="process" qsTypeId="urn:microsoft.com/office/officeart/2005/8/quickstyle/simple5" qsCatId="simple" csTypeId="urn:microsoft.com/office/officeart/2005/8/colors/accent5_2" csCatId="accent5" phldr="1"/>
      <dgm:spPr/>
    </dgm:pt>
    <dgm:pt modelId="{F5B38B46-AA60-4699-B33C-EB2676BECF3E}">
      <dgm:prSet phldrT="[Texte]"/>
      <dgm:spPr/>
      <dgm:t>
        <a:bodyPr/>
        <a:lstStyle/>
        <a:p>
          <a:r>
            <a:rPr lang="fr-FR" dirty="0" smtClean="0"/>
            <a:t>Implications</a:t>
          </a:r>
          <a:endParaRPr lang="fr-FR" dirty="0"/>
        </a:p>
      </dgm:t>
    </dgm:pt>
    <dgm:pt modelId="{50A5103F-9F7D-4486-9AA7-709C8A05F9FF}" type="parTrans" cxnId="{2E76753F-DA22-4046-9FD9-7D4989CDC98C}">
      <dgm:prSet/>
      <dgm:spPr/>
      <dgm:t>
        <a:bodyPr/>
        <a:lstStyle/>
        <a:p>
          <a:endParaRPr lang="fr-FR"/>
        </a:p>
      </dgm:t>
    </dgm:pt>
    <dgm:pt modelId="{6C423889-52E1-4253-B50C-E484C4E813E0}" type="sibTrans" cxnId="{2E76753F-DA22-4046-9FD9-7D4989CDC98C}">
      <dgm:prSet/>
      <dgm:spPr/>
      <dgm:t>
        <a:bodyPr/>
        <a:lstStyle/>
        <a:p>
          <a:endParaRPr lang="fr-FR"/>
        </a:p>
      </dgm:t>
    </dgm:pt>
    <dgm:pt modelId="{96AE09E9-80CB-4DF8-AC26-8CCDD51F7FCB}">
      <dgm:prSet phldrT="[Texte]" custT="1"/>
      <dgm:spPr/>
      <dgm:t>
        <a:bodyPr/>
        <a:lstStyle/>
        <a:p>
          <a:r>
            <a:rPr lang="fr-FR" sz="1600" dirty="0" err="1" smtClean="0"/>
            <a:t>Reduce</a:t>
          </a:r>
          <a:r>
            <a:rPr lang="fr-FR" sz="1600" dirty="0" smtClean="0"/>
            <a:t> </a:t>
          </a:r>
          <a:r>
            <a:rPr lang="fr-FR" sz="1600" dirty="0" err="1" smtClean="0"/>
            <a:t>interest</a:t>
          </a:r>
          <a:r>
            <a:rPr lang="fr-FR" sz="1600" dirty="0" smtClean="0"/>
            <a:t> in people </a:t>
          </a:r>
          <a:r>
            <a:rPr lang="fr-FR" sz="1600" dirty="0" err="1" smtClean="0"/>
            <a:t>skilled</a:t>
          </a:r>
          <a:r>
            <a:rPr lang="fr-FR" sz="1600" dirty="0" smtClean="0"/>
            <a:t> in SQL and </a:t>
          </a:r>
          <a:r>
            <a:rPr lang="en-US" sz="1600" dirty="0" smtClean="0"/>
            <a:t>Bash/Shell/PowerShell</a:t>
          </a:r>
          <a:endParaRPr lang="fr-FR" sz="1600" dirty="0"/>
        </a:p>
      </dgm:t>
    </dgm:pt>
    <dgm:pt modelId="{5800F49A-FFB8-44F4-B94E-64A0C20F2E2B}" type="parTrans" cxnId="{099D00F7-3D77-4283-B3BE-98A98FA30B27}">
      <dgm:prSet/>
      <dgm:spPr/>
      <dgm:t>
        <a:bodyPr/>
        <a:lstStyle/>
        <a:p>
          <a:endParaRPr lang="fr-FR"/>
        </a:p>
      </dgm:t>
    </dgm:pt>
    <dgm:pt modelId="{99C86FF0-EC44-41BE-B254-1EB9D8AEE107}" type="sibTrans" cxnId="{099D00F7-3D77-4283-B3BE-98A98FA30B27}">
      <dgm:prSet/>
      <dgm:spPr/>
      <dgm:t>
        <a:bodyPr/>
        <a:lstStyle/>
        <a:p>
          <a:endParaRPr lang="fr-FR"/>
        </a:p>
      </dgm:t>
    </dgm:pt>
    <dgm:pt modelId="{69B34A96-3D4F-49EB-9212-A986E848D9D9}">
      <dgm:prSet custT="1"/>
      <dgm:spPr/>
      <dgm:t>
        <a:bodyPr/>
        <a:lstStyle/>
        <a:p>
          <a:r>
            <a:rPr lang="fr-FR" sz="1600" dirty="0" smtClean="0"/>
            <a:t>Continue to </a:t>
          </a:r>
          <a:r>
            <a:rPr lang="fr-FR" sz="1600" dirty="0" err="1" smtClean="0"/>
            <a:t>employ</a:t>
          </a:r>
          <a:r>
            <a:rPr lang="fr-FR" sz="1600" dirty="0" smtClean="0"/>
            <a:t> </a:t>
          </a:r>
          <a:r>
            <a:rPr lang="fr-FR" sz="1800" dirty="0" smtClean="0"/>
            <a:t>people</a:t>
          </a:r>
          <a:r>
            <a:rPr lang="fr-FR" sz="1600" dirty="0" smtClean="0"/>
            <a:t> </a:t>
          </a:r>
          <a:r>
            <a:rPr lang="fr-FR" sz="1600" dirty="0" err="1" smtClean="0"/>
            <a:t>with</a:t>
          </a:r>
          <a:r>
            <a:rPr lang="fr-FR" sz="1600" dirty="0" smtClean="0"/>
            <a:t> a </a:t>
          </a:r>
          <a:r>
            <a:rPr lang="fr-FR" sz="1600" dirty="0" err="1" smtClean="0"/>
            <a:t>strong</a:t>
          </a:r>
          <a:r>
            <a:rPr lang="fr-FR" sz="1600" dirty="0" smtClean="0"/>
            <a:t> </a:t>
          </a:r>
          <a:r>
            <a:rPr lang="fr-FR" sz="1600" dirty="0" err="1" smtClean="0"/>
            <a:t>specilization</a:t>
          </a:r>
          <a:r>
            <a:rPr lang="fr-FR" sz="1600" dirty="0" smtClean="0"/>
            <a:t> in JavaScript &amp; HTML/CSS</a:t>
          </a:r>
        </a:p>
      </dgm:t>
    </dgm:pt>
    <dgm:pt modelId="{C47E7226-D2B5-44D4-A25F-585D65F12A82}" type="parTrans" cxnId="{5F4DBB39-B9B2-4540-B237-AF8B8758D52C}">
      <dgm:prSet/>
      <dgm:spPr/>
      <dgm:t>
        <a:bodyPr/>
        <a:lstStyle/>
        <a:p>
          <a:endParaRPr lang="fr-FR"/>
        </a:p>
      </dgm:t>
    </dgm:pt>
    <dgm:pt modelId="{E0A7AF92-077F-4575-B18A-A221653A7FA4}" type="sibTrans" cxnId="{5F4DBB39-B9B2-4540-B237-AF8B8758D52C}">
      <dgm:prSet/>
      <dgm:spPr/>
      <dgm:t>
        <a:bodyPr/>
        <a:lstStyle/>
        <a:p>
          <a:endParaRPr lang="fr-FR"/>
        </a:p>
      </dgm:t>
    </dgm:pt>
    <dgm:pt modelId="{119CE518-DE79-4516-A66C-2D42245CDBA0}">
      <dgm:prSet phldrT="[Texte]" custT="1"/>
      <dgm:spPr/>
      <dgm:t>
        <a:bodyPr/>
        <a:lstStyle/>
        <a:p>
          <a:r>
            <a:rPr lang="en-US" sz="1600" dirty="0" smtClean="0"/>
            <a:t>Employ more people skilled in Python</a:t>
          </a:r>
          <a:br>
            <a:rPr lang="en-US" sz="1600" dirty="0" smtClean="0"/>
          </a:br>
          <a:r>
            <a:rPr lang="en-US" sz="1600" dirty="0" smtClean="0"/>
            <a:t>and </a:t>
          </a:r>
          <a:r>
            <a:rPr lang="en-US" sz="1600" dirty="0" err="1" smtClean="0"/>
            <a:t>TypeScript</a:t>
          </a:r>
          <a:endParaRPr lang="fr-FR" sz="1600" dirty="0"/>
        </a:p>
      </dgm:t>
    </dgm:pt>
    <dgm:pt modelId="{171AB58F-C565-4855-A33C-0ED92A354AD6}" type="sibTrans" cxnId="{96154F4A-8556-427A-A4C9-04ECB15C0502}">
      <dgm:prSet/>
      <dgm:spPr/>
      <dgm:t>
        <a:bodyPr/>
        <a:lstStyle/>
        <a:p>
          <a:endParaRPr lang="fr-FR"/>
        </a:p>
      </dgm:t>
    </dgm:pt>
    <dgm:pt modelId="{9A7328EA-D863-484D-843E-6D741B21FA70}" type="parTrans" cxnId="{96154F4A-8556-427A-A4C9-04ECB15C0502}">
      <dgm:prSet/>
      <dgm:spPr/>
      <dgm:t>
        <a:bodyPr/>
        <a:lstStyle/>
        <a:p>
          <a:endParaRPr lang="fr-FR"/>
        </a:p>
      </dgm:t>
    </dgm:pt>
    <dgm:pt modelId="{F644FE48-682B-4B08-8F74-E2658F40D8C6}" type="pres">
      <dgm:prSet presAssocID="{EA262009-B64D-4DC5-B950-49D10A784E55}" presName="linearFlow" presStyleCnt="0">
        <dgm:presLayoutVars>
          <dgm:resizeHandles val="exact"/>
        </dgm:presLayoutVars>
      </dgm:prSet>
      <dgm:spPr/>
    </dgm:pt>
    <dgm:pt modelId="{AEBB998D-16E5-4C4E-88FA-51B1826315C0}" type="pres">
      <dgm:prSet presAssocID="{F5B38B46-AA60-4699-B33C-EB2676BECF3E}" presName="node" presStyleLbl="node1" presStyleIdx="0" presStyleCnt="4" custScaleX="95965" custScaleY="28244">
        <dgm:presLayoutVars>
          <dgm:bulletEnabled val="1"/>
        </dgm:presLayoutVars>
      </dgm:prSet>
      <dgm:spPr/>
    </dgm:pt>
    <dgm:pt modelId="{00BD5DF5-B0CD-403E-8D9F-C1739946A25B}" type="pres">
      <dgm:prSet presAssocID="{6C423889-52E1-4253-B50C-E484C4E813E0}" presName="sibTrans" presStyleLbl="sibTrans2D1" presStyleIdx="0" presStyleCnt="3" custFlipVert="1" custFlipHor="0" custScaleX="22966" custScaleY="14235" custLinFactNeighborY="0"/>
      <dgm:spPr/>
    </dgm:pt>
    <dgm:pt modelId="{271CE0D6-2735-4069-AAD7-F57998D3C439}" type="pres">
      <dgm:prSet presAssocID="{6C423889-52E1-4253-B50C-E484C4E813E0}" presName="connectorText" presStyleLbl="sibTrans2D1" presStyleIdx="0" presStyleCnt="3"/>
      <dgm:spPr/>
    </dgm:pt>
    <dgm:pt modelId="{AF172E33-F267-461E-AC60-58672A1425AB}" type="pres">
      <dgm:prSet presAssocID="{69B34A96-3D4F-49EB-9212-A986E848D9D9}" presName="node" presStyleLbl="node1" presStyleIdx="1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4AA88-4BF8-4A33-B362-4D3CA0E99A0F}" type="pres">
      <dgm:prSet presAssocID="{E0A7AF92-077F-4575-B18A-A221653A7FA4}" presName="sibTrans" presStyleLbl="sibTrans2D1" presStyleIdx="1" presStyleCnt="3"/>
      <dgm:spPr/>
    </dgm:pt>
    <dgm:pt modelId="{63F3B6D0-3491-4863-B5CC-509292ECFD15}" type="pres">
      <dgm:prSet presAssocID="{E0A7AF92-077F-4575-B18A-A221653A7FA4}" presName="connectorText" presStyleLbl="sibTrans2D1" presStyleIdx="1" presStyleCnt="3"/>
      <dgm:spPr/>
    </dgm:pt>
    <dgm:pt modelId="{959F7F19-AB2B-4090-A19B-C2A668D00693}" type="pres">
      <dgm:prSet presAssocID="{119CE518-DE79-4516-A66C-2D42245CDBA0}" presName="node" presStyleLbl="node1" presStyleIdx="2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FC0A7-7B6F-4DF9-BDF0-381127DD729A}" type="pres">
      <dgm:prSet presAssocID="{171AB58F-C565-4855-A33C-0ED92A354AD6}" presName="sibTrans" presStyleLbl="sibTrans2D1" presStyleIdx="2" presStyleCnt="3"/>
      <dgm:spPr/>
    </dgm:pt>
    <dgm:pt modelId="{0F885353-FDA5-4C7C-9B08-B59F91FC39B2}" type="pres">
      <dgm:prSet presAssocID="{171AB58F-C565-4855-A33C-0ED92A354AD6}" presName="connectorText" presStyleLbl="sibTrans2D1" presStyleIdx="2" presStyleCnt="3"/>
      <dgm:spPr/>
    </dgm:pt>
    <dgm:pt modelId="{B339C0A9-213D-4B1E-97EA-234BF80A3F19}" type="pres">
      <dgm:prSet presAssocID="{96AE09E9-80CB-4DF8-AC26-8CCDD51F7FCB}" presName="node" presStyleLbl="node1" presStyleIdx="3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3149ED-0C55-4041-B032-B4A070636C67}" type="presOf" srcId="{F5B38B46-AA60-4699-B33C-EB2676BECF3E}" destId="{AEBB998D-16E5-4C4E-88FA-51B1826315C0}" srcOrd="0" destOrd="0" presId="urn:microsoft.com/office/officeart/2005/8/layout/process2"/>
    <dgm:cxn modelId="{44F43821-6618-4203-AD8E-BA5B6B2F1447}" type="presOf" srcId="{119CE518-DE79-4516-A66C-2D42245CDBA0}" destId="{959F7F19-AB2B-4090-A19B-C2A668D00693}" srcOrd="0" destOrd="0" presId="urn:microsoft.com/office/officeart/2005/8/layout/process2"/>
    <dgm:cxn modelId="{CB0040B3-F7A1-4737-8107-573BE271CFDF}" type="presOf" srcId="{6C423889-52E1-4253-B50C-E484C4E813E0}" destId="{00BD5DF5-B0CD-403E-8D9F-C1739946A25B}" srcOrd="0" destOrd="0" presId="urn:microsoft.com/office/officeart/2005/8/layout/process2"/>
    <dgm:cxn modelId="{4F87EB4A-612C-4E0E-966F-6D9E7DB46A28}" type="presOf" srcId="{E0A7AF92-077F-4575-B18A-A221653A7FA4}" destId="{0BA4AA88-4BF8-4A33-B362-4D3CA0E99A0F}" srcOrd="0" destOrd="0" presId="urn:microsoft.com/office/officeart/2005/8/layout/process2"/>
    <dgm:cxn modelId="{C43DC3B9-ABD3-4ACB-8AFC-25EE939AD773}" type="presOf" srcId="{69B34A96-3D4F-49EB-9212-A986E848D9D9}" destId="{AF172E33-F267-461E-AC60-58672A1425AB}" srcOrd="0" destOrd="0" presId="urn:microsoft.com/office/officeart/2005/8/layout/process2"/>
    <dgm:cxn modelId="{1D1EBEE6-A769-45EC-AC03-3AF8BFCE4BD8}" type="presOf" srcId="{EA262009-B64D-4DC5-B950-49D10A784E55}" destId="{F644FE48-682B-4B08-8F74-E2658F40D8C6}" srcOrd="0" destOrd="0" presId="urn:microsoft.com/office/officeart/2005/8/layout/process2"/>
    <dgm:cxn modelId="{099D00F7-3D77-4283-B3BE-98A98FA30B27}" srcId="{EA262009-B64D-4DC5-B950-49D10A784E55}" destId="{96AE09E9-80CB-4DF8-AC26-8CCDD51F7FCB}" srcOrd="3" destOrd="0" parTransId="{5800F49A-FFB8-44F4-B94E-64A0C20F2E2B}" sibTransId="{99C86FF0-EC44-41BE-B254-1EB9D8AEE107}"/>
    <dgm:cxn modelId="{43CDB397-7A99-4639-8CE6-26E8933283C5}" type="presOf" srcId="{171AB58F-C565-4855-A33C-0ED92A354AD6}" destId="{0F885353-FDA5-4C7C-9B08-B59F91FC39B2}" srcOrd="1" destOrd="0" presId="urn:microsoft.com/office/officeart/2005/8/layout/process2"/>
    <dgm:cxn modelId="{5021473F-F2A7-4D59-AC70-ADC4D72BEBB5}" type="presOf" srcId="{96AE09E9-80CB-4DF8-AC26-8CCDD51F7FCB}" destId="{B339C0A9-213D-4B1E-97EA-234BF80A3F19}" srcOrd="0" destOrd="0" presId="urn:microsoft.com/office/officeart/2005/8/layout/process2"/>
    <dgm:cxn modelId="{B58A733A-2BE9-4763-8408-443775B10CCE}" type="presOf" srcId="{6C423889-52E1-4253-B50C-E484C4E813E0}" destId="{271CE0D6-2735-4069-AAD7-F57998D3C439}" srcOrd="1" destOrd="0" presId="urn:microsoft.com/office/officeart/2005/8/layout/process2"/>
    <dgm:cxn modelId="{DBBA7318-DB3B-4ABB-9DD2-08EF0CF53143}" type="presOf" srcId="{171AB58F-C565-4855-A33C-0ED92A354AD6}" destId="{DB5FC0A7-7B6F-4DF9-BDF0-381127DD729A}" srcOrd="0" destOrd="0" presId="urn:microsoft.com/office/officeart/2005/8/layout/process2"/>
    <dgm:cxn modelId="{2E76753F-DA22-4046-9FD9-7D4989CDC98C}" srcId="{EA262009-B64D-4DC5-B950-49D10A784E55}" destId="{F5B38B46-AA60-4699-B33C-EB2676BECF3E}" srcOrd="0" destOrd="0" parTransId="{50A5103F-9F7D-4486-9AA7-709C8A05F9FF}" sibTransId="{6C423889-52E1-4253-B50C-E484C4E813E0}"/>
    <dgm:cxn modelId="{96154F4A-8556-427A-A4C9-04ECB15C0502}" srcId="{EA262009-B64D-4DC5-B950-49D10A784E55}" destId="{119CE518-DE79-4516-A66C-2D42245CDBA0}" srcOrd="2" destOrd="0" parTransId="{9A7328EA-D863-484D-843E-6D741B21FA70}" sibTransId="{171AB58F-C565-4855-A33C-0ED92A354AD6}"/>
    <dgm:cxn modelId="{5F4DBB39-B9B2-4540-B237-AF8B8758D52C}" srcId="{EA262009-B64D-4DC5-B950-49D10A784E55}" destId="{69B34A96-3D4F-49EB-9212-A986E848D9D9}" srcOrd="1" destOrd="0" parTransId="{C47E7226-D2B5-44D4-A25F-585D65F12A82}" sibTransId="{E0A7AF92-077F-4575-B18A-A221653A7FA4}"/>
    <dgm:cxn modelId="{75C3697D-70FC-4865-8572-5BB74D106B0B}" type="presOf" srcId="{E0A7AF92-077F-4575-B18A-A221653A7FA4}" destId="{63F3B6D0-3491-4863-B5CC-509292ECFD15}" srcOrd="1" destOrd="0" presId="urn:microsoft.com/office/officeart/2005/8/layout/process2"/>
    <dgm:cxn modelId="{1FDF1CAC-8448-4E08-AB20-A15F30D99486}" type="presParOf" srcId="{F644FE48-682B-4B08-8F74-E2658F40D8C6}" destId="{AEBB998D-16E5-4C4E-88FA-51B1826315C0}" srcOrd="0" destOrd="0" presId="urn:microsoft.com/office/officeart/2005/8/layout/process2"/>
    <dgm:cxn modelId="{D871D796-04F2-4728-86F3-C3F7214E92C7}" type="presParOf" srcId="{F644FE48-682B-4B08-8F74-E2658F40D8C6}" destId="{00BD5DF5-B0CD-403E-8D9F-C1739946A25B}" srcOrd="1" destOrd="0" presId="urn:microsoft.com/office/officeart/2005/8/layout/process2"/>
    <dgm:cxn modelId="{B24880C1-AB68-43D8-9B91-0876222BB118}" type="presParOf" srcId="{00BD5DF5-B0CD-403E-8D9F-C1739946A25B}" destId="{271CE0D6-2735-4069-AAD7-F57998D3C439}" srcOrd="0" destOrd="0" presId="urn:microsoft.com/office/officeart/2005/8/layout/process2"/>
    <dgm:cxn modelId="{93E5B057-CF3C-43CC-B064-BBF977078A16}" type="presParOf" srcId="{F644FE48-682B-4B08-8F74-E2658F40D8C6}" destId="{AF172E33-F267-461E-AC60-58672A1425AB}" srcOrd="2" destOrd="0" presId="urn:microsoft.com/office/officeart/2005/8/layout/process2"/>
    <dgm:cxn modelId="{FAC49D92-F74F-4160-AA58-D520868C9E5C}" type="presParOf" srcId="{F644FE48-682B-4B08-8F74-E2658F40D8C6}" destId="{0BA4AA88-4BF8-4A33-B362-4D3CA0E99A0F}" srcOrd="3" destOrd="0" presId="urn:microsoft.com/office/officeart/2005/8/layout/process2"/>
    <dgm:cxn modelId="{B22FEBA4-978F-4BDD-AB54-23EE0278A6B1}" type="presParOf" srcId="{0BA4AA88-4BF8-4A33-B362-4D3CA0E99A0F}" destId="{63F3B6D0-3491-4863-B5CC-509292ECFD15}" srcOrd="0" destOrd="0" presId="urn:microsoft.com/office/officeart/2005/8/layout/process2"/>
    <dgm:cxn modelId="{A8989FC7-0E54-4576-9C26-41FA1692128E}" type="presParOf" srcId="{F644FE48-682B-4B08-8F74-E2658F40D8C6}" destId="{959F7F19-AB2B-4090-A19B-C2A668D00693}" srcOrd="4" destOrd="0" presId="urn:microsoft.com/office/officeart/2005/8/layout/process2"/>
    <dgm:cxn modelId="{F49A21AB-6116-43CC-9A7D-C528DB2ABB1C}" type="presParOf" srcId="{F644FE48-682B-4B08-8F74-E2658F40D8C6}" destId="{DB5FC0A7-7B6F-4DF9-BDF0-381127DD729A}" srcOrd="5" destOrd="0" presId="urn:microsoft.com/office/officeart/2005/8/layout/process2"/>
    <dgm:cxn modelId="{BB4B913C-4AA6-41E0-A7B7-9CD1BBA0DB2F}" type="presParOf" srcId="{DB5FC0A7-7B6F-4DF9-BDF0-381127DD729A}" destId="{0F885353-FDA5-4C7C-9B08-B59F91FC39B2}" srcOrd="0" destOrd="0" presId="urn:microsoft.com/office/officeart/2005/8/layout/process2"/>
    <dgm:cxn modelId="{62A3DDC9-7634-48BE-B1B2-7510FA621EEC}" type="presParOf" srcId="{F644FE48-682B-4B08-8F74-E2658F40D8C6}" destId="{B339C0A9-213D-4B1E-97EA-234BF80A3F1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0404F-92C1-4D2D-9047-2BCC3CFFC2B3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9893C0D-0670-447E-9AFC-2EFB0C38948B}">
      <dgm:prSet phldrT="[Texte]"/>
      <dgm:spPr/>
      <dgm:t>
        <a:bodyPr/>
        <a:lstStyle/>
        <a:p>
          <a:r>
            <a:rPr lang="fr-FR" dirty="0" err="1" smtClean="0"/>
            <a:t>Findings</a:t>
          </a:r>
          <a:endParaRPr lang="fr-FR" dirty="0"/>
        </a:p>
      </dgm:t>
    </dgm:pt>
    <dgm:pt modelId="{AF30B40F-C6A7-4940-A50E-F766EE1BBC51}" type="parTrans" cxnId="{00B4750E-3402-4C6F-A1A3-63D085A6D504}">
      <dgm:prSet/>
      <dgm:spPr/>
      <dgm:t>
        <a:bodyPr/>
        <a:lstStyle/>
        <a:p>
          <a:endParaRPr lang="fr-FR"/>
        </a:p>
      </dgm:t>
    </dgm:pt>
    <dgm:pt modelId="{228B0294-719C-4B2F-B9CB-41FD634A4E35}" type="sibTrans" cxnId="{00B4750E-3402-4C6F-A1A3-63D085A6D504}">
      <dgm:prSet/>
      <dgm:spPr/>
      <dgm:t>
        <a:bodyPr/>
        <a:lstStyle/>
        <a:p>
          <a:endParaRPr lang="fr-FR"/>
        </a:p>
      </dgm:t>
    </dgm:pt>
    <dgm:pt modelId="{BD593F20-5358-46CA-B70D-63CDE6600944}">
      <dgm:prSet phldrT="[Texte]" custT="1"/>
      <dgm:spPr/>
      <dgm:t>
        <a:bodyPr/>
        <a:lstStyle/>
        <a:p>
          <a:pPr algn="ctr"/>
          <a:r>
            <a:rPr lang="en-US" sz="2200" dirty="0" smtClean="0"/>
            <a:t> Interest in MySQL, Microsoft</a:t>
          </a:r>
          <a:br>
            <a:rPr lang="en-US" sz="2200" dirty="0" smtClean="0"/>
          </a:br>
          <a:r>
            <a:rPr lang="en-US" sz="2200" dirty="0" smtClean="0"/>
            <a:t>SQL Server and SQLite has</a:t>
          </a:r>
          <a:br>
            <a:rPr lang="en-US" sz="2200" dirty="0" smtClean="0"/>
          </a:br>
          <a:r>
            <a:rPr lang="en-US" sz="2200" dirty="0" smtClean="0"/>
            <a:t>decreased for next year</a:t>
          </a:r>
          <a:endParaRPr lang="fr-FR" sz="2200" dirty="0"/>
        </a:p>
      </dgm:t>
    </dgm:pt>
    <dgm:pt modelId="{87DF80A5-5F30-445D-9757-1A59891AED46}" type="parTrans" cxnId="{EFE7E355-1E82-4E39-B626-822B049DAC60}">
      <dgm:prSet/>
      <dgm:spPr/>
      <dgm:t>
        <a:bodyPr/>
        <a:lstStyle/>
        <a:p>
          <a:endParaRPr lang="fr-FR"/>
        </a:p>
      </dgm:t>
    </dgm:pt>
    <dgm:pt modelId="{68BA1AF7-230D-43F3-A201-1A3DBB34C2DC}" type="sibTrans" cxnId="{EFE7E355-1E82-4E39-B626-822B049DAC60}">
      <dgm:prSet/>
      <dgm:spPr/>
      <dgm:t>
        <a:bodyPr/>
        <a:lstStyle/>
        <a:p>
          <a:endParaRPr lang="fr-FR"/>
        </a:p>
      </dgm:t>
    </dgm:pt>
    <dgm:pt modelId="{8B1A3050-E999-4137-BFFE-3B3D80354521}">
      <dgm:prSet phldrT="[Texte]" custT="1"/>
      <dgm:spPr/>
      <dgm:t>
        <a:bodyPr/>
        <a:lstStyle/>
        <a:p>
          <a:r>
            <a:rPr lang="fr-FR" sz="2200" dirty="0" smtClean="0"/>
            <a:t>On the </a:t>
          </a:r>
          <a:r>
            <a:rPr lang="fr-FR" sz="2200" dirty="0" err="1" smtClean="0"/>
            <a:t>other</a:t>
          </a:r>
          <a:r>
            <a:rPr lang="fr-FR" sz="2200" dirty="0" smtClean="0"/>
            <a:t> hand the opposite for PostgreSQL and </a:t>
          </a:r>
          <a:r>
            <a:rPr lang="fr-FR" sz="2200" dirty="0" err="1" smtClean="0"/>
            <a:t>MongoDB</a:t>
          </a:r>
          <a:r>
            <a:rPr lang="fr-FR" sz="2200" dirty="0" smtClean="0"/>
            <a:t> </a:t>
          </a:r>
          <a:r>
            <a:rPr lang="fr-FR" sz="2200" dirty="0" err="1" smtClean="0"/>
            <a:t>it</a:t>
          </a:r>
          <a:r>
            <a:rPr lang="fr-FR" sz="2200" dirty="0" smtClean="0"/>
            <a:t> </a:t>
          </a:r>
          <a:r>
            <a:rPr lang="fr-FR" sz="2200" dirty="0" err="1" smtClean="0"/>
            <a:t>increased</a:t>
          </a:r>
          <a:endParaRPr lang="fr-FR" sz="2200" dirty="0"/>
        </a:p>
      </dgm:t>
    </dgm:pt>
    <dgm:pt modelId="{B507B1EC-DCBD-4C68-8BB2-7A1C2F37490A}" type="parTrans" cxnId="{AFB74E6B-7057-4A10-AF67-8525268B7D33}">
      <dgm:prSet/>
      <dgm:spPr/>
      <dgm:t>
        <a:bodyPr/>
        <a:lstStyle/>
        <a:p>
          <a:endParaRPr lang="fr-FR"/>
        </a:p>
      </dgm:t>
    </dgm:pt>
    <dgm:pt modelId="{2E4BD8C6-3848-4D8B-8AD5-D2977F24C4F5}" type="sibTrans" cxnId="{AFB74E6B-7057-4A10-AF67-8525268B7D33}">
      <dgm:prSet/>
      <dgm:spPr/>
      <dgm:t>
        <a:bodyPr/>
        <a:lstStyle/>
        <a:p>
          <a:endParaRPr lang="fr-FR"/>
        </a:p>
      </dgm:t>
    </dgm:pt>
    <dgm:pt modelId="{49136FA4-1913-4F56-98ED-1A8BB9A61EC8}">
      <dgm:prSet phldrT="[Texte]" custT="1"/>
      <dgm:spPr/>
      <dgm:t>
        <a:bodyPr/>
        <a:lstStyle/>
        <a:p>
          <a:r>
            <a:rPr lang="en-US" sz="2200" dirty="0" smtClean="0"/>
            <a:t>A startup interest in</a:t>
          </a:r>
          <a:br>
            <a:rPr lang="en-US" sz="2200" dirty="0" smtClean="0"/>
          </a:br>
          <a:r>
            <a:rPr lang="en-US" sz="2200" dirty="0" err="1" smtClean="0"/>
            <a:t>Redis</a:t>
          </a:r>
          <a:r>
            <a:rPr lang="en-US" sz="2200" dirty="0" smtClean="0"/>
            <a:t> and </a:t>
          </a:r>
          <a:r>
            <a:rPr lang="en-US" sz="2200" dirty="0" err="1" smtClean="0"/>
            <a:t>Elasticsearch</a:t>
          </a:r>
          <a:r>
            <a:rPr lang="en-US" sz="2200" dirty="0" smtClean="0"/>
            <a:t> for</a:t>
          </a:r>
          <a:br>
            <a:rPr lang="en-US" sz="2200" dirty="0" smtClean="0"/>
          </a:br>
          <a:r>
            <a:rPr lang="en-US" sz="2200" dirty="0" smtClean="0"/>
            <a:t>next year</a:t>
          </a:r>
          <a:endParaRPr lang="fr-FR" sz="2200" dirty="0"/>
        </a:p>
      </dgm:t>
    </dgm:pt>
    <dgm:pt modelId="{5A61A09B-78ED-40EE-9303-5A0A12C2806B}" type="parTrans" cxnId="{14842187-140B-4D11-9240-9557DE1156CE}">
      <dgm:prSet/>
      <dgm:spPr/>
      <dgm:t>
        <a:bodyPr/>
        <a:lstStyle/>
        <a:p>
          <a:endParaRPr lang="fr-FR"/>
        </a:p>
      </dgm:t>
    </dgm:pt>
    <dgm:pt modelId="{B7967078-1DF6-415E-9AD0-189020435E85}" type="sibTrans" cxnId="{14842187-140B-4D11-9240-9557DE1156CE}">
      <dgm:prSet/>
      <dgm:spPr/>
      <dgm:t>
        <a:bodyPr/>
        <a:lstStyle/>
        <a:p>
          <a:endParaRPr lang="fr-FR"/>
        </a:p>
      </dgm:t>
    </dgm:pt>
    <dgm:pt modelId="{87A73507-CE0F-4491-A854-5A17841EFCAF}" type="pres">
      <dgm:prSet presAssocID="{40E0404F-92C1-4D2D-9047-2BCC3CFFC2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34E6ED-6426-462E-8AA3-30290EF8EB51}" type="pres">
      <dgm:prSet presAssocID="{09893C0D-0670-447E-9AFC-2EFB0C38948B}" presName="root1" presStyleCnt="0"/>
      <dgm:spPr/>
    </dgm:pt>
    <dgm:pt modelId="{DE351FAB-9A26-4279-9DFE-620AAAE99CBB}" type="pres">
      <dgm:prSet presAssocID="{09893C0D-0670-447E-9AFC-2EFB0C38948B}" presName="LevelOneTextNode" presStyleLbl="node0" presStyleIdx="0" presStyleCnt="1" custScaleX="61571" custLinFactNeighborY="0">
        <dgm:presLayoutVars>
          <dgm:chPref val="3"/>
        </dgm:presLayoutVars>
      </dgm:prSet>
      <dgm:spPr/>
    </dgm:pt>
    <dgm:pt modelId="{3BA8420B-4ED3-488A-9E20-871C89AE326B}" type="pres">
      <dgm:prSet presAssocID="{09893C0D-0670-447E-9AFC-2EFB0C38948B}" presName="level2hierChild" presStyleCnt="0"/>
      <dgm:spPr/>
    </dgm:pt>
    <dgm:pt modelId="{D25945BB-0B9F-4551-AD0F-315F3E5823D5}" type="pres">
      <dgm:prSet presAssocID="{87DF80A5-5F30-445D-9757-1A59891AED46}" presName="conn2-1" presStyleLbl="parChTrans1D2" presStyleIdx="0" presStyleCnt="3"/>
      <dgm:spPr/>
    </dgm:pt>
    <dgm:pt modelId="{68D0A935-CBD1-4E2A-96A3-6D5E14C9E684}" type="pres">
      <dgm:prSet presAssocID="{87DF80A5-5F30-445D-9757-1A59891AED46}" presName="connTx" presStyleLbl="parChTrans1D2" presStyleIdx="0" presStyleCnt="3"/>
      <dgm:spPr/>
    </dgm:pt>
    <dgm:pt modelId="{59BB245E-C4D7-4EE2-92A0-41DABBB3E101}" type="pres">
      <dgm:prSet presAssocID="{BD593F20-5358-46CA-B70D-63CDE6600944}" presName="root2" presStyleCnt="0"/>
      <dgm:spPr/>
    </dgm:pt>
    <dgm:pt modelId="{7ABA3E9E-769F-4940-A0A1-898CEA063B6E}" type="pres">
      <dgm:prSet presAssocID="{BD593F20-5358-46CA-B70D-63CDE6600944}" presName="LevelTwoTextNode" presStyleLbl="node2" presStyleIdx="0" presStyleCnt="3" custScaleX="162819" custScaleY="11578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01139C-1087-4F0E-9C03-5EC3B536BB09}" type="pres">
      <dgm:prSet presAssocID="{BD593F20-5358-46CA-B70D-63CDE6600944}" presName="level3hierChild" presStyleCnt="0"/>
      <dgm:spPr/>
    </dgm:pt>
    <dgm:pt modelId="{4A7EFB0D-51B9-41C2-BBF5-75997FCC0789}" type="pres">
      <dgm:prSet presAssocID="{B507B1EC-DCBD-4C68-8BB2-7A1C2F37490A}" presName="conn2-1" presStyleLbl="parChTrans1D2" presStyleIdx="1" presStyleCnt="3"/>
      <dgm:spPr/>
    </dgm:pt>
    <dgm:pt modelId="{FF0C73CF-632F-4D73-9E96-DC65E6F791A4}" type="pres">
      <dgm:prSet presAssocID="{B507B1EC-DCBD-4C68-8BB2-7A1C2F37490A}" presName="connTx" presStyleLbl="parChTrans1D2" presStyleIdx="1" presStyleCnt="3"/>
      <dgm:spPr/>
    </dgm:pt>
    <dgm:pt modelId="{D281B405-D0DA-4A02-BBE6-8A4161C41EE8}" type="pres">
      <dgm:prSet presAssocID="{8B1A3050-E999-4137-BFFE-3B3D80354521}" presName="root2" presStyleCnt="0"/>
      <dgm:spPr/>
    </dgm:pt>
    <dgm:pt modelId="{853F850B-2D37-42DA-B384-20FA3AB4AF6F}" type="pres">
      <dgm:prSet presAssocID="{8B1A3050-E999-4137-BFFE-3B3D80354521}" presName="LevelTwoTextNode" presStyleLbl="node2" presStyleIdx="1" presStyleCnt="3" custScaleX="162813" custScaleY="1158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56AA97-E3BB-4F0F-B977-B7754CD50468}" type="pres">
      <dgm:prSet presAssocID="{8B1A3050-E999-4137-BFFE-3B3D80354521}" presName="level3hierChild" presStyleCnt="0"/>
      <dgm:spPr/>
    </dgm:pt>
    <dgm:pt modelId="{9961D32F-C425-4E32-8D29-F7C32CC29BCA}" type="pres">
      <dgm:prSet presAssocID="{5A61A09B-78ED-40EE-9303-5A0A12C2806B}" presName="conn2-1" presStyleLbl="parChTrans1D2" presStyleIdx="2" presStyleCnt="3"/>
      <dgm:spPr/>
    </dgm:pt>
    <dgm:pt modelId="{C1A47017-4621-462B-A258-7922BEBCD7E7}" type="pres">
      <dgm:prSet presAssocID="{5A61A09B-78ED-40EE-9303-5A0A12C2806B}" presName="connTx" presStyleLbl="parChTrans1D2" presStyleIdx="2" presStyleCnt="3"/>
      <dgm:spPr/>
    </dgm:pt>
    <dgm:pt modelId="{57A30252-257F-45C4-BD1B-BF73DAAF560A}" type="pres">
      <dgm:prSet presAssocID="{49136FA4-1913-4F56-98ED-1A8BB9A61EC8}" presName="root2" presStyleCnt="0"/>
      <dgm:spPr/>
    </dgm:pt>
    <dgm:pt modelId="{F3263F9A-70B8-46FC-B4E6-08A50A468771}" type="pres">
      <dgm:prSet presAssocID="{49136FA4-1913-4F56-98ED-1A8BB9A61EC8}" presName="LevelTwoTextNode" presStyleLbl="node2" presStyleIdx="2" presStyleCnt="3" custScaleX="162813" custScaleY="1158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96C1F3-68DC-4A27-8F0C-59476CBF64BE}" type="pres">
      <dgm:prSet presAssocID="{49136FA4-1913-4F56-98ED-1A8BB9A61EC8}" presName="level3hierChild" presStyleCnt="0"/>
      <dgm:spPr/>
    </dgm:pt>
  </dgm:ptLst>
  <dgm:cxnLst>
    <dgm:cxn modelId="{94022D6A-A59D-4C18-AD0E-1E7FAF80925A}" type="presOf" srcId="{BD593F20-5358-46CA-B70D-63CDE6600944}" destId="{7ABA3E9E-769F-4940-A0A1-898CEA063B6E}" srcOrd="0" destOrd="0" presId="urn:microsoft.com/office/officeart/2008/layout/HorizontalMultiLevelHierarchy"/>
    <dgm:cxn modelId="{F0BEA8FA-75C8-4566-9888-40CF5176AC5F}" type="presOf" srcId="{87DF80A5-5F30-445D-9757-1A59891AED46}" destId="{68D0A935-CBD1-4E2A-96A3-6D5E14C9E684}" srcOrd="1" destOrd="0" presId="urn:microsoft.com/office/officeart/2008/layout/HorizontalMultiLevelHierarchy"/>
    <dgm:cxn modelId="{0805A7FE-66FC-47DE-9646-47FF50FA2FD8}" type="presOf" srcId="{87DF80A5-5F30-445D-9757-1A59891AED46}" destId="{D25945BB-0B9F-4551-AD0F-315F3E5823D5}" srcOrd="0" destOrd="0" presId="urn:microsoft.com/office/officeart/2008/layout/HorizontalMultiLevelHierarchy"/>
    <dgm:cxn modelId="{B6D8BF21-15F6-4589-8576-1E50224199D8}" type="presOf" srcId="{40E0404F-92C1-4D2D-9047-2BCC3CFFC2B3}" destId="{87A73507-CE0F-4491-A854-5A17841EFCAF}" srcOrd="0" destOrd="0" presId="urn:microsoft.com/office/officeart/2008/layout/HorizontalMultiLevelHierarchy"/>
    <dgm:cxn modelId="{F4058388-2270-4F56-8485-2E6208291325}" type="presOf" srcId="{09893C0D-0670-447E-9AFC-2EFB0C38948B}" destId="{DE351FAB-9A26-4279-9DFE-620AAAE99CBB}" srcOrd="0" destOrd="0" presId="urn:microsoft.com/office/officeart/2008/layout/HorizontalMultiLevelHierarchy"/>
    <dgm:cxn modelId="{14842187-140B-4D11-9240-9557DE1156CE}" srcId="{09893C0D-0670-447E-9AFC-2EFB0C38948B}" destId="{49136FA4-1913-4F56-98ED-1A8BB9A61EC8}" srcOrd="2" destOrd="0" parTransId="{5A61A09B-78ED-40EE-9303-5A0A12C2806B}" sibTransId="{B7967078-1DF6-415E-9AD0-189020435E85}"/>
    <dgm:cxn modelId="{0545C82A-DC60-4604-9D10-AC52FBFDB453}" type="presOf" srcId="{8B1A3050-E999-4137-BFFE-3B3D80354521}" destId="{853F850B-2D37-42DA-B384-20FA3AB4AF6F}" srcOrd="0" destOrd="0" presId="urn:microsoft.com/office/officeart/2008/layout/HorizontalMultiLevelHierarchy"/>
    <dgm:cxn modelId="{AFB74E6B-7057-4A10-AF67-8525268B7D33}" srcId="{09893C0D-0670-447E-9AFC-2EFB0C38948B}" destId="{8B1A3050-E999-4137-BFFE-3B3D80354521}" srcOrd="1" destOrd="0" parTransId="{B507B1EC-DCBD-4C68-8BB2-7A1C2F37490A}" sibTransId="{2E4BD8C6-3848-4D8B-8AD5-D2977F24C4F5}"/>
    <dgm:cxn modelId="{EFE7E355-1E82-4E39-B626-822B049DAC60}" srcId="{09893C0D-0670-447E-9AFC-2EFB0C38948B}" destId="{BD593F20-5358-46CA-B70D-63CDE6600944}" srcOrd="0" destOrd="0" parTransId="{87DF80A5-5F30-445D-9757-1A59891AED46}" sibTransId="{68BA1AF7-230D-43F3-A201-1A3DBB34C2DC}"/>
    <dgm:cxn modelId="{2ED0E366-14A7-4400-8884-074580AB2360}" type="presOf" srcId="{B507B1EC-DCBD-4C68-8BB2-7A1C2F37490A}" destId="{FF0C73CF-632F-4D73-9E96-DC65E6F791A4}" srcOrd="1" destOrd="0" presId="urn:microsoft.com/office/officeart/2008/layout/HorizontalMultiLevelHierarchy"/>
    <dgm:cxn modelId="{3637067A-AE50-429E-98B4-6AEE6EE49FAB}" type="presOf" srcId="{B507B1EC-DCBD-4C68-8BB2-7A1C2F37490A}" destId="{4A7EFB0D-51B9-41C2-BBF5-75997FCC0789}" srcOrd="0" destOrd="0" presId="urn:microsoft.com/office/officeart/2008/layout/HorizontalMultiLevelHierarchy"/>
    <dgm:cxn modelId="{00B4750E-3402-4C6F-A1A3-63D085A6D504}" srcId="{40E0404F-92C1-4D2D-9047-2BCC3CFFC2B3}" destId="{09893C0D-0670-447E-9AFC-2EFB0C38948B}" srcOrd="0" destOrd="0" parTransId="{AF30B40F-C6A7-4940-A50E-F766EE1BBC51}" sibTransId="{228B0294-719C-4B2F-B9CB-41FD634A4E35}"/>
    <dgm:cxn modelId="{A1973EF3-0CC1-4A4E-9D21-AF9BB3E72DA3}" type="presOf" srcId="{5A61A09B-78ED-40EE-9303-5A0A12C2806B}" destId="{9961D32F-C425-4E32-8D29-F7C32CC29BCA}" srcOrd="0" destOrd="0" presId="urn:microsoft.com/office/officeart/2008/layout/HorizontalMultiLevelHierarchy"/>
    <dgm:cxn modelId="{6142E089-94FA-425B-823E-EED108E39F9E}" type="presOf" srcId="{49136FA4-1913-4F56-98ED-1A8BB9A61EC8}" destId="{F3263F9A-70B8-46FC-B4E6-08A50A468771}" srcOrd="0" destOrd="0" presId="urn:microsoft.com/office/officeart/2008/layout/HorizontalMultiLevelHierarchy"/>
    <dgm:cxn modelId="{EB96DCD6-6934-4133-AE25-565B42785579}" type="presOf" srcId="{5A61A09B-78ED-40EE-9303-5A0A12C2806B}" destId="{C1A47017-4621-462B-A258-7922BEBCD7E7}" srcOrd="1" destOrd="0" presId="urn:microsoft.com/office/officeart/2008/layout/HorizontalMultiLevelHierarchy"/>
    <dgm:cxn modelId="{CA2068DE-F3CB-40AE-A4F6-6462342C842F}" type="presParOf" srcId="{87A73507-CE0F-4491-A854-5A17841EFCAF}" destId="{CA34E6ED-6426-462E-8AA3-30290EF8EB51}" srcOrd="0" destOrd="0" presId="urn:microsoft.com/office/officeart/2008/layout/HorizontalMultiLevelHierarchy"/>
    <dgm:cxn modelId="{66CEBDE2-631D-411B-8995-A716FAC3A937}" type="presParOf" srcId="{CA34E6ED-6426-462E-8AA3-30290EF8EB51}" destId="{DE351FAB-9A26-4279-9DFE-620AAAE99CBB}" srcOrd="0" destOrd="0" presId="urn:microsoft.com/office/officeart/2008/layout/HorizontalMultiLevelHierarchy"/>
    <dgm:cxn modelId="{78A55146-D161-46A4-904C-0DE6C036EDB4}" type="presParOf" srcId="{CA34E6ED-6426-462E-8AA3-30290EF8EB51}" destId="{3BA8420B-4ED3-488A-9E20-871C89AE326B}" srcOrd="1" destOrd="0" presId="urn:microsoft.com/office/officeart/2008/layout/HorizontalMultiLevelHierarchy"/>
    <dgm:cxn modelId="{D14F34C6-CE8B-40B9-8FDA-E624981B6A01}" type="presParOf" srcId="{3BA8420B-4ED3-488A-9E20-871C89AE326B}" destId="{D25945BB-0B9F-4551-AD0F-315F3E5823D5}" srcOrd="0" destOrd="0" presId="urn:microsoft.com/office/officeart/2008/layout/HorizontalMultiLevelHierarchy"/>
    <dgm:cxn modelId="{F1035F33-A1EC-41D4-AE0D-E443FFF9833A}" type="presParOf" srcId="{D25945BB-0B9F-4551-AD0F-315F3E5823D5}" destId="{68D0A935-CBD1-4E2A-96A3-6D5E14C9E684}" srcOrd="0" destOrd="0" presId="urn:microsoft.com/office/officeart/2008/layout/HorizontalMultiLevelHierarchy"/>
    <dgm:cxn modelId="{531D831A-2EBF-4083-9D52-F17DA63D70B0}" type="presParOf" srcId="{3BA8420B-4ED3-488A-9E20-871C89AE326B}" destId="{59BB245E-C4D7-4EE2-92A0-41DABBB3E101}" srcOrd="1" destOrd="0" presId="urn:microsoft.com/office/officeart/2008/layout/HorizontalMultiLevelHierarchy"/>
    <dgm:cxn modelId="{F45CFE4A-BB2C-4965-825B-48776D07BA94}" type="presParOf" srcId="{59BB245E-C4D7-4EE2-92A0-41DABBB3E101}" destId="{7ABA3E9E-769F-4940-A0A1-898CEA063B6E}" srcOrd="0" destOrd="0" presId="urn:microsoft.com/office/officeart/2008/layout/HorizontalMultiLevelHierarchy"/>
    <dgm:cxn modelId="{EF71CE88-3058-45BB-91C2-0B94BB439A5E}" type="presParOf" srcId="{59BB245E-C4D7-4EE2-92A0-41DABBB3E101}" destId="{1601139C-1087-4F0E-9C03-5EC3B536BB09}" srcOrd="1" destOrd="0" presId="urn:microsoft.com/office/officeart/2008/layout/HorizontalMultiLevelHierarchy"/>
    <dgm:cxn modelId="{74BD55FC-E61D-4A3E-AE57-D787167B5CD1}" type="presParOf" srcId="{3BA8420B-4ED3-488A-9E20-871C89AE326B}" destId="{4A7EFB0D-51B9-41C2-BBF5-75997FCC0789}" srcOrd="2" destOrd="0" presId="urn:microsoft.com/office/officeart/2008/layout/HorizontalMultiLevelHierarchy"/>
    <dgm:cxn modelId="{EAC53ADD-D419-4437-9176-9D125761B1B2}" type="presParOf" srcId="{4A7EFB0D-51B9-41C2-BBF5-75997FCC0789}" destId="{FF0C73CF-632F-4D73-9E96-DC65E6F791A4}" srcOrd="0" destOrd="0" presId="urn:microsoft.com/office/officeart/2008/layout/HorizontalMultiLevelHierarchy"/>
    <dgm:cxn modelId="{124F807E-1413-4FC7-B921-BE6F743E931C}" type="presParOf" srcId="{3BA8420B-4ED3-488A-9E20-871C89AE326B}" destId="{D281B405-D0DA-4A02-BBE6-8A4161C41EE8}" srcOrd="3" destOrd="0" presId="urn:microsoft.com/office/officeart/2008/layout/HorizontalMultiLevelHierarchy"/>
    <dgm:cxn modelId="{71FCA2F0-0B20-43E5-9D6C-E4144E0A87B8}" type="presParOf" srcId="{D281B405-D0DA-4A02-BBE6-8A4161C41EE8}" destId="{853F850B-2D37-42DA-B384-20FA3AB4AF6F}" srcOrd="0" destOrd="0" presId="urn:microsoft.com/office/officeart/2008/layout/HorizontalMultiLevelHierarchy"/>
    <dgm:cxn modelId="{5F862ED7-C9BC-401B-B55B-DC8C8C6BA98F}" type="presParOf" srcId="{D281B405-D0DA-4A02-BBE6-8A4161C41EE8}" destId="{4F56AA97-E3BB-4F0F-B977-B7754CD50468}" srcOrd="1" destOrd="0" presId="urn:microsoft.com/office/officeart/2008/layout/HorizontalMultiLevelHierarchy"/>
    <dgm:cxn modelId="{94D80E3B-0EA3-485D-9125-BAC71F618929}" type="presParOf" srcId="{3BA8420B-4ED3-488A-9E20-871C89AE326B}" destId="{9961D32F-C425-4E32-8D29-F7C32CC29BCA}" srcOrd="4" destOrd="0" presId="urn:microsoft.com/office/officeart/2008/layout/HorizontalMultiLevelHierarchy"/>
    <dgm:cxn modelId="{4166187E-B9C9-4819-8C14-8ACA03207E4E}" type="presParOf" srcId="{9961D32F-C425-4E32-8D29-F7C32CC29BCA}" destId="{C1A47017-4621-462B-A258-7922BEBCD7E7}" srcOrd="0" destOrd="0" presId="urn:microsoft.com/office/officeart/2008/layout/HorizontalMultiLevelHierarchy"/>
    <dgm:cxn modelId="{8D9582A9-7168-4B9B-A02F-F9D03BC23633}" type="presParOf" srcId="{3BA8420B-4ED3-488A-9E20-871C89AE326B}" destId="{57A30252-257F-45C4-BD1B-BF73DAAF560A}" srcOrd="5" destOrd="0" presId="urn:microsoft.com/office/officeart/2008/layout/HorizontalMultiLevelHierarchy"/>
    <dgm:cxn modelId="{0C43FEAC-0252-4394-A214-2C108374CF49}" type="presParOf" srcId="{57A30252-257F-45C4-BD1B-BF73DAAF560A}" destId="{F3263F9A-70B8-46FC-B4E6-08A50A468771}" srcOrd="0" destOrd="0" presId="urn:microsoft.com/office/officeart/2008/layout/HorizontalMultiLevelHierarchy"/>
    <dgm:cxn modelId="{206418C0-DF08-4F95-BE5E-D9BD2933A92E}" type="presParOf" srcId="{57A30252-257F-45C4-BD1B-BF73DAAF560A}" destId="{9896C1F3-68DC-4A27-8F0C-59476CBF64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62009-B64D-4DC5-B950-49D10A784E55}" type="doc">
      <dgm:prSet loTypeId="urn:microsoft.com/office/officeart/2005/8/layout/process2" loCatId="process" qsTypeId="urn:microsoft.com/office/officeart/2005/8/quickstyle/simple5" qsCatId="simple" csTypeId="urn:microsoft.com/office/officeart/2005/8/colors/accent5_2" csCatId="accent5" phldr="1"/>
      <dgm:spPr/>
    </dgm:pt>
    <dgm:pt modelId="{F5B38B46-AA60-4699-B33C-EB2676BECF3E}">
      <dgm:prSet phldrT="[Texte]"/>
      <dgm:spPr/>
      <dgm:t>
        <a:bodyPr/>
        <a:lstStyle/>
        <a:p>
          <a:r>
            <a:rPr lang="fr-FR" dirty="0" smtClean="0"/>
            <a:t>Implications</a:t>
          </a:r>
          <a:endParaRPr lang="fr-FR" dirty="0"/>
        </a:p>
      </dgm:t>
    </dgm:pt>
    <dgm:pt modelId="{50A5103F-9F7D-4486-9AA7-709C8A05F9FF}" type="parTrans" cxnId="{2E76753F-DA22-4046-9FD9-7D4989CDC98C}">
      <dgm:prSet/>
      <dgm:spPr/>
      <dgm:t>
        <a:bodyPr/>
        <a:lstStyle/>
        <a:p>
          <a:endParaRPr lang="fr-FR"/>
        </a:p>
      </dgm:t>
    </dgm:pt>
    <dgm:pt modelId="{6C423889-52E1-4253-B50C-E484C4E813E0}" type="sibTrans" cxnId="{2E76753F-DA22-4046-9FD9-7D4989CDC98C}">
      <dgm:prSet/>
      <dgm:spPr/>
      <dgm:t>
        <a:bodyPr/>
        <a:lstStyle/>
        <a:p>
          <a:endParaRPr lang="fr-FR"/>
        </a:p>
      </dgm:t>
    </dgm:pt>
    <dgm:pt modelId="{96AE09E9-80CB-4DF8-AC26-8CCDD51F7FCB}">
      <dgm:prSet phldrT="[Texte]" custT="1"/>
      <dgm:spPr/>
      <dgm:t>
        <a:bodyPr/>
        <a:lstStyle/>
        <a:p>
          <a:r>
            <a:rPr lang="fr-FR" sz="1600" dirty="0" smtClean="0"/>
            <a:t>Start </a:t>
          </a:r>
          <a:r>
            <a:rPr lang="fr-FR" sz="1600" dirty="0" err="1" smtClean="0"/>
            <a:t>noticing</a:t>
          </a:r>
          <a:r>
            <a:rPr lang="fr-FR" sz="1600" dirty="0" smtClean="0"/>
            <a:t> and </a:t>
          </a:r>
          <a:r>
            <a:rPr lang="fr-FR" sz="1600" dirty="0" err="1" smtClean="0"/>
            <a:t>employing</a:t>
          </a:r>
          <a:r>
            <a:rPr lang="fr-FR" sz="1600" dirty="0" smtClean="0"/>
            <a:t> people </a:t>
          </a:r>
          <a:r>
            <a:rPr lang="fr-FR" sz="1600" dirty="0" err="1" smtClean="0"/>
            <a:t>skilled</a:t>
          </a:r>
          <a:r>
            <a:rPr lang="fr-FR" sz="1600" dirty="0" smtClean="0"/>
            <a:t> in </a:t>
          </a:r>
          <a:r>
            <a:rPr lang="en-US" sz="1600" dirty="0" err="1" smtClean="0"/>
            <a:t>Redis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and </a:t>
          </a:r>
          <a:r>
            <a:rPr lang="en-US" sz="1600" dirty="0" err="1" smtClean="0"/>
            <a:t>Elasticsearch</a:t>
          </a:r>
          <a:endParaRPr lang="fr-FR" sz="1600" dirty="0"/>
        </a:p>
      </dgm:t>
    </dgm:pt>
    <dgm:pt modelId="{5800F49A-FFB8-44F4-B94E-64A0C20F2E2B}" type="parTrans" cxnId="{099D00F7-3D77-4283-B3BE-98A98FA30B27}">
      <dgm:prSet/>
      <dgm:spPr/>
      <dgm:t>
        <a:bodyPr/>
        <a:lstStyle/>
        <a:p>
          <a:endParaRPr lang="fr-FR"/>
        </a:p>
      </dgm:t>
    </dgm:pt>
    <dgm:pt modelId="{99C86FF0-EC44-41BE-B254-1EB9D8AEE107}" type="sibTrans" cxnId="{099D00F7-3D77-4283-B3BE-98A98FA30B27}">
      <dgm:prSet/>
      <dgm:spPr/>
      <dgm:t>
        <a:bodyPr/>
        <a:lstStyle/>
        <a:p>
          <a:endParaRPr lang="fr-FR"/>
        </a:p>
      </dgm:t>
    </dgm:pt>
    <dgm:pt modelId="{69B34A96-3D4F-49EB-9212-A986E848D9D9}">
      <dgm:prSet custT="1"/>
      <dgm:spPr/>
      <dgm:t>
        <a:bodyPr/>
        <a:lstStyle/>
        <a:p>
          <a:r>
            <a:rPr lang="fr-FR" sz="1600" dirty="0" smtClean="0"/>
            <a:t>Continue to </a:t>
          </a:r>
          <a:r>
            <a:rPr lang="fr-FR" sz="1600" dirty="0" err="1" smtClean="0"/>
            <a:t>employ</a:t>
          </a:r>
          <a:r>
            <a:rPr lang="fr-FR" sz="1600" dirty="0" smtClean="0"/>
            <a:t> </a:t>
          </a:r>
          <a:r>
            <a:rPr lang="fr-FR" sz="1800" dirty="0" smtClean="0"/>
            <a:t>people</a:t>
          </a:r>
          <a:r>
            <a:rPr lang="fr-FR" sz="1600" dirty="0" smtClean="0"/>
            <a:t> </a:t>
          </a:r>
          <a:r>
            <a:rPr lang="fr-FR" sz="1600" dirty="0" err="1" smtClean="0"/>
            <a:t>with</a:t>
          </a:r>
          <a:r>
            <a:rPr lang="fr-FR" sz="1600" dirty="0" smtClean="0"/>
            <a:t> a </a:t>
          </a:r>
          <a:r>
            <a:rPr lang="fr-FR" sz="1600" dirty="0" err="1" smtClean="0"/>
            <a:t>specilization</a:t>
          </a:r>
          <a:r>
            <a:rPr lang="fr-FR" sz="1600" dirty="0" smtClean="0"/>
            <a:t> in </a:t>
          </a:r>
          <a:r>
            <a:rPr lang="en-US" sz="1600" dirty="0" smtClean="0"/>
            <a:t>PostgreSQL and MongoDB and MySQL</a:t>
          </a:r>
          <a:endParaRPr lang="fr-FR" sz="1600" dirty="0" smtClean="0"/>
        </a:p>
      </dgm:t>
    </dgm:pt>
    <dgm:pt modelId="{C47E7226-D2B5-44D4-A25F-585D65F12A82}" type="parTrans" cxnId="{5F4DBB39-B9B2-4540-B237-AF8B8758D52C}">
      <dgm:prSet/>
      <dgm:spPr/>
      <dgm:t>
        <a:bodyPr/>
        <a:lstStyle/>
        <a:p>
          <a:endParaRPr lang="fr-FR"/>
        </a:p>
      </dgm:t>
    </dgm:pt>
    <dgm:pt modelId="{E0A7AF92-077F-4575-B18A-A221653A7FA4}" type="sibTrans" cxnId="{5F4DBB39-B9B2-4540-B237-AF8B8758D52C}">
      <dgm:prSet/>
      <dgm:spPr/>
      <dgm:t>
        <a:bodyPr/>
        <a:lstStyle/>
        <a:p>
          <a:endParaRPr lang="fr-FR"/>
        </a:p>
      </dgm:t>
    </dgm:pt>
    <dgm:pt modelId="{119CE518-DE79-4516-A66C-2D42245CDBA0}">
      <dgm:prSet phldrT="[Texte]" custT="1"/>
      <dgm:spPr/>
      <dgm:t>
        <a:bodyPr/>
        <a:lstStyle/>
        <a:p>
          <a:r>
            <a:rPr lang="en-US" sz="1600" dirty="0" smtClean="0"/>
            <a:t>Employ less people skilled in Microsoft SQL Server and SQLite</a:t>
          </a:r>
          <a:endParaRPr lang="fr-FR" sz="1600" dirty="0"/>
        </a:p>
      </dgm:t>
    </dgm:pt>
    <dgm:pt modelId="{171AB58F-C565-4855-A33C-0ED92A354AD6}" type="sibTrans" cxnId="{96154F4A-8556-427A-A4C9-04ECB15C0502}">
      <dgm:prSet/>
      <dgm:spPr/>
      <dgm:t>
        <a:bodyPr/>
        <a:lstStyle/>
        <a:p>
          <a:endParaRPr lang="fr-FR"/>
        </a:p>
      </dgm:t>
    </dgm:pt>
    <dgm:pt modelId="{9A7328EA-D863-484D-843E-6D741B21FA70}" type="parTrans" cxnId="{96154F4A-8556-427A-A4C9-04ECB15C0502}">
      <dgm:prSet/>
      <dgm:spPr/>
      <dgm:t>
        <a:bodyPr/>
        <a:lstStyle/>
        <a:p>
          <a:endParaRPr lang="fr-FR"/>
        </a:p>
      </dgm:t>
    </dgm:pt>
    <dgm:pt modelId="{F644FE48-682B-4B08-8F74-E2658F40D8C6}" type="pres">
      <dgm:prSet presAssocID="{EA262009-B64D-4DC5-B950-49D10A784E55}" presName="linearFlow" presStyleCnt="0">
        <dgm:presLayoutVars>
          <dgm:resizeHandles val="exact"/>
        </dgm:presLayoutVars>
      </dgm:prSet>
      <dgm:spPr/>
    </dgm:pt>
    <dgm:pt modelId="{AEBB998D-16E5-4C4E-88FA-51B1826315C0}" type="pres">
      <dgm:prSet presAssocID="{F5B38B46-AA60-4699-B33C-EB2676BECF3E}" presName="node" presStyleLbl="node1" presStyleIdx="0" presStyleCnt="4" custScaleX="95965" custScaleY="28244">
        <dgm:presLayoutVars>
          <dgm:bulletEnabled val="1"/>
        </dgm:presLayoutVars>
      </dgm:prSet>
      <dgm:spPr/>
    </dgm:pt>
    <dgm:pt modelId="{00BD5DF5-B0CD-403E-8D9F-C1739946A25B}" type="pres">
      <dgm:prSet presAssocID="{6C423889-52E1-4253-B50C-E484C4E813E0}" presName="sibTrans" presStyleLbl="sibTrans2D1" presStyleIdx="0" presStyleCnt="3" custFlipVert="1" custFlipHor="0" custScaleX="22966" custScaleY="14235" custLinFactNeighborY="0"/>
      <dgm:spPr/>
    </dgm:pt>
    <dgm:pt modelId="{271CE0D6-2735-4069-AAD7-F57998D3C439}" type="pres">
      <dgm:prSet presAssocID="{6C423889-52E1-4253-B50C-E484C4E813E0}" presName="connectorText" presStyleLbl="sibTrans2D1" presStyleIdx="0" presStyleCnt="3"/>
      <dgm:spPr/>
    </dgm:pt>
    <dgm:pt modelId="{AF172E33-F267-461E-AC60-58672A1425AB}" type="pres">
      <dgm:prSet presAssocID="{69B34A96-3D4F-49EB-9212-A986E848D9D9}" presName="node" presStyleLbl="node1" presStyleIdx="1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4AA88-4BF8-4A33-B362-4D3CA0E99A0F}" type="pres">
      <dgm:prSet presAssocID="{E0A7AF92-077F-4575-B18A-A221653A7FA4}" presName="sibTrans" presStyleLbl="sibTrans2D1" presStyleIdx="1" presStyleCnt="3"/>
      <dgm:spPr/>
    </dgm:pt>
    <dgm:pt modelId="{63F3B6D0-3491-4863-B5CC-509292ECFD15}" type="pres">
      <dgm:prSet presAssocID="{E0A7AF92-077F-4575-B18A-A221653A7FA4}" presName="connectorText" presStyleLbl="sibTrans2D1" presStyleIdx="1" presStyleCnt="3"/>
      <dgm:spPr/>
    </dgm:pt>
    <dgm:pt modelId="{959F7F19-AB2B-4090-A19B-C2A668D00693}" type="pres">
      <dgm:prSet presAssocID="{119CE518-DE79-4516-A66C-2D42245CDBA0}" presName="node" presStyleLbl="node1" presStyleIdx="2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FC0A7-7B6F-4DF9-BDF0-381127DD729A}" type="pres">
      <dgm:prSet presAssocID="{171AB58F-C565-4855-A33C-0ED92A354AD6}" presName="sibTrans" presStyleLbl="sibTrans2D1" presStyleIdx="2" presStyleCnt="3"/>
      <dgm:spPr/>
    </dgm:pt>
    <dgm:pt modelId="{0F885353-FDA5-4C7C-9B08-B59F91FC39B2}" type="pres">
      <dgm:prSet presAssocID="{171AB58F-C565-4855-A33C-0ED92A354AD6}" presName="connectorText" presStyleLbl="sibTrans2D1" presStyleIdx="2" presStyleCnt="3"/>
      <dgm:spPr/>
    </dgm:pt>
    <dgm:pt modelId="{B339C0A9-213D-4B1E-97EA-234BF80A3F19}" type="pres">
      <dgm:prSet presAssocID="{96AE09E9-80CB-4DF8-AC26-8CCDD51F7FCB}" presName="node" presStyleLbl="node1" presStyleIdx="3" presStyleCnt="4" custScaleX="166232" custScaleY="5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6154F4A-8556-427A-A4C9-04ECB15C0502}" srcId="{EA262009-B64D-4DC5-B950-49D10A784E55}" destId="{119CE518-DE79-4516-A66C-2D42245CDBA0}" srcOrd="2" destOrd="0" parTransId="{9A7328EA-D863-484D-843E-6D741B21FA70}" sibTransId="{171AB58F-C565-4855-A33C-0ED92A354AD6}"/>
    <dgm:cxn modelId="{5F4DBB39-B9B2-4540-B237-AF8B8758D52C}" srcId="{EA262009-B64D-4DC5-B950-49D10A784E55}" destId="{69B34A96-3D4F-49EB-9212-A986E848D9D9}" srcOrd="1" destOrd="0" parTransId="{C47E7226-D2B5-44D4-A25F-585D65F12A82}" sibTransId="{E0A7AF92-077F-4575-B18A-A221653A7FA4}"/>
    <dgm:cxn modelId="{B58A733A-2BE9-4763-8408-443775B10CCE}" type="presOf" srcId="{6C423889-52E1-4253-B50C-E484C4E813E0}" destId="{271CE0D6-2735-4069-AAD7-F57998D3C439}" srcOrd="1" destOrd="0" presId="urn:microsoft.com/office/officeart/2005/8/layout/process2"/>
    <dgm:cxn modelId="{44F43821-6618-4203-AD8E-BA5B6B2F1447}" type="presOf" srcId="{119CE518-DE79-4516-A66C-2D42245CDBA0}" destId="{959F7F19-AB2B-4090-A19B-C2A668D00693}" srcOrd="0" destOrd="0" presId="urn:microsoft.com/office/officeart/2005/8/layout/process2"/>
    <dgm:cxn modelId="{5021473F-F2A7-4D59-AC70-ADC4D72BEBB5}" type="presOf" srcId="{96AE09E9-80CB-4DF8-AC26-8CCDD51F7FCB}" destId="{B339C0A9-213D-4B1E-97EA-234BF80A3F19}" srcOrd="0" destOrd="0" presId="urn:microsoft.com/office/officeart/2005/8/layout/process2"/>
    <dgm:cxn modelId="{75C3697D-70FC-4865-8572-5BB74D106B0B}" type="presOf" srcId="{E0A7AF92-077F-4575-B18A-A221653A7FA4}" destId="{63F3B6D0-3491-4863-B5CC-509292ECFD15}" srcOrd="1" destOrd="0" presId="urn:microsoft.com/office/officeart/2005/8/layout/process2"/>
    <dgm:cxn modelId="{CB0040B3-F7A1-4737-8107-573BE271CFDF}" type="presOf" srcId="{6C423889-52E1-4253-B50C-E484C4E813E0}" destId="{00BD5DF5-B0CD-403E-8D9F-C1739946A25B}" srcOrd="0" destOrd="0" presId="urn:microsoft.com/office/officeart/2005/8/layout/process2"/>
    <dgm:cxn modelId="{2E76753F-DA22-4046-9FD9-7D4989CDC98C}" srcId="{EA262009-B64D-4DC5-B950-49D10A784E55}" destId="{F5B38B46-AA60-4699-B33C-EB2676BECF3E}" srcOrd="0" destOrd="0" parTransId="{50A5103F-9F7D-4486-9AA7-709C8A05F9FF}" sibTransId="{6C423889-52E1-4253-B50C-E484C4E813E0}"/>
    <dgm:cxn modelId="{C43DC3B9-ABD3-4ACB-8AFC-25EE939AD773}" type="presOf" srcId="{69B34A96-3D4F-49EB-9212-A986E848D9D9}" destId="{AF172E33-F267-461E-AC60-58672A1425AB}" srcOrd="0" destOrd="0" presId="urn:microsoft.com/office/officeart/2005/8/layout/process2"/>
    <dgm:cxn modelId="{4F87EB4A-612C-4E0E-966F-6D9E7DB46A28}" type="presOf" srcId="{E0A7AF92-077F-4575-B18A-A221653A7FA4}" destId="{0BA4AA88-4BF8-4A33-B362-4D3CA0E99A0F}" srcOrd="0" destOrd="0" presId="urn:microsoft.com/office/officeart/2005/8/layout/process2"/>
    <dgm:cxn modelId="{099D00F7-3D77-4283-B3BE-98A98FA30B27}" srcId="{EA262009-B64D-4DC5-B950-49D10A784E55}" destId="{96AE09E9-80CB-4DF8-AC26-8CCDD51F7FCB}" srcOrd="3" destOrd="0" parTransId="{5800F49A-FFB8-44F4-B94E-64A0C20F2E2B}" sibTransId="{99C86FF0-EC44-41BE-B254-1EB9D8AEE107}"/>
    <dgm:cxn modelId="{053149ED-0C55-4041-B032-B4A070636C67}" type="presOf" srcId="{F5B38B46-AA60-4699-B33C-EB2676BECF3E}" destId="{AEBB998D-16E5-4C4E-88FA-51B1826315C0}" srcOrd="0" destOrd="0" presId="urn:microsoft.com/office/officeart/2005/8/layout/process2"/>
    <dgm:cxn modelId="{DBBA7318-DB3B-4ABB-9DD2-08EF0CF53143}" type="presOf" srcId="{171AB58F-C565-4855-A33C-0ED92A354AD6}" destId="{DB5FC0A7-7B6F-4DF9-BDF0-381127DD729A}" srcOrd="0" destOrd="0" presId="urn:microsoft.com/office/officeart/2005/8/layout/process2"/>
    <dgm:cxn modelId="{43CDB397-7A99-4639-8CE6-26E8933283C5}" type="presOf" srcId="{171AB58F-C565-4855-A33C-0ED92A354AD6}" destId="{0F885353-FDA5-4C7C-9B08-B59F91FC39B2}" srcOrd="1" destOrd="0" presId="urn:microsoft.com/office/officeart/2005/8/layout/process2"/>
    <dgm:cxn modelId="{1D1EBEE6-A769-45EC-AC03-3AF8BFCE4BD8}" type="presOf" srcId="{EA262009-B64D-4DC5-B950-49D10A784E55}" destId="{F644FE48-682B-4B08-8F74-E2658F40D8C6}" srcOrd="0" destOrd="0" presId="urn:microsoft.com/office/officeart/2005/8/layout/process2"/>
    <dgm:cxn modelId="{1FDF1CAC-8448-4E08-AB20-A15F30D99486}" type="presParOf" srcId="{F644FE48-682B-4B08-8F74-E2658F40D8C6}" destId="{AEBB998D-16E5-4C4E-88FA-51B1826315C0}" srcOrd="0" destOrd="0" presId="urn:microsoft.com/office/officeart/2005/8/layout/process2"/>
    <dgm:cxn modelId="{D871D796-04F2-4728-86F3-C3F7214E92C7}" type="presParOf" srcId="{F644FE48-682B-4B08-8F74-E2658F40D8C6}" destId="{00BD5DF5-B0CD-403E-8D9F-C1739946A25B}" srcOrd="1" destOrd="0" presId="urn:microsoft.com/office/officeart/2005/8/layout/process2"/>
    <dgm:cxn modelId="{B24880C1-AB68-43D8-9B91-0876222BB118}" type="presParOf" srcId="{00BD5DF5-B0CD-403E-8D9F-C1739946A25B}" destId="{271CE0D6-2735-4069-AAD7-F57998D3C439}" srcOrd="0" destOrd="0" presId="urn:microsoft.com/office/officeart/2005/8/layout/process2"/>
    <dgm:cxn modelId="{93E5B057-CF3C-43CC-B064-BBF977078A16}" type="presParOf" srcId="{F644FE48-682B-4B08-8F74-E2658F40D8C6}" destId="{AF172E33-F267-461E-AC60-58672A1425AB}" srcOrd="2" destOrd="0" presId="urn:microsoft.com/office/officeart/2005/8/layout/process2"/>
    <dgm:cxn modelId="{FAC49D92-F74F-4160-AA58-D520868C9E5C}" type="presParOf" srcId="{F644FE48-682B-4B08-8F74-E2658F40D8C6}" destId="{0BA4AA88-4BF8-4A33-B362-4D3CA0E99A0F}" srcOrd="3" destOrd="0" presId="urn:microsoft.com/office/officeart/2005/8/layout/process2"/>
    <dgm:cxn modelId="{B22FEBA4-978F-4BDD-AB54-23EE0278A6B1}" type="presParOf" srcId="{0BA4AA88-4BF8-4A33-B362-4D3CA0E99A0F}" destId="{63F3B6D0-3491-4863-B5CC-509292ECFD15}" srcOrd="0" destOrd="0" presId="urn:microsoft.com/office/officeart/2005/8/layout/process2"/>
    <dgm:cxn modelId="{A8989FC7-0E54-4576-9C26-41FA1692128E}" type="presParOf" srcId="{F644FE48-682B-4B08-8F74-E2658F40D8C6}" destId="{959F7F19-AB2B-4090-A19B-C2A668D00693}" srcOrd="4" destOrd="0" presId="urn:microsoft.com/office/officeart/2005/8/layout/process2"/>
    <dgm:cxn modelId="{F49A21AB-6116-43CC-9A7D-C528DB2ABB1C}" type="presParOf" srcId="{F644FE48-682B-4B08-8F74-E2658F40D8C6}" destId="{DB5FC0A7-7B6F-4DF9-BDF0-381127DD729A}" srcOrd="5" destOrd="0" presId="urn:microsoft.com/office/officeart/2005/8/layout/process2"/>
    <dgm:cxn modelId="{BB4B913C-4AA6-41E0-A7B7-9CD1BBA0DB2F}" type="presParOf" srcId="{DB5FC0A7-7B6F-4DF9-BDF0-381127DD729A}" destId="{0F885353-FDA5-4C7C-9B08-B59F91FC39B2}" srcOrd="0" destOrd="0" presId="urn:microsoft.com/office/officeart/2005/8/layout/process2"/>
    <dgm:cxn modelId="{62A3DDC9-7634-48BE-B1B2-7510FA621EEC}" type="presParOf" srcId="{F644FE48-682B-4B08-8F74-E2658F40D8C6}" destId="{B339C0A9-213D-4B1E-97EA-234BF80A3F1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62009-B64D-4DC5-B950-49D10A784E55}" type="doc">
      <dgm:prSet loTypeId="urn:microsoft.com/office/officeart/2005/8/layout/process2" loCatId="process" qsTypeId="urn:microsoft.com/office/officeart/2005/8/quickstyle/simple5" qsCatId="simple" csTypeId="urn:microsoft.com/office/officeart/2005/8/colors/accent5_2" csCatId="accent5" phldr="1"/>
      <dgm:spPr/>
    </dgm:pt>
    <dgm:pt modelId="{F5B38B46-AA60-4699-B33C-EB2676BECF3E}">
      <dgm:prSet phldrT="[Texte]"/>
      <dgm:spPr/>
      <dgm:t>
        <a:bodyPr/>
        <a:lstStyle/>
        <a:p>
          <a:r>
            <a:rPr lang="fr-FR" dirty="0" smtClean="0"/>
            <a:t>Implications</a:t>
          </a:r>
          <a:endParaRPr lang="fr-FR" dirty="0"/>
        </a:p>
      </dgm:t>
    </dgm:pt>
    <dgm:pt modelId="{50A5103F-9F7D-4486-9AA7-709C8A05F9FF}" type="parTrans" cxnId="{2E76753F-DA22-4046-9FD9-7D4989CDC98C}">
      <dgm:prSet/>
      <dgm:spPr/>
      <dgm:t>
        <a:bodyPr/>
        <a:lstStyle/>
        <a:p>
          <a:endParaRPr lang="fr-FR"/>
        </a:p>
      </dgm:t>
    </dgm:pt>
    <dgm:pt modelId="{6C423889-52E1-4253-B50C-E484C4E813E0}" type="sibTrans" cxnId="{2E76753F-DA22-4046-9FD9-7D4989CDC98C}">
      <dgm:prSet/>
      <dgm:spPr/>
      <dgm:t>
        <a:bodyPr/>
        <a:lstStyle/>
        <a:p>
          <a:endParaRPr lang="fr-FR"/>
        </a:p>
      </dgm:t>
    </dgm:pt>
    <dgm:pt modelId="{96AE09E9-80CB-4DF8-AC26-8CCDD51F7FCB}">
      <dgm:prSet phldrT="[Texte]" custT="1"/>
      <dgm:spPr/>
      <dgm:t>
        <a:bodyPr/>
        <a:lstStyle/>
        <a:p>
          <a:pPr algn="ctr"/>
          <a:r>
            <a:rPr lang="en-US" sz="1500" dirty="0" smtClean="0"/>
            <a:t>Employ more people skilled in Docker, AWS and Android, but make reductions to Slack and Windows</a:t>
          </a:r>
          <a:endParaRPr lang="fr-FR" sz="1500" dirty="0"/>
        </a:p>
      </dgm:t>
    </dgm:pt>
    <dgm:pt modelId="{5800F49A-FFB8-44F4-B94E-64A0C20F2E2B}" type="parTrans" cxnId="{099D00F7-3D77-4283-B3BE-98A98FA30B27}">
      <dgm:prSet/>
      <dgm:spPr/>
      <dgm:t>
        <a:bodyPr/>
        <a:lstStyle/>
        <a:p>
          <a:endParaRPr lang="fr-FR"/>
        </a:p>
      </dgm:t>
    </dgm:pt>
    <dgm:pt modelId="{99C86FF0-EC44-41BE-B254-1EB9D8AEE107}" type="sibTrans" cxnId="{099D00F7-3D77-4283-B3BE-98A98FA30B27}">
      <dgm:prSet/>
      <dgm:spPr/>
      <dgm:t>
        <a:bodyPr/>
        <a:lstStyle/>
        <a:p>
          <a:endParaRPr lang="fr-FR"/>
        </a:p>
      </dgm:t>
    </dgm:pt>
    <dgm:pt modelId="{69B34A96-3D4F-49EB-9212-A986E848D9D9}">
      <dgm:prSet custT="1"/>
      <dgm:spPr/>
      <dgm:t>
        <a:bodyPr/>
        <a:lstStyle/>
        <a:p>
          <a:r>
            <a:rPr lang="fr-FR" sz="1500" dirty="0" smtClean="0"/>
            <a:t>Continue to </a:t>
          </a:r>
          <a:r>
            <a:rPr lang="fr-FR" sz="1500" dirty="0" err="1" smtClean="0"/>
            <a:t>employed</a:t>
          </a:r>
          <a:r>
            <a:rPr lang="fr-FR" sz="1500" dirty="0" smtClean="0"/>
            <a:t> </a:t>
          </a:r>
          <a:r>
            <a:rPr lang="fr-FR" sz="1500" dirty="0" err="1" smtClean="0"/>
            <a:t>workers</a:t>
          </a:r>
          <a:r>
            <a:rPr lang="fr-FR" sz="1500" dirty="0" smtClean="0"/>
            <a:t> </a:t>
          </a:r>
          <a:r>
            <a:rPr lang="fr-FR" sz="1500" dirty="0" err="1" smtClean="0"/>
            <a:t>skilled</a:t>
          </a:r>
          <a:r>
            <a:rPr lang="fr-FR" sz="1500" dirty="0" smtClean="0"/>
            <a:t> in </a:t>
          </a:r>
          <a:r>
            <a:rPr lang="en-US" sz="1500" dirty="0" smtClean="0"/>
            <a:t>JavaScript and HTML/CSS, and focus on </a:t>
          </a:r>
          <a:r>
            <a:rPr lang="en-US" sz="1500" dirty="0" err="1" smtClean="0"/>
            <a:t>TypeScript</a:t>
          </a:r>
          <a:r>
            <a:rPr lang="en-US" sz="1500" dirty="0" smtClean="0"/>
            <a:t> and Python</a:t>
          </a:r>
          <a:endParaRPr lang="fr-FR" sz="1500" dirty="0" smtClean="0"/>
        </a:p>
      </dgm:t>
    </dgm:pt>
    <dgm:pt modelId="{C47E7226-D2B5-44D4-A25F-585D65F12A82}" type="parTrans" cxnId="{5F4DBB39-B9B2-4540-B237-AF8B8758D52C}">
      <dgm:prSet/>
      <dgm:spPr/>
      <dgm:t>
        <a:bodyPr/>
        <a:lstStyle/>
        <a:p>
          <a:endParaRPr lang="fr-FR"/>
        </a:p>
      </dgm:t>
    </dgm:pt>
    <dgm:pt modelId="{E0A7AF92-077F-4575-B18A-A221653A7FA4}" type="sibTrans" cxnId="{5F4DBB39-B9B2-4540-B237-AF8B8758D52C}">
      <dgm:prSet/>
      <dgm:spPr/>
      <dgm:t>
        <a:bodyPr/>
        <a:lstStyle/>
        <a:p>
          <a:endParaRPr lang="fr-FR"/>
        </a:p>
      </dgm:t>
    </dgm:pt>
    <dgm:pt modelId="{119CE518-DE79-4516-A66C-2D42245CDBA0}">
      <dgm:prSet phldrT="[Texte]" custT="1"/>
      <dgm:spPr/>
      <dgm:t>
        <a:bodyPr/>
        <a:lstStyle/>
        <a:p>
          <a:r>
            <a:rPr lang="en-US" sz="1500" dirty="0" smtClean="0"/>
            <a:t>Continue to staff enough ASP.NET but employ more people</a:t>
          </a:r>
          <a:br>
            <a:rPr lang="en-US" sz="1500" dirty="0" smtClean="0"/>
          </a:br>
          <a:r>
            <a:rPr lang="en-US" sz="1500" dirty="0" smtClean="0"/>
            <a:t>skilled in Vue.js and React.js.</a:t>
          </a:r>
          <a:endParaRPr lang="fr-FR" sz="1500" dirty="0"/>
        </a:p>
      </dgm:t>
    </dgm:pt>
    <dgm:pt modelId="{171AB58F-C565-4855-A33C-0ED92A354AD6}" type="sibTrans" cxnId="{96154F4A-8556-427A-A4C9-04ECB15C0502}">
      <dgm:prSet/>
      <dgm:spPr/>
      <dgm:t>
        <a:bodyPr/>
        <a:lstStyle/>
        <a:p>
          <a:endParaRPr lang="fr-FR"/>
        </a:p>
      </dgm:t>
    </dgm:pt>
    <dgm:pt modelId="{9A7328EA-D863-484D-843E-6D741B21FA70}" type="parTrans" cxnId="{96154F4A-8556-427A-A4C9-04ECB15C0502}">
      <dgm:prSet/>
      <dgm:spPr/>
      <dgm:t>
        <a:bodyPr/>
        <a:lstStyle/>
        <a:p>
          <a:endParaRPr lang="fr-FR"/>
        </a:p>
      </dgm:t>
    </dgm:pt>
    <dgm:pt modelId="{3B7C6A81-224C-42A2-BFCC-F684676046FE}">
      <dgm:prSet/>
      <dgm:spPr/>
      <dgm:t>
        <a:bodyPr/>
        <a:lstStyle/>
        <a:p>
          <a:r>
            <a:rPr lang="en-US" dirty="0" smtClean="0"/>
            <a:t>Employ more people skilled in </a:t>
          </a:r>
          <a:r>
            <a:rPr lang="en-US" dirty="0" err="1" smtClean="0"/>
            <a:t>Redis</a:t>
          </a:r>
          <a:r>
            <a:rPr lang="en-US" dirty="0" smtClean="0"/>
            <a:t>, </a:t>
          </a:r>
          <a:r>
            <a:rPr lang="en-US" dirty="0" err="1" smtClean="0"/>
            <a:t>Elasticsearch</a:t>
          </a:r>
          <a:r>
            <a:rPr lang="en-US" dirty="0" smtClean="0"/>
            <a:t>, PostgreSQL</a:t>
          </a:r>
          <a:br>
            <a:rPr lang="en-US" dirty="0" smtClean="0"/>
          </a:br>
          <a:r>
            <a:rPr lang="en-US" dirty="0" smtClean="0"/>
            <a:t>and MongoDB.</a:t>
          </a:r>
          <a:endParaRPr lang="fr-FR" dirty="0"/>
        </a:p>
      </dgm:t>
    </dgm:pt>
    <dgm:pt modelId="{47277056-A72A-4494-AE0B-6A3A6BB36ECC}" type="parTrans" cxnId="{1DEAA40E-EFD2-4418-B567-465576E95010}">
      <dgm:prSet/>
      <dgm:spPr/>
      <dgm:t>
        <a:bodyPr/>
        <a:lstStyle/>
        <a:p>
          <a:endParaRPr lang="fr-FR"/>
        </a:p>
      </dgm:t>
    </dgm:pt>
    <dgm:pt modelId="{7202BD20-7DBD-4691-9107-F0720E25C43F}" type="sibTrans" cxnId="{1DEAA40E-EFD2-4418-B567-465576E95010}">
      <dgm:prSet/>
      <dgm:spPr/>
      <dgm:t>
        <a:bodyPr/>
        <a:lstStyle/>
        <a:p>
          <a:endParaRPr lang="fr-FR"/>
        </a:p>
      </dgm:t>
    </dgm:pt>
    <dgm:pt modelId="{F644FE48-682B-4B08-8F74-E2658F40D8C6}" type="pres">
      <dgm:prSet presAssocID="{EA262009-B64D-4DC5-B950-49D10A784E55}" presName="linearFlow" presStyleCnt="0">
        <dgm:presLayoutVars>
          <dgm:resizeHandles val="exact"/>
        </dgm:presLayoutVars>
      </dgm:prSet>
      <dgm:spPr/>
    </dgm:pt>
    <dgm:pt modelId="{AEBB998D-16E5-4C4E-88FA-51B1826315C0}" type="pres">
      <dgm:prSet presAssocID="{F5B38B46-AA60-4699-B33C-EB2676BECF3E}" presName="node" presStyleLbl="node1" presStyleIdx="0" presStyleCnt="5" custScaleX="95965" custScaleY="42059">
        <dgm:presLayoutVars>
          <dgm:bulletEnabled val="1"/>
        </dgm:presLayoutVars>
      </dgm:prSet>
      <dgm:spPr/>
    </dgm:pt>
    <dgm:pt modelId="{00BD5DF5-B0CD-403E-8D9F-C1739946A25B}" type="pres">
      <dgm:prSet presAssocID="{6C423889-52E1-4253-B50C-E484C4E813E0}" presName="sibTrans" presStyleLbl="sibTrans2D1" presStyleIdx="0" presStyleCnt="4" custFlipVert="1" custFlipHor="0" custScaleX="22966" custScaleY="14235" custLinFactNeighborY="0"/>
      <dgm:spPr/>
    </dgm:pt>
    <dgm:pt modelId="{271CE0D6-2735-4069-AAD7-F57998D3C439}" type="pres">
      <dgm:prSet presAssocID="{6C423889-52E1-4253-B50C-E484C4E813E0}" presName="connectorText" presStyleLbl="sibTrans2D1" presStyleIdx="0" presStyleCnt="4"/>
      <dgm:spPr/>
    </dgm:pt>
    <dgm:pt modelId="{AF172E33-F267-461E-AC60-58672A1425AB}" type="pres">
      <dgm:prSet presAssocID="{69B34A96-3D4F-49EB-9212-A986E848D9D9}" presName="node" presStyleLbl="node1" presStyleIdx="1" presStyleCnt="5" custScaleX="264649" custScaleY="57845" custLinFactNeighborX="5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4AA88-4BF8-4A33-B362-4D3CA0E99A0F}" type="pres">
      <dgm:prSet presAssocID="{E0A7AF92-077F-4575-B18A-A221653A7FA4}" presName="sibTrans" presStyleLbl="sibTrans2D1" presStyleIdx="1" presStyleCnt="4"/>
      <dgm:spPr/>
    </dgm:pt>
    <dgm:pt modelId="{63F3B6D0-3491-4863-B5CC-509292ECFD15}" type="pres">
      <dgm:prSet presAssocID="{E0A7AF92-077F-4575-B18A-A221653A7FA4}" presName="connectorText" presStyleLbl="sibTrans2D1" presStyleIdx="1" presStyleCnt="4"/>
      <dgm:spPr/>
    </dgm:pt>
    <dgm:pt modelId="{0EDD8FAF-FE0D-4DA5-A382-9FA93F9F53CF}" type="pres">
      <dgm:prSet presAssocID="{3B7C6A81-224C-42A2-BFCC-F684676046FE}" presName="node" presStyleLbl="node1" presStyleIdx="2" presStyleCnt="5" custScaleX="264649" custScaleY="57845" custLinFactNeighborX="4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64E42B-979D-4BB0-B569-70715389F4FA}" type="pres">
      <dgm:prSet presAssocID="{7202BD20-7DBD-4691-9107-F0720E25C43F}" presName="sibTrans" presStyleLbl="sibTrans2D1" presStyleIdx="2" presStyleCnt="4"/>
      <dgm:spPr/>
    </dgm:pt>
    <dgm:pt modelId="{A1004C50-66FD-4318-8326-FF7619771542}" type="pres">
      <dgm:prSet presAssocID="{7202BD20-7DBD-4691-9107-F0720E25C43F}" presName="connectorText" presStyleLbl="sibTrans2D1" presStyleIdx="2" presStyleCnt="4"/>
      <dgm:spPr/>
    </dgm:pt>
    <dgm:pt modelId="{959F7F19-AB2B-4090-A19B-C2A668D00693}" type="pres">
      <dgm:prSet presAssocID="{119CE518-DE79-4516-A66C-2D42245CDBA0}" presName="node" presStyleLbl="node1" presStyleIdx="3" presStyleCnt="5" custScaleX="264649" custScaleY="57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FC0A7-7B6F-4DF9-BDF0-381127DD729A}" type="pres">
      <dgm:prSet presAssocID="{171AB58F-C565-4855-A33C-0ED92A354AD6}" presName="sibTrans" presStyleLbl="sibTrans2D1" presStyleIdx="3" presStyleCnt="4"/>
      <dgm:spPr/>
    </dgm:pt>
    <dgm:pt modelId="{0F885353-FDA5-4C7C-9B08-B59F91FC39B2}" type="pres">
      <dgm:prSet presAssocID="{171AB58F-C565-4855-A33C-0ED92A354AD6}" presName="connectorText" presStyleLbl="sibTrans2D1" presStyleIdx="3" presStyleCnt="4"/>
      <dgm:spPr/>
    </dgm:pt>
    <dgm:pt modelId="{B339C0A9-213D-4B1E-97EA-234BF80A3F19}" type="pres">
      <dgm:prSet presAssocID="{96AE09E9-80CB-4DF8-AC26-8CCDD51F7FCB}" presName="node" presStyleLbl="node1" presStyleIdx="4" presStyleCnt="5" custScaleX="264649" custScaleY="578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DEAA40E-EFD2-4418-B567-465576E95010}" srcId="{EA262009-B64D-4DC5-B950-49D10A784E55}" destId="{3B7C6A81-224C-42A2-BFCC-F684676046FE}" srcOrd="2" destOrd="0" parTransId="{47277056-A72A-4494-AE0B-6A3A6BB36ECC}" sibTransId="{7202BD20-7DBD-4691-9107-F0720E25C43F}"/>
    <dgm:cxn modelId="{96154F4A-8556-427A-A4C9-04ECB15C0502}" srcId="{EA262009-B64D-4DC5-B950-49D10A784E55}" destId="{119CE518-DE79-4516-A66C-2D42245CDBA0}" srcOrd="3" destOrd="0" parTransId="{9A7328EA-D863-484D-843E-6D741B21FA70}" sibTransId="{171AB58F-C565-4855-A33C-0ED92A354AD6}"/>
    <dgm:cxn modelId="{5F4DBB39-B9B2-4540-B237-AF8B8758D52C}" srcId="{EA262009-B64D-4DC5-B950-49D10A784E55}" destId="{69B34A96-3D4F-49EB-9212-A986E848D9D9}" srcOrd="1" destOrd="0" parTransId="{C47E7226-D2B5-44D4-A25F-585D65F12A82}" sibTransId="{E0A7AF92-077F-4575-B18A-A221653A7FA4}"/>
    <dgm:cxn modelId="{B58A733A-2BE9-4763-8408-443775B10CCE}" type="presOf" srcId="{6C423889-52E1-4253-B50C-E484C4E813E0}" destId="{271CE0D6-2735-4069-AAD7-F57998D3C439}" srcOrd="1" destOrd="0" presId="urn:microsoft.com/office/officeart/2005/8/layout/process2"/>
    <dgm:cxn modelId="{44F43821-6618-4203-AD8E-BA5B6B2F1447}" type="presOf" srcId="{119CE518-DE79-4516-A66C-2D42245CDBA0}" destId="{959F7F19-AB2B-4090-A19B-C2A668D00693}" srcOrd="0" destOrd="0" presId="urn:microsoft.com/office/officeart/2005/8/layout/process2"/>
    <dgm:cxn modelId="{5021473F-F2A7-4D59-AC70-ADC4D72BEBB5}" type="presOf" srcId="{96AE09E9-80CB-4DF8-AC26-8CCDD51F7FCB}" destId="{B339C0A9-213D-4B1E-97EA-234BF80A3F19}" srcOrd="0" destOrd="0" presId="urn:microsoft.com/office/officeart/2005/8/layout/process2"/>
    <dgm:cxn modelId="{75C3697D-70FC-4865-8572-5BB74D106B0B}" type="presOf" srcId="{E0A7AF92-077F-4575-B18A-A221653A7FA4}" destId="{63F3B6D0-3491-4863-B5CC-509292ECFD15}" srcOrd="1" destOrd="0" presId="urn:microsoft.com/office/officeart/2005/8/layout/process2"/>
    <dgm:cxn modelId="{CB0040B3-F7A1-4737-8107-573BE271CFDF}" type="presOf" srcId="{6C423889-52E1-4253-B50C-E484C4E813E0}" destId="{00BD5DF5-B0CD-403E-8D9F-C1739946A25B}" srcOrd="0" destOrd="0" presId="urn:microsoft.com/office/officeart/2005/8/layout/process2"/>
    <dgm:cxn modelId="{2E76753F-DA22-4046-9FD9-7D4989CDC98C}" srcId="{EA262009-B64D-4DC5-B950-49D10A784E55}" destId="{F5B38B46-AA60-4699-B33C-EB2676BECF3E}" srcOrd="0" destOrd="0" parTransId="{50A5103F-9F7D-4486-9AA7-709C8A05F9FF}" sibTransId="{6C423889-52E1-4253-B50C-E484C4E813E0}"/>
    <dgm:cxn modelId="{C43DC3B9-ABD3-4ACB-8AFC-25EE939AD773}" type="presOf" srcId="{69B34A96-3D4F-49EB-9212-A986E848D9D9}" destId="{AF172E33-F267-461E-AC60-58672A1425AB}" srcOrd="0" destOrd="0" presId="urn:microsoft.com/office/officeart/2005/8/layout/process2"/>
    <dgm:cxn modelId="{4F87EB4A-612C-4E0E-966F-6D9E7DB46A28}" type="presOf" srcId="{E0A7AF92-077F-4575-B18A-A221653A7FA4}" destId="{0BA4AA88-4BF8-4A33-B362-4D3CA0E99A0F}" srcOrd="0" destOrd="0" presId="urn:microsoft.com/office/officeart/2005/8/layout/process2"/>
    <dgm:cxn modelId="{099D00F7-3D77-4283-B3BE-98A98FA30B27}" srcId="{EA262009-B64D-4DC5-B950-49D10A784E55}" destId="{96AE09E9-80CB-4DF8-AC26-8CCDD51F7FCB}" srcOrd="4" destOrd="0" parTransId="{5800F49A-FFB8-44F4-B94E-64A0C20F2E2B}" sibTransId="{99C86FF0-EC44-41BE-B254-1EB9D8AEE107}"/>
    <dgm:cxn modelId="{6471F5DE-9FFA-4794-9FDA-0A1666B43603}" type="presOf" srcId="{3B7C6A81-224C-42A2-BFCC-F684676046FE}" destId="{0EDD8FAF-FE0D-4DA5-A382-9FA93F9F53CF}" srcOrd="0" destOrd="0" presId="urn:microsoft.com/office/officeart/2005/8/layout/process2"/>
    <dgm:cxn modelId="{C6064D44-5499-4E46-ABC6-368CE9F11D28}" type="presOf" srcId="{7202BD20-7DBD-4691-9107-F0720E25C43F}" destId="{A1004C50-66FD-4318-8326-FF7619771542}" srcOrd="1" destOrd="0" presId="urn:microsoft.com/office/officeart/2005/8/layout/process2"/>
    <dgm:cxn modelId="{053149ED-0C55-4041-B032-B4A070636C67}" type="presOf" srcId="{F5B38B46-AA60-4699-B33C-EB2676BECF3E}" destId="{AEBB998D-16E5-4C4E-88FA-51B1826315C0}" srcOrd="0" destOrd="0" presId="urn:microsoft.com/office/officeart/2005/8/layout/process2"/>
    <dgm:cxn modelId="{DBBA7318-DB3B-4ABB-9DD2-08EF0CF53143}" type="presOf" srcId="{171AB58F-C565-4855-A33C-0ED92A354AD6}" destId="{DB5FC0A7-7B6F-4DF9-BDF0-381127DD729A}" srcOrd="0" destOrd="0" presId="urn:microsoft.com/office/officeart/2005/8/layout/process2"/>
    <dgm:cxn modelId="{43CDB397-7A99-4639-8CE6-26E8933283C5}" type="presOf" srcId="{171AB58F-C565-4855-A33C-0ED92A354AD6}" destId="{0F885353-FDA5-4C7C-9B08-B59F91FC39B2}" srcOrd="1" destOrd="0" presId="urn:microsoft.com/office/officeart/2005/8/layout/process2"/>
    <dgm:cxn modelId="{326CDE94-899C-4477-908F-BC825475403F}" type="presOf" srcId="{7202BD20-7DBD-4691-9107-F0720E25C43F}" destId="{2F64E42B-979D-4BB0-B569-70715389F4FA}" srcOrd="0" destOrd="0" presId="urn:microsoft.com/office/officeart/2005/8/layout/process2"/>
    <dgm:cxn modelId="{1D1EBEE6-A769-45EC-AC03-3AF8BFCE4BD8}" type="presOf" srcId="{EA262009-B64D-4DC5-B950-49D10A784E55}" destId="{F644FE48-682B-4B08-8F74-E2658F40D8C6}" srcOrd="0" destOrd="0" presId="urn:microsoft.com/office/officeart/2005/8/layout/process2"/>
    <dgm:cxn modelId="{1FDF1CAC-8448-4E08-AB20-A15F30D99486}" type="presParOf" srcId="{F644FE48-682B-4B08-8F74-E2658F40D8C6}" destId="{AEBB998D-16E5-4C4E-88FA-51B1826315C0}" srcOrd="0" destOrd="0" presId="urn:microsoft.com/office/officeart/2005/8/layout/process2"/>
    <dgm:cxn modelId="{D871D796-04F2-4728-86F3-C3F7214E92C7}" type="presParOf" srcId="{F644FE48-682B-4B08-8F74-E2658F40D8C6}" destId="{00BD5DF5-B0CD-403E-8D9F-C1739946A25B}" srcOrd="1" destOrd="0" presId="urn:microsoft.com/office/officeart/2005/8/layout/process2"/>
    <dgm:cxn modelId="{B24880C1-AB68-43D8-9B91-0876222BB118}" type="presParOf" srcId="{00BD5DF5-B0CD-403E-8D9F-C1739946A25B}" destId="{271CE0D6-2735-4069-AAD7-F57998D3C439}" srcOrd="0" destOrd="0" presId="urn:microsoft.com/office/officeart/2005/8/layout/process2"/>
    <dgm:cxn modelId="{93E5B057-CF3C-43CC-B064-BBF977078A16}" type="presParOf" srcId="{F644FE48-682B-4B08-8F74-E2658F40D8C6}" destId="{AF172E33-F267-461E-AC60-58672A1425AB}" srcOrd="2" destOrd="0" presId="urn:microsoft.com/office/officeart/2005/8/layout/process2"/>
    <dgm:cxn modelId="{FAC49D92-F74F-4160-AA58-D520868C9E5C}" type="presParOf" srcId="{F644FE48-682B-4B08-8F74-E2658F40D8C6}" destId="{0BA4AA88-4BF8-4A33-B362-4D3CA0E99A0F}" srcOrd="3" destOrd="0" presId="urn:microsoft.com/office/officeart/2005/8/layout/process2"/>
    <dgm:cxn modelId="{B22FEBA4-978F-4BDD-AB54-23EE0278A6B1}" type="presParOf" srcId="{0BA4AA88-4BF8-4A33-B362-4D3CA0E99A0F}" destId="{63F3B6D0-3491-4863-B5CC-509292ECFD15}" srcOrd="0" destOrd="0" presId="urn:microsoft.com/office/officeart/2005/8/layout/process2"/>
    <dgm:cxn modelId="{94791188-2484-45D6-BFE5-0FCAE92F8F53}" type="presParOf" srcId="{F644FE48-682B-4B08-8F74-E2658F40D8C6}" destId="{0EDD8FAF-FE0D-4DA5-A382-9FA93F9F53CF}" srcOrd="4" destOrd="0" presId="urn:microsoft.com/office/officeart/2005/8/layout/process2"/>
    <dgm:cxn modelId="{BBF0B518-C4C7-410C-9BE0-7E2B11574648}" type="presParOf" srcId="{F644FE48-682B-4B08-8F74-E2658F40D8C6}" destId="{2F64E42B-979D-4BB0-B569-70715389F4FA}" srcOrd="5" destOrd="0" presId="urn:microsoft.com/office/officeart/2005/8/layout/process2"/>
    <dgm:cxn modelId="{79CE72CF-38AD-43E9-AB83-C486A842CB2C}" type="presParOf" srcId="{2F64E42B-979D-4BB0-B569-70715389F4FA}" destId="{A1004C50-66FD-4318-8326-FF7619771542}" srcOrd="0" destOrd="0" presId="urn:microsoft.com/office/officeart/2005/8/layout/process2"/>
    <dgm:cxn modelId="{A8989FC7-0E54-4576-9C26-41FA1692128E}" type="presParOf" srcId="{F644FE48-682B-4B08-8F74-E2658F40D8C6}" destId="{959F7F19-AB2B-4090-A19B-C2A668D00693}" srcOrd="6" destOrd="0" presId="urn:microsoft.com/office/officeart/2005/8/layout/process2"/>
    <dgm:cxn modelId="{F49A21AB-6116-43CC-9A7D-C528DB2ABB1C}" type="presParOf" srcId="{F644FE48-682B-4B08-8F74-E2658F40D8C6}" destId="{DB5FC0A7-7B6F-4DF9-BDF0-381127DD729A}" srcOrd="7" destOrd="0" presId="urn:microsoft.com/office/officeart/2005/8/layout/process2"/>
    <dgm:cxn modelId="{BB4B913C-4AA6-41E0-A7B7-9CD1BBA0DB2F}" type="presParOf" srcId="{DB5FC0A7-7B6F-4DF9-BDF0-381127DD729A}" destId="{0F885353-FDA5-4C7C-9B08-B59F91FC39B2}" srcOrd="0" destOrd="0" presId="urn:microsoft.com/office/officeart/2005/8/layout/process2"/>
    <dgm:cxn modelId="{62A3DDC9-7634-48BE-B1B2-7510FA621EEC}" type="presParOf" srcId="{F644FE48-682B-4B08-8F74-E2658F40D8C6}" destId="{B339C0A9-213D-4B1E-97EA-234BF80A3F1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FCC42B-781C-49BB-956C-EE9ECFA5FD63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850D772-B311-44C5-BE6A-3B90A2B32F4A}">
      <dgm:prSet phldrT="[Texte]" custT="1"/>
      <dgm:spPr/>
      <dgm:t>
        <a:bodyPr/>
        <a:lstStyle/>
        <a:p>
          <a:pPr algn="l"/>
          <a:r>
            <a:rPr lang="en-US" sz="1600" u="sng" dirty="0" smtClean="0"/>
            <a:t>Programming Languages :</a:t>
          </a:r>
          <a:r>
            <a:rPr lang="en-US" sz="1600" dirty="0" smtClean="0"/>
            <a:t> </a:t>
          </a:r>
          <a:r>
            <a:rPr lang="en-US" sz="1600" dirty="0" err="1" smtClean="0"/>
            <a:t>TypeScript</a:t>
          </a:r>
          <a:r>
            <a:rPr lang="en-US" sz="1600" dirty="0" smtClean="0"/>
            <a:t> is gaining significant interest and Python continues to grow as well</a:t>
          </a:r>
          <a:endParaRPr lang="fr-FR" sz="1600" dirty="0"/>
        </a:p>
      </dgm:t>
    </dgm:pt>
    <dgm:pt modelId="{BF70BAB9-85A5-4A4C-9FF3-7556BE9276D3}" type="parTrans" cxnId="{02174A56-803A-4D8C-BF4E-6B5E244AB2BF}">
      <dgm:prSet/>
      <dgm:spPr/>
      <dgm:t>
        <a:bodyPr/>
        <a:lstStyle/>
        <a:p>
          <a:endParaRPr lang="fr-FR"/>
        </a:p>
      </dgm:t>
    </dgm:pt>
    <dgm:pt modelId="{F712E3F7-40E0-4EC3-8C91-EF86B3D7B902}" type="sibTrans" cxnId="{02174A56-803A-4D8C-BF4E-6B5E244AB2BF}">
      <dgm:prSet/>
      <dgm:spPr/>
      <dgm:t>
        <a:bodyPr/>
        <a:lstStyle/>
        <a:p>
          <a:endParaRPr lang="fr-FR"/>
        </a:p>
      </dgm:t>
    </dgm:pt>
    <dgm:pt modelId="{53D0B9D1-F45C-4C23-89BB-419B5469AA5C}">
      <dgm:prSet phldrT="[Texte]" custT="1"/>
      <dgm:spPr/>
      <dgm:t>
        <a:bodyPr/>
        <a:lstStyle/>
        <a:p>
          <a:pPr algn="l"/>
          <a:r>
            <a:rPr lang="en-US" sz="1600" u="sng" dirty="0" smtClean="0"/>
            <a:t>Databases :</a:t>
          </a:r>
          <a:r>
            <a:rPr lang="en-US" sz="1600" dirty="0" smtClean="0"/>
            <a:t> </a:t>
          </a:r>
          <a:r>
            <a:rPr lang="en-US" sz="1600" dirty="0" err="1" smtClean="0"/>
            <a:t>Redis</a:t>
          </a:r>
          <a:r>
            <a:rPr lang="en-US" sz="1600" dirty="0" smtClean="0"/>
            <a:t>, </a:t>
          </a:r>
          <a:r>
            <a:rPr lang="en-US" sz="1600" dirty="0" err="1" smtClean="0"/>
            <a:t>Elasticsearch</a:t>
          </a:r>
          <a:r>
            <a:rPr lang="en-US" sz="1600" dirty="0" smtClean="0"/>
            <a:t>, PostgreSQL and MongoDB are gaining more interest</a:t>
          </a:r>
          <a:endParaRPr lang="fr-FR" sz="1600" dirty="0"/>
        </a:p>
      </dgm:t>
    </dgm:pt>
    <dgm:pt modelId="{D624F17B-925C-47C5-AE79-75F0A56340A1}" type="parTrans" cxnId="{FB0A82B8-D5C0-4DAA-BA78-F6EE1E6A430C}">
      <dgm:prSet/>
      <dgm:spPr/>
      <dgm:t>
        <a:bodyPr/>
        <a:lstStyle/>
        <a:p>
          <a:endParaRPr lang="fr-FR"/>
        </a:p>
      </dgm:t>
    </dgm:pt>
    <dgm:pt modelId="{626F9E28-8CD5-444E-89C4-3521F55D1B32}" type="sibTrans" cxnId="{FB0A82B8-D5C0-4DAA-BA78-F6EE1E6A430C}">
      <dgm:prSet/>
      <dgm:spPr/>
      <dgm:t>
        <a:bodyPr/>
        <a:lstStyle/>
        <a:p>
          <a:endParaRPr lang="fr-FR"/>
        </a:p>
      </dgm:t>
    </dgm:pt>
    <dgm:pt modelId="{2A68AB54-1869-484C-95CC-4B13C7629A75}">
      <dgm:prSet phldrT="[Texte]" custT="1"/>
      <dgm:spPr/>
      <dgm:t>
        <a:bodyPr/>
        <a:lstStyle/>
        <a:p>
          <a:pPr algn="l"/>
          <a:r>
            <a:rPr lang="en-US" sz="1600" u="sng" dirty="0" smtClean="0"/>
            <a:t>Platforms :</a:t>
          </a:r>
          <a:r>
            <a:rPr lang="en-US" sz="1600" dirty="0" smtClean="0"/>
            <a:t> Interest Slack and Windows is dropping significantly.</a:t>
          </a:r>
          <a:endParaRPr lang="fr-FR" sz="1600" dirty="0"/>
        </a:p>
      </dgm:t>
    </dgm:pt>
    <dgm:pt modelId="{86C0A7E9-DF6A-4330-B129-FAE0D136391C}" type="parTrans" cxnId="{52CB28F5-79FA-46FD-B942-CA7AA55E0D70}">
      <dgm:prSet/>
      <dgm:spPr/>
      <dgm:t>
        <a:bodyPr/>
        <a:lstStyle/>
        <a:p>
          <a:endParaRPr lang="fr-FR"/>
        </a:p>
      </dgm:t>
    </dgm:pt>
    <dgm:pt modelId="{DEB1038C-784A-4649-B19D-40F0E1721AED}" type="sibTrans" cxnId="{52CB28F5-79FA-46FD-B942-CA7AA55E0D70}">
      <dgm:prSet/>
      <dgm:spPr/>
      <dgm:t>
        <a:bodyPr/>
        <a:lstStyle/>
        <a:p>
          <a:endParaRPr lang="fr-FR"/>
        </a:p>
      </dgm:t>
    </dgm:pt>
    <dgm:pt modelId="{7393FD3C-F2FB-4DB4-898E-EE85BD7C3A45}">
      <dgm:prSet custT="1"/>
      <dgm:spPr/>
      <dgm:t>
        <a:bodyPr/>
        <a:lstStyle/>
        <a:p>
          <a:pPr algn="l"/>
          <a:r>
            <a:rPr lang="en-US" sz="1600" u="sng" dirty="0" err="1" smtClean="0"/>
            <a:t>WebFrames</a:t>
          </a:r>
          <a:r>
            <a:rPr lang="en-US" sz="1600" u="sng" dirty="0" smtClean="0"/>
            <a:t> : </a:t>
          </a:r>
          <a:r>
            <a:rPr lang="en-US" sz="1600" dirty="0" smtClean="0"/>
            <a:t>Vue.js is gaining substantial interest and React.js continues to grow as well</a:t>
          </a:r>
          <a:endParaRPr lang="en-US" sz="1600" dirty="0"/>
        </a:p>
      </dgm:t>
    </dgm:pt>
    <dgm:pt modelId="{2047FCA0-81BC-4373-A589-BA04B94CEFA1}" type="parTrans" cxnId="{CD4B863D-464C-44FF-AE98-60DFEB5C59F5}">
      <dgm:prSet/>
      <dgm:spPr/>
      <dgm:t>
        <a:bodyPr/>
        <a:lstStyle/>
        <a:p>
          <a:endParaRPr lang="fr-FR"/>
        </a:p>
      </dgm:t>
    </dgm:pt>
    <dgm:pt modelId="{4E32BA23-9621-42E7-8ACF-0B7D5EFDB19B}" type="sibTrans" cxnId="{CD4B863D-464C-44FF-AE98-60DFEB5C59F5}">
      <dgm:prSet/>
      <dgm:spPr/>
      <dgm:t>
        <a:bodyPr/>
        <a:lstStyle/>
        <a:p>
          <a:endParaRPr lang="fr-FR"/>
        </a:p>
      </dgm:t>
    </dgm:pt>
    <dgm:pt modelId="{96EB292A-D20F-4982-A2D7-D5C328E35578}" type="pres">
      <dgm:prSet presAssocID="{E2FCC42B-781C-49BB-956C-EE9ECFA5FD63}" presName="linearFlow" presStyleCnt="0">
        <dgm:presLayoutVars>
          <dgm:dir/>
          <dgm:resizeHandles val="exact"/>
        </dgm:presLayoutVars>
      </dgm:prSet>
      <dgm:spPr/>
    </dgm:pt>
    <dgm:pt modelId="{626EF64E-22F3-401B-A6DB-09D86420D988}" type="pres">
      <dgm:prSet presAssocID="{5850D772-B311-44C5-BE6A-3B90A2B32F4A}" presName="composite" presStyleCnt="0"/>
      <dgm:spPr/>
    </dgm:pt>
    <dgm:pt modelId="{AD6C33B4-C034-4ACA-A22E-AC01CF139E81}" type="pres">
      <dgm:prSet presAssocID="{5850D772-B311-44C5-BE6A-3B90A2B32F4A}" presName="imgShp" presStyleLbl="fgImgPlace1" presStyleIdx="0" presStyleCnt="4" custScaleX="4704" custScaleY="4704" custLinFactNeighborY="-3690"/>
      <dgm:spPr/>
    </dgm:pt>
    <dgm:pt modelId="{1B6648FF-29EB-48D5-B892-B7DF99FE1D98}" type="pres">
      <dgm:prSet presAssocID="{5850D772-B311-44C5-BE6A-3B90A2B32F4A}" presName="txShp" presStyleLbl="node1" presStyleIdx="0" presStyleCnt="4" custScaleX="99677" custLinFactNeighborX="-824" custLinFactNeighborY="4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29C13-8BC2-4342-AA4D-C9DBD6078872}" type="pres">
      <dgm:prSet presAssocID="{F712E3F7-40E0-4EC3-8C91-EF86B3D7B902}" presName="spacing" presStyleCnt="0"/>
      <dgm:spPr/>
    </dgm:pt>
    <dgm:pt modelId="{72E7F3D0-01CD-4D57-9051-DB09336E0949}" type="pres">
      <dgm:prSet presAssocID="{53D0B9D1-F45C-4C23-89BB-419B5469AA5C}" presName="composite" presStyleCnt="0"/>
      <dgm:spPr/>
    </dgm:pt>
    <dgm:pt modelId="{D6AE9C70-4994-4CA8-AB1F-0182EF2D3107}" type="pres">
      <dgm:prSet presAssocID="{53D0B9D1-F45C-4C23-89BB-419B5469AA5C}" presName="imgShp" presStyleLbl="fgImgPlace1" presStyleIdx="1" presStyleCnt="4" custScaleX="4704" custScaleY="4704"/>
      <dgm:spPr/>
    </dgm:pt>
    <dgm:pt modelId="{D00E3E55-D223-46C4-88E8-618B1FC7F793}" type="pres">
      <dgm:prSet presAssocID="{53D0B9D1-F45C-4C23-89BB-419B5469AA5C}" presName="txShp" presStyleLbl="node1" presStyleIdx="1" presStyleCnt="4" custLinFactNeighborY="4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CA949C-DC55-46CF-A289-97965FE7B55E}" type="pres">
      <dgm:prSet presAssocID="{626F9E28-8CD5-444E-89C4-3521F55D1B32}" presName="spacing" presStyleCnt="0"/>
      <dgm:spPr/>
    </dgm:pt>
    <dgm:pt modelId="{0FF560C8-1D34-4D3B-9552-A1082238828E}" type="pres">
      <dgm:prSet presAssocID="{2A68AB54-1869-484C-95CC-4B13C7629A75}" presName="composite" presStyleCnt="0"/>
      <dgm:spPr/>
    </dgm:pt>
    <dgm:pt modelId="{5535F546-34CB-4375-8822-38EA8EC6FFBF}" type="pres">
      <dgm:prSet presAssocID="{2A68AB54-1869-484C-95CC-4B13C7629A75}" presName="imgShp" presStyleLbl="fgImgPlace1" presStyleIdx="2" presStyleCnt="4" custScaleX="4704" custScaleY="4704"/>
      <dgm:spPr/>
    </dgm:pt>
    <dgm:pt modelId="{2E54CCCF-B66F-4219-B8DF-F73DC0A1F79A}" type="pres">
      <dgm:prSet presAssocID="{2A68AB54-1869-484C-95CC-4B13C7629A75}" presName="txShp" presStyleLbl="node1" presStyleIdx="2" presStyleCnt="4" custLinFactNeighborY="56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237772-1FF3-4F11-B055-38361E8BE38A}" type="pres">
      <dgm:prSet presAssocID="{DEB1038C-784A-4649-B19D-40F0E1721AED}" presName="spacing" presStyleCnt="0"/>
      <dgm:spPr/>
    </dgm:pt>
    <dgm:pt modelId="{EA67CC89-034F-4DE8-9DB9-DA3F1B2BC220}" type="pres">
      <dgm:prSet presAssocID="{7393FD3C-F2FB-4DB4-898E-EE85BD7C3A45}" presName="composite" presStyleCnt="0"/>
      <dgm:spPr/>
    </dgm:pt>
    <dgm:pt modelId="{461C3D23-2234-45F4-A44F-BD36A34462BC}" type="pres">
      <dgm:prSet presAssocID="{7393FD3C-F2FB-4DB4-898E-EE85BD7C3A45}" presName="imgShp" presStyleLbl="fgImgPlace1" presStyleIdx="3" presStyleCnt="4" custScaleX="7330" custScaleY="4704" custLinFactNeighborY="-3690"/>
      <dgm:spPr/>
    </dgm:pt>
    <dgm:pt modelId="{4A30914D-4CF9-4AD0-A635-458F9F384E2A}" type="pres">
      <dgm:prSet presAssocID="{7393FD3C-F2FB-4DB4-898E-EE85BD7C3A45}" presName="txShp" presStyleLbl="node1" presStyleIdx="3" presStyleCnt="4" custLinFactNeighborY="35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CC4519-A24B-40FC-8D32-1B9FD1D6E99E}" type="presOf" srcId="{53D0B9D1-F45C-4C23-89BB-419B5469AA5C}" destId="{D00E3E55-D223-46C4-88E8-618B1FC7F793}" srcOrd="0" destOrd="0" presId="urn:microsoft.com/office/officeart/2005/8/layout/vList3"/>
    <dgm:cxn modelId="{970F56CA-9B13-4920-BF5C-A1BDE6E1EB07}" type="presOf" srcId="{7393FD3C-F2FB-4DB4-898E-EE85BD7C3A45}" destId="{4A30914D-4CF9-4AD0-A635-458F9F384E2A}" srcOrd="0" destOrd="0" presId="urn:microsoft.com/office/officeart/2005/8/layout/vList3"/>
    <dgm:cxn modelId="{52CB28F5-79FA-46FD-B942-CA7AA55E0D70}" srcId="{E2FCC42B-781C-49BB-956C-EE9ECFA5FD63}" destId="{2A68AB54-1869-484C-95CC-4B13C7629A75}" srcOrd="2" destOrd="0" parTransId="{86C0A7E9-DF6A-4330-B129-FAE0D136391C}" sibTransId="{DEB1038C-784A-4649-B19D-40F0E1721AED}"/>
    <dgm:cxn modelId="{FB0A82B8-D5C0-4DAA-BA78-F6EE1E6A430C}" srcId="{E2FCC42B-781C-49BB-956C-EE9ECFA5FD63}" destId="{53D0B9D1-F45C-4C23-89BB-419B5469AA5C}" srcOrd="1" destOrd="0" parTransId="{D624F17B-925C-47C5-AE79-75F0A56340A1}" sibTransId="{626F9E28-8CD5-444E-89C4-3521F55D1B32}"/>
    <dgm:cxn modelId="{CD4B863D-464C-44FF-AE98-60DFEB5C59F5}" srcId="{E2FCC42B-781C-49BB-956C-EE9ECFA5FD63}" destId="{7393FD3C-F2FB-4DB4-898E-EE85BD7C3A45}" srcOrd="3" destOrd="0" parTransId="{2047FCA0-81BC-4373-A589-BA04B94CEFA1}" sibTransId="{4E32BA23-9621-42E7-8ACF-0B7D5EFDB19B}"/>
    <dgm:cxn modelId="{BAB2C961-2D77-4EE5-B3C7-22C179F250E0}" type="presOf" srcId="{E2FCC42B-781C-49BB-956C-EE9ECFA5FD63}" destId="{96EB292A-D20F-4982-A2D7-D5C328E35578}" srcOrd="0" destOrd="0" presId="urn:microsoft.com/office/officeart/2005/8/layout/vList3"/>
    <dgm:cxn modelId="{9B3B035C-A390-4ACC-9AAE-F2A34E181C5D}" type="presOf" srcId="{5850D772-B311-44C5-BE6A-3B90A2B32F4A}" destId="{1B6648FF-29EB-48D5-B892-B7DF99FE1D98}" srcOrd="0" destOrd="0" presId="urn:microsoft.com/office/officeart/2005/8/layout/vList3"/>
    <dgm:cxn modelId="{71A05278-91C6-4184-A3F1-FF7098DF9ED9}" type="presOf" srcId="{2A68AB54-1869-484C-95CC-4B13C7629A75}" destId="{2E54CCCF-B66F-4219-B8DF-F73DC0A1F79A}" srcOrd="0" destOrd="0" presId="urn:microsoft.com/office/officeart/2005/8/layout/vList3"/>
    <dgm:cxn modelId="{02174A56-803A-4D8C-BF4E-6B5E244AB2BF}" srcId="{E2FCC42B-781C-49BB-956C-EE9ECFA5FD63}" destId="{5850D772-B311-44C5-BE6A-3B90A2B32F4A}" srcOrd="0" destOrd="0" parTransId="{BF70BAB9-85A5-4A4C-9FF3-7556BE9276D3}" sibTransId="{F712E3F7-40E0-4EC3-8C91-EF86B3D7B902}"/>
    <dgm:cxn modelId="{2830865A-849E-4A50-A692-C88725C7D0EB}" type="presParOf" srcId="{96EB292A-D20F-4982-A2D7-D5C328E35578}" destId="{626EF64E-22F3-401B-A6DB-09D86420D988}" srcOrd="0" destOrd="0" presId="urn:microsoft.com/office/officeart/2005/8/layout/vList3"/>
    <dgm:cxn modelId="{5A32D01E-76A2-4F7C-8A46-50A011F90877}" type="presParOf" srcId="{626EF64E-22F3-401B-A6DB-09D86420D988}" destId="{AD6C33B4-C034-4ACA-A22E-AC01CF139E81}" srcOrd="0" destOrd="0" presId="urn:microsoft.com/office/officeart/2005/8/layout/vList3"/>
    <dgm:cxn modelId="{69267738-8087-40CD-AB1A-030CA992B99B}" type="presParOf" srcId="{626EF64E-22F3-401B-A6DB-09D86420D988}" destId="{1B6648FF-29EB-48D5-B892-B7DF99FE1D98}" srcOrd="1" destOrd="0" presId="urn:microsoft.com/office/officeart/2005/8/layout/vList3"/>
    <dgm:cxn modelId="{221F68D9-61A6-47D8-86EB-C304198CF903}" type="presParOf" srcId="{96EB292A-D20F-4982-A2D7-D5C328E35578}" destId="{C1229C13-8BC2-4342-AA4D-C9DBD6078872}" srcOrd="1" destOrd="0" presId="urn:microsoft.com/office/officeart/2005/8/layout/vList3"/>
    <dgm:cxn modelId="{447423AF-7644-42D0-95D7-30215FC53BF5}" type="presParOf" srcId="{96EB292A-D20F-4982-A2D7-D5C328E35578}" destId="{72E7F3D0-01CD-4D57-9051-DB09336E0949}" srcOrd="2" destOrd="0" presId="urn:microsoft.com/office/officeart/2005/8/layout/vList3"/>
    <dgm:cxn modelId="{4C94F609-C717-4840-AF01-20DA6E600530}" type="presParOf" srcId="{72E7F3D0-01CD-4D57-9051-DB09336E0949}" destId="{D6AE9C70-4994-4CA8-AB1F-0182EF2D3107}" srcOrd="0" destOrd="0" presId="urn:microsoft.com/office/officeart/2005/8/layout/vList3"/>
    <dgm:cxn modelId="{4A6460EE-D09D-43B1-847B-93FF53F6AB40}" type="presParOf" srcId="{72E7F3D0-01CD-4D57-9051-DB09336E0949}" destId="{D00E3E55-D223-46C4-88E8-618B1FC7F793}" srcOrd="1" destOrd="0" presId="urn:microsoft.com/office/officeart/2005/8/layout/vList3"/>
    <dgm:cxn modelId="{DDDDC660-AD94-4CEB-BE75-1903C5CE28BF}" type="presParOf" srcId="{96EB292A-D20F-4982-A2D7-D5C328E35578}" destId="{D4CA949C-DC55-46CF-A289-97965FE7B55E}" srcOrd="3" destOrd="0" presId="urn:microsoft.com/office/officeart/2005/8/layout/vList3"/>
    <dgm:cxn modelId="{B07F44E7-5A34-492A-B524-BDD9431B5B10}" type="presParOf" srcId="{96EB292A-D20F-4982-A2D7-D5C328E35578}" destId="{0FF560C8-1D34-4D3B-9552-A1082238828E}" srcOrd="4" destOrd="0" presId="urn:microsoft.com/office/officeart/2005/8/layout/vList3"/>
    <dgm:cxn modelId="{163E2DEB-4693-4E7D-AE2A-BA0DF4246DB2}" type="presParOf" srcId="{0FF560C8-1D34-4D3B-9552-A1082238828E}" destId="{5535F546-34CB-4375-8822-38EA8EC6FFBF}" srcOrd="0" destOrd="0" presId="urn:microsoft.com/office/officeart/2005/8/layout/vList3"/>
    <dgm:cxn modelId="{E7E7E5C6-1BDE-4604-AFDC-0C660B57D210}" type="presParOf" srcId="{0FF560C8-1D34-4D3B-9552-A1082238828E}" destId="{2E54CCCF-B66F-4219-B8DF-F73DC0A1F79A}" srcOrd="1" destOrd="0" presId="urn:microsoft.com/office/officeart/2005/8/layout/vList3"/>
    <dgm:cxn modelId="{D068446C-EE4F-447D-801B-9F6EDDA09B6F}" type="presParOf" srcId="{96EB292A-D20F-4982-A2D7-D5C328E35578}" destId="{3D237772-1FF3-4F11-B055-38361E8BE38A}" srcOrd="5" destOrd="0" presId="urn:microsoft.com/office/officeart/2005/8/layout/vList3"/>
    <dgm:cxn modelId="{D0251D83-BF2A-4828-8B4E-55BEFA42C4A7}" type="presParOf" srcId="{96EB292A-D20F-4982-A2D7-D5C328E35578}" destId="{EA67CC89-034F-4DE8-9DB9-DA3F1B2BC220}" srcOrd="6" destOrd="0" presId="urn:microsoft.com/office/officeart/2005/8/layout/vList3"/>
    <dgm:cxn modelId="{E4A5B029-B932-4E1D-A0CD-7B1C6E032EED}" type="presParOf" srcId="{EA67CC89-034F-4DE8-9DB9-DA3F1B2BC220}" destId="{461C3D23-2234-45F4-A44F-BD36A34462BC}" srcOrd="0" destOrd="0" presId="urn:microsoft.com/office/officeart/2005/8/layout/vList3"/>
    <dgm:cxn modelId="{25086E07-09EF-412F-8D25-FE1D9E4DC9C7}" type="presParOf" srcId="{EA67CC89-034F-4DE8-9DB9-DA3F1B2BC220}" destId="{4A30914D-4CF9-4AD0-A635-458F9F384E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1D32F-C425-4E32-8D29-F7C32CC29BCA}">
      <dsp:nvSpPr>
        <dsp:cNvPr id="0" name=""/>
        <dsp:cNvSpPr/>
      </dsp:nvSpPr>
      <dsp:spPr>
        <a:xfrm>
          <a:off x="1093398" y="2319609"/>
          <a:ext cx="577103" cy="1238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51" y="0"/>
              </a:lnTo>
              <a:lnTo>
                <a:pt x="288551" y="1238608"/>
              </a:lnTo>
              <a:lnTo>
                <a:pt x="577103" y="12386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47788" y="2904751"/>
        <a:ext cx="68322" cy="68322"/>
      </dsp:txXfrm>
    </dsp:sp>
    <dsp:sp modelId="{4A7EFB0D-51B9-41C2-BBF5-75997FCC0789}">
      <dsp:nvSpPr>
        <dsp:cNvPr id="0" name=""/>
        <dsp:cNvSpPr/>
      </dsp:nvSpPr>
      <dsp:spPr>
        <a:xfrm>
          <a:off x="1093398" y="2273765"/>
          <a:ext cx="577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843"/>
              </a:moveTo>
              <a:lnTo>
                <a:pt x="288551" y="45843"/>
              </a:lnTo>
              <a:lnTo>
                <a:pt x="288551" y="45720"/>
              </a:lnTo>
              <a:lnTo>
                <a:pt x="577103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67522" y="2305058"/>
        <a:ext cx="28855" cy="28855"/>
      </dsp:txXfrm>
    </dsp:sp>
    <dsp:sp modelId="{D25945BB-0B9F-4551-AD0F-315F3E5823D5}">
      <dsp:nvSpPr>
        <dsp:cNvPr id="0" name=""/>
        <dsp:cNvSpPr/>
      </dsp:nvSpPr>
      <dsp:spPr>
        <a:xfrm>
          <a:off x="1093398" y="1080877"/>
          <a:ext cx="577103" cy="1238731"/>
        </a:xfrm>
        <a:custGeom>
          <a:avLst/>
          <a:gdLst/>
          <a:ahLst/>
          <a:cxnLst/>
          <a:rect l="0" t="0" r="0" b="0"/>
          <a:pathLst>
            <a:path>
              <a:moveTo>
                <a:pt x="0" y="1238731"/>
              </a:moveTo>
              <a:lnTo>
                <a:pt x="288551" y="1238731"/>
              </a:lnTo>
              <a:lnTo>
                <a:pt x="288551" y="0"/>
              </a:lnTo>
              <a:lnTo>
                <a:pt x="57710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47786" y="1666079"/>
        <a:ext cx="68328" cy="68328"/>
      </dsp:txXfrm>
    </dsp:sp>
    <dsp:sp modelId="{DE351FAB-9A26-4279-9DFE-620AAAE99CBB}">
      <dsp:nvSpPr>
        <dsp:cNvPr id="0" name=""/>
        <dsp:cNvSpPr/>
      </dsp:nvSpPr>
      <dsp:spPr>
        <a:xfrm rot="16200000">
          <a:off x="-1492511" y="2048779"/>
          <a:ext cx="4630161" cy="5416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Findings</a:t>
          </a:r>
          <a:endParaRPr lang="fr-FR" sz="3500" kern="1200" dirty="0"/>
        </a:p>
      </dsp:txBody>
      <dsp:txXfrm>
        <a:off x="-1492511" y="2048779"/>
        <a:ext cx="4630161" cy="541658"/>
      </dsp:txXfrm>
    </dsp:sp>
    <dsp:sp modelId="{7ABA3E9E-769F-4940-A0A1-898CEA063B6E}">
      <dsp:nvSpPr>
        <dsp:cNvPr id="0" name=""/>
        <dsp:cNvSpPr/>
      </dsp:nvSpPr>
      <dsp:spPr>
        <a:xfrm>
          <a:off x="1670501" y="571601"/>
          <a:ext cx="4698169" cy="101855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The </a:t>
          </a:r>
          <a:r>
            <a:rPr lang="fr-FR" sz="2400" kern="1200" dirty="0" err="1" smtClean="0"/>
            <a:t>interest</a:t>
          </a:r>
          <a:r>
            <a:rPr lang="fr-FR" sz="2400" kern="1200" dirty="0" smtClean="0"/>
            <a:t> in JavaScript &amp; HTML/CSS </a:t>
          </a:r>
          <a:r>
            <a:rPr lang="fr-FR" sz="2400" kern="1200" dirty="0" err="1" smtClean="0"/>
            <a:t>remains</a:t>
          </a:r>
          <a:r>
            <a:rPr lang="fr-FR" sz="2400" kern="1200" dirty="0" smtClean="0"/>
            <a:t> to </a:t>
          </a:r>
          <a:r>
            <a:rPr lang="fr-FR" sz="2400" kern="1200" dirty="0" err="1" smtClean="0"/>
            <a:t>be</a:t>
          </a:r>
          <a:r>
            <a:rPr lang="fr-FR" sz="2400" kern="1200" dirty="0" smtClean="0"/>
            <a:t> high </a:t>
          </a:r>
          <a:endParaRPr lang="fr-FR" sz="2400" kern="1200" dirty="0"/>
        </a:p>
      </dsp:txBody>
      <dsp:txXfrm>
        <a:off x="1670501" y="571601"/>
        <a:ext cx="4698169" cy="1018552"/>
      </dsp:txXfrm>
    </dsp:sp>
    <dsp:sp modelId="{853F850B-2D37-42DA-B384-20FA3AB4AF6F}">
      <dsp:nvSpPr>
        <dsp:cNvPr id="0" name=""/>
        <dsp:cNvSpPr/>
      </dsp:nvSpPr>
      <dsp:spPr>
        <a:xfrm>
          <a:off x="1670501" y="1810086"/>
          <a:ext cx="4697996" cy="10187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Pyton</a:t>
          </a:r>
          <a:r>
            <a:rPr lang="fr-FR" sz="2400" kern="1200" dirty="0" smtClean="0"/>
            <a:t> and </a:t>
          </a:r>
          <a:r>
            <a:rPr lang="fr-FR" sz="2400" kern="1200" dirty="0" err="1" smtClean="0"/>
            <a:t>TypeScript</a:t>
          </a:r>
          <a:r>
            <a:rPr lang="fr-FR" sz="2400" kern="1200" dirty="0" smtClean="0"/>
            <a:t> </a:t>
          </a:r>
          <a:r>
            <a:rPr lang="fr-FR" sz="2400" kern="1200" dirty="0" err="1" smtClean="0"/>
            <a:t>gained</a:t>
          </a:r>
          <a:r>
            <a:rPr lang="fr-FR" sz="2400" kern="1200" dirty="0" smtClean="0"/>
            <a:t> more </a:t>
          </a:r>
          <a:r>
            <a:rPr lang="fr-FR" sz="2400" kern="1200" dirty="0" err="1" smtClean="0"/>
            <a:t>interest</a:t>
          </a:r>
          <a:r>
            <a:rPr lang="fr-FR" sz="2400" kern="1200" dirty="0" smtClean="0"/>
            <a:t> and </a:t>
          </a:r>
          <a:r>
            <a:rPr lang="fr-FR" sz="2400" kern="1200" dirty="0" err="1" smtClean="0"/>
            <a:t>demand</a:t>
          </a:r>
          <a:endParaRPr lang="fr-FR" sz="2400" kern="1200" dirty="0"/>
        </a:p>
      </dsp:txBody>
      <dsp:txXfrm>
        <a:off x="1670501" y="1810086"/>
        <a:ext cx="4697996" cy="1018798"/>
      </dsp:txXfrm>
    </dsp:sp>
    <dsp:sp modelId="{F3263F9A-70B8-46FC-B4E6-08A50A468771}">
      <dsp:nvSpPr>
        <dsp:cNvPr id="0" name=""/>
        <dsp:cNvSpPr/>
      </dsp:nvSpPr>
      <dsp:spPr>
        <a:xfrm>
          <a:off x="1670501" y="3048817"/>
          <a:ext cx="4697996" cy="10187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The </a:t>
          </a:r>
          <a:r>
            <a:rPr lang="fr-FR" sz="2400" kern="1200" dirty="0" err="1" smtClean="0"/>
            <a:t>interest</a:t>
          </a:r>
          <a:r>
            <a:rPr lang="fr-FR" sz="2400" kern="1200" dirty="0" smtClean="0"/>
            <a:t> and demande for SQL and </a:t>
          </a:r>
          <a:r>
            <a:rPr lang="en-US" sz="2400" kern="1200" dirty="0" smtClean="0"/>
            <a:t>Bash/Shell/PowerShell has </a:t>
          </a:r>
          <a:r>
            <a:rPr lang="en-US" sz="2400" kern="1200" dirty="0" err="1" smtClean="0"/>
            <a:t>weakned</a:t>
          </a:r>
          <a:endParaRPr lang="fr-FR" sz="2400" kern="1200" dirty="0"/>
        </a:p>
      </dsp:txBody>
      <dsp:txXfrm>
        <a:off x="1670501" y="3048817"/>
        <a:ext cx="4697996" cy="1018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B998D-16E5-4C4E-88FA-51B1826315C0}">
      <dsp:nvSpPr>
        <dsp:cNvPr id="0" name=""/>
        <dsp:cNvSpPr/>
      </dsp:nvSpPr>
      <dsp:spPr>
        <a:xfrm>
          <a:off x="2588754" y="441"/>
          <a:ext cx="2514698" cy="411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Implications</a:t>
          </a:r>
          <a:endParaRPr lang="fr-FR" sz="1700" kern="1200" dirty="0"/>
        </a:p>
      </dsp:txBody>
      <dsp:txXfrm>
        <a:off x="2600797" y="12484"/>
        <a:ext cx="2490612" cy="387089"/>
      </dsp:txXfrm>
    </dsp:sp>
    <dsp:sp modelId="{00BD5DF5-B0CD-403E-8D9F-C1739946A25B}">
      <dsp:nvSpPr>
        <dsp:cNvPr id="0" name=""/>
        <dsp:cNvSpPr/>
      </dsp:nvSpPr>
      <dsp:spPr>
        <a:xfrm rot="16200000" flipV="1">
          <a:off x="3783415" y="728938"/>
          <a:ext cx="125376" cy="932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3818127" y="740853"/>
        <a:ext cx="55952" cy="97400"/>
      </dsp:txXfrm>
    </dsp:sp>
    <dsp:sp modelId="{AF172E33-F267-461E-AC60-58672A1425AB}">
      <dsp:nvSpPr>
        <dsp:cNvPr id="0" name=""/>
        <dsp:cNvSpPr/>
      </dsp:nvSpPr>
      <dsp:spPr>
        <a:xfrm>
          <a:off x="1668104" y="1139514"/>
          <a:ext cx="4355998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Continue to </a:t>
          </a:r>
          <a:r>
            <a:rPr lang="fr-FR" sz="1600" kern="1200" dirty="0" err="1" smtClean="0"/>
            <a:t>employ</a:t>
          </a:r>
          <a:r>
            <a:rPr lang="fr-FR" sz="1600" kern="1200" dirty="0" smtClean="0"/>
            <a:t> </a:t>
          </a:r>
          <a:r>
            <a:rPr lang="fr-FR" sz="1800" kern="1200" dirty="0" smtClean="0"/>
            <a:t>people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with</a:t>
          </a:r>
          <a:r>
            <a:rPr lang="fr-FR" sz="1600" kern="1200" dirty="0" smtClean="0"/>
            <a:t> a </a:t>
          </a:r>
          <a:r>
            <a:rPr lang="fr-FR" sz="1600" kern="1200" dirty="0" err="1" smtClean="0"/>
            <a:t>strong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specilization</a:t>
          </a:r>
          <a:r>
            <a:rPr lang="fr-FR" sz="1600" kern="1200" dirty="0" smtClean="0"/>
            <a:t> in JavaScript &amp; HTML/CSS</a:t>
          </a:r>
        </a:p>
      </dsp:txBody>
      <dsp:txXfrm>
        <a:off x="1690246" y="1161656"/>
        <a:ext cx="4311714" cy="711711"/>
      </dsp:txXfrm>
    </dsp:sp>
    <dsp:sp modelId="{0BA4AA88-4BF8-4A33-B362-4D3CA0E99A0F}">
      <dsp:nvSpPr>
        <dsp:cNvPr id="0" name=""/>
        <dsp:cNvSpPr/>
      </dsp:nvSpPr>
      <dsp:spPr>
        <a:xfrm rot="5400000">
          <a:off x="3573142" y="1931904"/>
          <a:ext cx="545923" cy="6551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3649572" y="1986497"/>
        <a:ext cx="393064" cy="382146"/>
      </dsp:txXfrm>
    </dsp:sp>
    <dsp:sp modelId="{959F7F19-AB2B-4090-A19B-C2A668D00693}">
      <dsp:nvSpPr>
        <dsp:cNvPr id="0" name=""/>
        <dsp:cNvSpPr/>
      </dsp:nvSpPr>
      <dsp:spPr>
        <a:xfrm>
          <a:off x="1668104" y="2623407"/>
          <a:ext cx="4355998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Employ more people skilled in Python</a:t>
          </a:r>
          <a:br>
            <a:rPr lang="en-US" sz="1600" kern="1200" dirty="0" smtClean="0"/>
          </a:br>
          <a:r>
            <a:rPr lang="en-US" sz="1600" kern="1200" dirty="0" smtClean="0"/>
            <a:t>and </a:t>
          </a:r>
          <a:r>
            <a:rPr lang="en-US" sz="1600" kern="1200" dirty="0" err="1" smtClean="0"/>
            <a:t>TypeScript</a:t>
          </a:r>
          <a:endParaRPr lang="fr-FR" sz="1600" kern="1200" dirty="0"/>
        </a:p>
      </dsp:txBody>
      <dsp:txXfrm>
        <a:off x="1690246" y="2645549"/>
        <a:ext cx="4311714" cy="711711"/>
      </dsp:txXfrm>
    </dsp:sp>
    <dsp:sp modelId="{DB5FC0A7-7B6F-4DF9-BDF0-381127DD729A}">
      <dsp:nvSpPr>
        <dsp:cNvPr id="0" name=""/>
        <dsp:cNvSpPr/>
      </dsp:nvSpPr>
      <dsp:spPr>
        <a:xfrm rot="5400000">
          <a:off x="3573142" y="3415797"/>
          <a:ext cx="545923" cy="6551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3649572" y="3470390"/>
        <a:ext cx="393064" cy="382146"/>
      </dsp:txXfrm>
    </dsp:sp>
    <dsp:sp modelId="{B339C0A9-213D-4B1E-97EA-234BF80A3F19}">
      <dsp:nvSpPr>
        <dsp:cNvPr id="0" name=""/>
        <dsp:cNvSpPr/>
      </dsp:nvSpPr>
      <dsp:spPr>
        <a:xfrm>
          <a:off x="1668104" y="4107300"/>
          <a:ext cx="4355998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Reduce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interest</a:t>
          </a:r>
          <a:r>
            <a:rPr lang="fr-FR" sz="1600" kern="1200" dirty="0" smtClean="0"/>
            <a:t> in people </a:t>
          </a:r>
          <a:r>
            <a:rPr lang="fr-FR" sz="1600" kern="1200" dirty="0" err="1" smtClean="0"/>
            <a:t>skilled</a:t>
          </a:r>
          <a:r>
            <a:rPr lang="fr-FR" sz="1600" kern="1200" dirty="0" smtClean="0"/>
            <a:t> in SQL and </a:t>
          </a:r>
          <a:r>
            <a:rPr lang="en-US" sz="1600" kern="1200" dirty="0" smtClean="0"/>
            <a:t>Bash/Shell/PowerShell</a:t>
          </a:r>
          <a:endParaRPr lang="fr-FR" sz="1600" kern="1200" dirty="0"/>
        </a:p>
      </dsp:txBody>
      <dsp:txXfrm>
        <a:off x="1690246" y="4129442"/>
        <a:ext cx="4311714" cy="711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1D32F-C425-4E32-8D29-F7C32CC29BCA}">
      <dsp:nvSpPr>
        <dsp:cNvPr id="0" name=""/>
        <dsp:cNvSpPr/>
      </dsp:nvSpPr>
      <dsp:spPr>
        <a:xfrm>
          <a:off x="1093398" y="2319609"/>
          <a:ext cx="577103" cy="1238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51" y="0"/>
              </a:lnTo>
              <a:lnTo>
                <a:pt x="288551" y="1238608"/>
              </a:lnTo>
              <a:lnTo>
                <a:pt x="577103" y="12386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47788" y="2904751"/>
        <a:ext cx="68322" cy="68322"/>
      </dsp:txXfrm>
    </dsp:sp>
    <dsp:sp modelId="{4A7EFB0D-51B9-41C2-BBF5-75997FCC0789}">
      <dsp:nvSpPr>
        <dsp:cNvPr id="0" name=""/>
        <dsp:cNvSpPr/>
      </dsp:nvSpPr>
      <dsp:spPr>
        <a:xfrm>
          <a:off x="1093398" y="2273765"/>
          <a:ext cx="577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843"/>
              </a:moveTo>
              <a:lnTo>
                <a:pt x="288551" y="45843"/>
              </a:lnTo>
              <a:lnTo>
                <a:pt x="288551" y="45720"/>
              </a:lnTo>
              <a:lnTo>
                <a:pt x="577103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67522" y="2305058"/>
        <a:ext cx="28855" cy="28855"/>
      </dsp:txXfrm>
    </dsp:sp>
    <dsp:sp modelId="{D25945BB-0B9F-4551-AD0F-315F3E5823D5}">
      <dsp:nvSpPr>
        <dsp:cNvPr id="0" name=""/>
        <dsp:cNvSpPr/>
      </dsp:nvSpPr>
      <dsp:spPr>
        <a:xfrm>
          <a:off x="1093398" y="1080877"/>
          <a:ext cx="577103" cy="1238731"/>
        </a:xfrm>
        <a:custGeom>
          <a:avLst/>
          <a:gdLst/>
          <a:ahLst/>
          <a:cxnLst/>
          <a:rect l="0" t="0" r="0" b="0"/>
          <a:pathLst>
            <a:path>
              <a:moveTo>
                <a:pt x="0" y="1238731"/>
              </a:moveTo>
              <a:lnTo>
                <a:pt x="288551" y="1238731"/>
              </a:lnTo>
              <a:lnTo>
                <a:pt x="288551" y="0"/>
              </a:lnTo>
              <a:lnTo>
                <a:pt x="57710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47786" y="1666079"/>
        <a:ext cx="68328" cy="68328"/>
      </dsp:txXfrm>
    </dsp:sp>
    <dsp:sp modelId="{DE351FAB-9A26-4279-9DFE-620AAAE99CBB}">
      <dsp:nvSpPr>
        <dsp:cNvPr id="0" name=""/>
        <dsp:cNvSpPr/>
      </dsp:nvSpPr>
      <dsp:spPr>
        <a:xfrm rot="16200000">
          <a:off x="-1492511" y="2048779"/>
          <a:ext cx="4630161" cy="5416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Findings</a:t>
          </a:r>
          <a:endParaRPr lang="fr-FR" sz="3500" kern="1200" dirty="0"/>
        </a:p>
      </dsp:txBody>
      <dsp:txXfrm>
        <a:off x="-1492511" y="2048779"/>
        <a:ext cx="4630161" cy="541658"/>
      </dsp:txXfrm>
    </dsp:sp>
    <dsp:sp modelId="{7ABA3E9E-769F-4940-A0A1-898CEA063B6E}">
      <dsp:nvSpPr>
        <dsp:cNvPr id="0" name=""/>
        <dsp:cNvSpPr/>
      </dsp:nvSpPr>
      <dsp:spPr>
        <a:xfrm>
          <a:off x="1670501" y="571601"/>
          <a:ext cx="4698169" cy="101855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Interest in MySQL, Microsoft</a:t>
          </a:r>
          <a:br>
            <a:rPr lang="en-US" sz="2200" kern="1200" dirty="0" smtClean="0"/>
          </a:br>
          <a:r>
            <a:rPr lang="en-US" sz="2200" kern="1200" dirty="0" smtClean="0"/>
            <a:t>SQL Server and SQLite has</a:t>
          </a:r>
          <a:br>
            <a:rPr lang="en-US" sz="2200" kern="1200" dirty="0" smtClean="0"/>
          </a:br>
          <a:r>
            <a:rPr lang="en-US" sz="2200" kern="1200" dirty="0" smtClean="0"/>
            <a:t>decreased for next year</a:t>
          </a:r>
          <a:endParaRPr lang="fr-FR" sz="2200" kern="1200" dirty="0"/>
        </a:p>
      </dsp:txBody>
      <dsp:txXfrm>
        <a:off x="1670501" y="571601"/>
        <a:ext cx="4698169" cy="1018552"/>
      </dsp:txXfrm>
    </dsp:sp>
    <dsp:sp modelId="{853F850B-2D37-42DA-B384-20FA3AB4AF6F}">
      <dsp:nvSpPr>
        <dsp:cNvPr id="0" name=""/>
        <dsp:cNvSpPr/>
      </dsp:nvSpPr>
      <dsp:spPr>
        <a:xfrm>
          <a:off x="1670501" y="1810086"/>
          <a:ext cx="4697996" cy="10187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On the </a:t>
          </a:r>
          <a:r>
            <a:rPr lang="fr-FR" sz="2200" kern="1200" dirty="0" err="1" smtClean="0"/>
            <a:t>other</a:t>
          </a:r>
          <a:r>
            <a:rPr lang="fr-FR" sz="2200" kern="1200" dirty="0" smtClean="0"/>
            <a:t> hand the opposite for PostgreSQL and </a:t>
          </a:r>
          <a:r>
            <a:rPr lang="fr-FR" sz="2200" kern="1200" dirty="0" err="1" smtClean="0"/>
            <a:t>MongoDB</a:t>
          </a:r>
          <a:r>
            <a:rPr lang="fr-FR" sz="2200" kern="1200" dirty="0" smtClean="0"/>
            <a:t> </a:t>
          </a:r>
          <a:r>
            <a:rPr lang="fr-FR" sz="2200" kern="1200" dirty="0" err="1" smtClean="0"/>
            <a:t>it</a:t>
          </a:r>
          <a:r>
            <a:rPr lang="fr-FR" sz="2200" kern="1200" dirty="0" smtClean="0"/>
            <a:t> </a:t>
          </a:r>
          <a:r>
            <a:rPr lang="fr-FR" sz="2200" kern="1200" dirty="0" err="1" smtClean="0"/>
            <a:t>increased</a:t>
          </a:r>
          <a:endParaRPr lang="fr-FR" sz="2200" kern="1200" dirty="0"/>
        </a:p>
      </dsp:txBody>
      <dsp:txXfrm>
        <a:off x="1670501" y="1810086"/>
        <a:ext cx="4697996" cy="1018798"/>
      </dsp:txXfrm>
    </dsp:sp>
    <dsp:sp modelId="{F3263F9A-70B8-46FC-B4E6-08A50A468771}">
      <dsp:nvSpPr>
        <dsp:cNvPr id="0" name=""/>
        <dsp:cNvSpPr/>
      </dsp:nvSpPr>
      <dsp:spPr>
        <a:xfrm>
          <a:off x="1670501" y="3048817"/>
          <a:ext cx="4697996" cy="10187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 startup interest in</a:t>
          </a:r>
          <a:br>
            <a:rPr lang="en-US" sz="2200" kern="1200" dirty="0" smtClean="0"/>
          </a:br>
          <a:r>
            <a:rPr lang="en-US" sz="2200" kern="1200" dirty="0" err="1" smtClean="0"/>
            <a:t>Redis</a:t>
          </a:r>
          <a:r>
            <a:rPr lang="en-US" sz="2200" kern="1200" dirty="0" smtClean="0"/>
            <a:t> and </a:t>
          </a:r>
          <a:r>
            <a:rPr lang="en-US" sz="2200" kern="1200" dirty="0" err="1" smtClean="0"/>
            <a:t>Elasticsearch</a:t>
          </a:r>
          <a:r>
            <a:rPr lang="en-US" sz="2200" kern="1200" dirty="0" smtClean="0"/>
            <a:t> for</a:t>
          </a:r>
          <a:br>
            <a:rPr lang="en-US" sz="2200" kern="1200" dirty="0" smtClean="0"/>
          </a:br>
          <a:r>
            <a:rPr lang="en-US" sz="2200" kern="1200" dirty="0" smtClean="0"/>
            <a:t>next year</a:t>
          </a:r>
          <a:endParaRPr lang="fr-FR" sz="2200" kern="1200" dirty="0"/>
        </a:p>
      </dsp:txBody>
      <dsp:txXfrm>
        <a:off x="1670501" y="3048817"/>
        <a:ext cx="4697996" cy="1018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B998D-16E5-4C4E-88FA-51B1826315C0}">
      <dsp:nvSpPr>
        <dsp:cNvPr id="0" name=""/>
        <dsp:cNvSpPr/>
      </dsp:nvSpPr>
      <dsp:spPr>
        <a:xfrm>
          <a:off x="2540730" y="441"/>
          <a:ext cx="2610746" cy="411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Implications</a:t>
          </a:r>
          <a:endParaRPr lang="fr-FR" sz="1700" kern="1200" dirty="0"/>
        </a:p>
      </dsp:txBody>
      <dsp:txXfrm>
        <a:off x="2552773" y="12484"/>
        <a:ext cx="2586660" cy="387089"/>
      </dsp:txXfrm>
    </dsp:sp>
    <dsp:sp modelId="{00BD5DF5-B0CD-403E-8D9F-C1739946A25B}">
      <dsp:nvSpPr>
        <dsp:cNvPr id="0" name=""/>
        <dsp:cNvSpPr/>
      </dsp:nvSpPr>
      <dsp:spPr>
        <a:xfrm rot="16200000" flipV="1">
          <a:off x="3783415" y="728938"/>
          <a:ext cx="125376" cy="932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-5400000">
        <a:off x="3818127" y="740853"/>
        <a:ext cx="55952" cy="97400"/>
      </dsp:txXfrm>
    </dsp:sp>
    <dsp:sp modelId="{AF172E33-F267-461E-AC60-58672A1425AB}">
      <dsp:nvSpPr>
        <dsp:cNvPr id="0" name=""/>
        <dsp:cNvSpPr/>
      </dsp:nvSpPr>
      <dsp:spPr>
        <a:xfrm>
          <a:off x="1584917" y="1139514"/>
          <a:ext cx="4522373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Continue to </a:t>
          </a:r>
          <a:r>
            <a:rPr lang="fr-FR" sz="1600" kern="1200" dirty="0" err="1" smtClean="0"/>
            <a:t>employ</a:t>
          </a:r>
          <a:r>
            <a:rPr lang="fr-FR" sz="1600" kern="1200" dirty="0" smtClean="0"/>
            <a:t> </a:t>
          </a:r>
          <a:r>
            <a:rPr lang="fr-FR" sz="1800" kern="1200" dirty="0" smtClean="0"/>
            <a:t>people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with</a:t>
          </a:r>
          <a:r>
            <a:rPr lang="fr-FR" sz="1600" kern="1200" dirty="0" smtClean="0"/>
            <a:t> a </a:t>
          </a:r>
          <a:r>
            <a:rPr lang="fr-FR" sz="1600" kern="1200" dirty="0" err="1" smtClean="0"/>
            <a:t>specilization</a:t>
          </a:r>
          <a:r>
            <a:rPr lang="fr-FR" sz="1600" kern="1200" dirty="0" smtClean="0"/>
            <a:t> in </a:t>
          </a:r>
          <a:r>
            <a:rPr lang="en-US" sz="1600" kern="1200" dirty="0" smtClean="0"/>
            <a:t>PostgreSQL and MongoDB and MySQL</a:t>
          </a:r>
          <a:endParaRPr lang="fr-FR" sz="1600" kern="1200" dirty="0" smtClean="0"/>
        </a:p>
      </dsp:txBody>
      <dsp:txXfrm>
        <a:off x="1607059" y="1161656"/>
        <a:ext cx="4478089" cy="711711"/>
      </dsp:txXfrm>
    </dsp:sp>
    <dsp:sp modelId="{0BA4AA88-4BF8-4A33-B362-4D3CA0E99A0F}">
      <dsp:nvSpPr>
        <dsp:cNvPr id="0" name=""/>
        <dsp:cNvSpPr/>
      </dsp:nvSpPr>
      <dsp:spPr>
        <a:xfrm rot="5400000">
          <a:off x="3573142" y="1931904"/>
          <a:ext cx="545923" cy="6551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3649572" y="1986497"/>
        <a:ext cx="393064" cy="382146"/>
      </dsp:txXfrm>
    </dsp:sp>
    <dsp:sp modelId="{959F7F19-AB2B-4090-A19B-C2A668D00693}">
      <dsp:nvSpPr>
        <dsp:cNvPr id="0" name=""/>
        <dsp:cNvSpPr/>
      </dsp:nvSpPr>
      <dsp:spPr>
        <a:xfrm>
          <a:off x="1584917" y="2623407"/>
          <a:ext cx="4522373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Employ less people skilled in Microsoft SQL Server and SQLite</a:t>
          </a:r>
          <a:endParaRPr lang="fr-FR" sz="1600" kern="1200" dirty="0"/>
        </a:p>
      </dsp:txBody>
      <dsp:txXfrm>
        <a:off x="1607059" y="2645549"/>
        <a:ext cx="4478089" cy="711711"/>
      </dsp:txXfrm>
    </dsp:sp>
    <dsp:sp modelId="{DB5FC0A7-7B6F-4DF9-BDF0-381127DD729A}">
      <dsp:nvSpPr>
        <dsp:cNvPr id="0" name=""/>
        <dsp:cNvSpPr/>
      </dsp:nvSpPr>
      <dsp:spPr>
        <a:xfrm rot="5400000">
          <a:off x="3573142" y="3415797"/>
          <a:ext cx="545923" cy="6551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-5400000">
        <a:off x="3649572" y="3470390"/>
        <a:ext cx="393064" cy="382146"/>
      </dsp:txXfrm>
    </dsp:sp>
    <dsp:sp modelId="{B339C0A9-213D-4B1E-97EA-234BF80A3F19}">
      <dsp:nvSpPr>
        <dsp:cNvPr id="0" name=""/>
        <dsp:cNvSpPr/>
      </dsp:nvSpPr>
      <dsp:spPr>
        <a:xfrm>
          <a:off x="1584917" y="4107300"/>
          <a:ext cx="4522373" cy="755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Start </a:t>
          </a:r>
          <a:r>
            <a:rPr lang="fr-FR" sz="1600" kern="1200" dirty="0" err="1" smtClean="0"/>
            <a:t>noticing</a:t>
          </a:r>
          <a:r>
            <a:rPr lang="fr-FR" sz="1600" kern="1200" dirty="0" smtClean="0"/>
            <a:t> and </a:t>
          </a:r>
          <a:r>
            <a:rPr lang="fr-FR" sz="1600" kern="1200" dirty="0" err="1" smtClean="0"/>
            <a:t>employing</a:t>
          </a:r>
          <a:r>
            <a:rPr lang="fr-FR" sz="1600" kern="1200" dirty="0" smtClean="0"/>
            <a:t> people </a:t>
          </a:r>
          <a:r>
            <a:rPr lang="fr-FR" sz="1600" kern="1200" dirty="0" err="1" smtClean="0"/>
            <a:t>skilled</a:t>
          </a:r>
          <a:r>
            <a:rPr lang="fr-FR" sz="1600" kern="1200" dirty="0" smtClean="0"/>
            <a:t> in </a:t>
          </a:r>
          <a:r>
            <a:rPr lang="en-US" sz="1600" kern="1200" dirty="0" err="1" smtClean="0"/>
            <a:t>Redis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and </a:t>
          </a:r>
          <a:r>
            <a:rPr lang="en-US" sz="1600" kern="1200" dirty="0" err="1" smtClean="0"/>
            <a:t>Elasticsearch</a:t>
          </a:r>
          <a:endParaRPr lang="fr-FR" sz="1600" kern="1200" dirty="0"/>
        </a:p>
      </dsp:txBody>
      <dsp:txXfrm>
        <a:off x="1607059" y="4129442"/>
        <a:ext cx="4478089" cy="711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B998D-16E5-4C4E-88FA-51B1826315C0}">
      <dsp:nvSpPr>
        <dsp:cNvPr id="0" name=""/>
        <dsp:cNvSpPr/>
      </dsp:nvSpPr>
      <dsp:spPr>
        <a:xfrm>
          <a:off x="2695333" y="446"/>
          <a:ext cx="2301541" cy="432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Implications</a:t>
          </a:r>
          <a:endParaRPr lang="fr-FR" sz="1500" kern="1200" dirty="0"/>
        </a:p>
      </dsp:txBody>
      <dsp:txXfrm>
        <a:off x="2707986" y="13099"/>
        <a:ext cx="2276235" cy="406695"/>
      </dsp:txXfrm>
    </dsp:sp>
    <dsp:sp modelId="{00BD5DF5-B0CD-403E-8D9F-C1739946A25B}">
      <dsp:nvSpPr>
        <dsp:cNvPr id="0" name=""/>
        <dsp:cNvSpPr/>
      </dsp:nvSpPr>
      <dsp:spPr>
        <a:xfrm rot="16243445" flipV="1">
          <a:off x="3807846" y="656333"/>
          <a:ext cx="88466" cy="657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3832215" y="664735"/>
        <a:ext cx="39477" cy="68728"/>
      </dsp:txXfrm>
    </dsp:sp>
    <dsp:sp modelId="{AF172E33-F267-461E-AC60-58672A1425AB}">
      <dsp:nvSpPr>
        <dsp:cNvPr id="0" name=""/>
        <dsp:cNvSpPr/>
      </dsp:nvSpPr>
      <dsp:spPr>
        <a:xfrm>
          <a:off x="685523" y="946014"/>
          <a:ext cx="6347111" cy="594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Continue to </a:t>
          </a:r>
          <a:r>
            <a:rPr lang="fr-FR" sz="1500" kern="1200" dirty="0" err="1" smtClean="0"/>
            <a:t>employed</a:t>
          </a:r>
          <a:r>
            <a:rPr lang="fr-FR" sz="1500" kern="1200" dirty="0" smtClean="0"/>
            <a:t> </a:t>
          </a:r>
          <a:r>
            <a:rPr lang="fr-FR" sz="1500" kern="1200" dirty="0" err="1" smtClean="0"/>
            <a:t>workers</a:t>
          </a:r>
          <a:r>
            <a:rPr lang="fr-FR" sz="1500" kern="1200" dirty="0" smtClean="0"/>
            <a:t> </a:t>
          </a:r>
          <a:r>
            <a:rPr lang="fr-FR" sz="1500" kern="1200" dirty="0" err="1" smtClean="0"/>
            <a:t>skilled</a:t>
          </a:r>
          <a:r>
            <a:rPr lang="fr-FR" sz="1500" kern="1200" dirty="0" smtClean="0"/>
            <a:t> in </a:t>
          </a:r>
          <a:r>
            <a:rPr lang="en-US" sz="1500" kern="1200" dirty="0" smtClean="0"/>
            <a:t>JavaScript and HTML/CSS, and focus on </a:t>
          </a:r>
          <a:r>
            <a:rPr lang="en-US" sz="1500" kern="1200" dirty="0" err="1" smtClean="0"/>
            <a:t>TypeScript</a:t>
          </a:r>
          <a:r>
            <a:rPr lang="en-US" sz="1500" kern="1200" dirty="0" smtClean="0"/>
            <a:t> and Python</a:t>
          </a:r>
          <a:endParaRPr lang="fr-FR" sz="1500" kern="1200" dirty="0" smtClean="0"/>
        </a:p>
      </dsp:txBody>
      <dsp:txXfrm>
        <a:off x="702925" y="963416"/>
        <a:ext cx="6312307" cy="559340"/>
      </dsp:txXfrm>
    </dsp:sp>
    <dsp:sp modelId="{0BA4AA88-4BF8-4A33-B362-4D3CA0E99A0F}">
      <dsp:nvSpPr>
        <dsp:cNvPr id="0" name=""/>
        <dsp:cNvSpPr/>
      </dsp:nvSpPr>
      <dsp:spPr>
        <a:xfrm rot="5409974">
          <a:off x="3664883" y="1565837"/>
          <a:ext cx="385176" cy="4622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-5400000">
        <a:off x="3718976" y="1604354"/>
        <a:ext cx="277325" cy="269623"/>
      </dsp:txXfrm>
    </dsp:sp>
    <dsp:sp modelId="{0EDD8FAF-FE0D-4DA5-A382-9FA93F9F53CF}">
      <dsp:nvSpPr>
        <dsp:cNvPr id="0" name=""/>
        <dsp:cNvSpPr/>
      </dsp:nvSpPr>
      <dsp:spPr>
        <a:xfrm>
          <a:off x="682309" y="2053724"/>
          <a:ext cx="6347111" cy="594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 more people skilled in </a:t>
          </a:r>
          <a:r>
            <a:rPr lang="en-US" sz="1500" kern="1200" dirty="0" err="1" smtClean="0"/>
            <a:t>Redis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Elasticsearch</a:t>
          </a:r>
          <a:r>
            <a:rPr lang="en-US" sz="1500" kern="1200" dirty="0" smtClean="0"/>
            <a:t>, PostgreSQL</a:t>
          </a:r>
          <a:br>
            <a:rPr lang="en-US" sz="1500" kern="1200" dirty="0" smtClean="0"/>
          </a:br>
          <a:r>
            <a:rPr lang="en-US" sz="1500" kern="1200" dirty="0" smtClean="0"/>
            <a:t>and MongoDB.</a:t>
          </a:r>
          <a:endParaRPr lang="fr-FR" sz="1500" kern="1200" dirty="0"/>
        </a:p>
      </dsp:txBody>
      <dsp:txXfrm>
        <a:off x="699711" y="2071126"/>
        <a:ext cx="6312307" cy="559340"/>
      </dsp:txXfrm>
    </dsp:sp>
    <dsp:sp modelId="{2F64E42B-979D-4BB0-B569-70715389F4FA}">
      <dsp:nvSpPr>
        <dsp:cNvPr id="0" name=""/>
        <dsp:cNvSpPr/>
      </dsp:nvSpPr>
      <dsp:spPr>
        <a:xfrm rot="5430293">
          <a:off x="3658389" y="2673547"/>
          <a:ext cx="385189" cy="4622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-5400000">
        <a:off x="3712831" y="2712059"/>
        <a:ext cx="277325" cy="269632"/>
      </dsp:txXfrm>
    </dsp:sp>
    <dsp:sp modelId="{959F7F19-AB2B-4090-A19B-C2A668D00693}">
      <dsp:nvSpPr>
        <dsp:cNvPr id="0" name=""/>
        <dsp:cNvSpPr/>
      </dsp:nvSpPr>
      <dsp:spPr>
        <a:xfrm>
          <a:off x="672548" y="3161435"/>
          <a:ext cx="6347111" cy="594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Continue to staff enough ASP.NET but employ more people</a:t>
          </a:r>
          <a:br>
            <a:rPr lang="en-US" sz="1500" kern="1200" dirty="0" smtClean="0"/>
          </a:br>
          <a:r>
            <a:rPr lang="en-US" sz="1500" kern="1200" dirty="0" smtClean="0"/>
            <a:t>skilled in Vue.js and React.js.</a:t>
          </a:r>
          <a:endParaRPr lang="fr-FR" sz="1500" kern="1200" dirty="0"/>
        </a:p>
      </dsp:txBody>
      <dsp:txXfrm>
        <a:off x="689950" y="3178837"/>
        <a:ext cx="6312307" cy="559340"/>
      </dsp:txXfrm>
    </dsp:sp>
    <dsp:sp modelId="{DB5FC0A7-7B6F-4DF9-BDF0-381127DD729A}">
      <dsp:nvSpPr>
        <dsp:cNvPr id="0" name=""/>
        <dsp:cNvSpPr/>
      </dsp:nvSpPr>
      <dsp:spPr>
        <a:xfrm rot="5400000">
          <a:off x="3653516" y="3781257"/>
          <a:ext cx="385174" cy="4622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-5400000">
        <a:off x="3707441" y="3819774"/>
        <a:ext cx="277325" cy="269622"/>
      </dsp:txXfrm>
    </dsp:sp>
    <dsp:sp modelId="{B339C0A9-213D-4B1E-97EA-234BF80A3F19}">
      <dsp:nvSpPr>
        <dsp:cNvPr id="0" name=""/>
        <dsp:cNvSpPr/>
      </dsp:nvSpPr>
      <dsp:spPr>
        <a:xfrm>
          <a:off x="672548" y="4269145"/>
          <a:ext cx="6347111" cy="594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 more people skilled in Docker, AWS and Android, but make reductions to Slack and Windows</a:t>
          </a:r>
          <a:endParaRPr lang="fr-FR" sz="1500" kern="1200" dirty="0"/>
        </a:p>
      </dsp:txBody>
      <dsp:txXfrm>
        <a:off x="689950" y="4286547"/>
        <a:ext cx="6312307" cy="559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648FF-29EB-48D5-B892-B7DF99FE1D98}">
      <dsp:nvSpPr>
        <dsp:cNvPr id="0" name=""/>
        <dsp:cNvSpPr/>
      </dsp:nvSpPr>
      <dsp:spPr>
        <a:xfrm rot="10800000">
          <a:off x="1290431" y="38842"/>
          <a:ext cx="5187266" cy="84229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427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/>
            <a:t>Programming Languages :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TypeScript</a:t>
          </a:r>
          <a:r>
            <a:rPr lang="en-US" sz="1600" kern="1200" dirty="0" smtClean="0"/>
            <a:t> is gaining significant interest and Python continues to grow as well</a:t>
          </a:r>
          <a:endParaRPr lang="fr-FR" sz="1600" kern="1200" dirty="0"/>
        </a:p>
      </dsp:txBody>
      <dsp:txXfrm rot="10800000">
        <a:off x="1501004" y="38842"/>
        <a:ext cx="4976693" cy="842291"/>
      </dsp:txXfrm>
    </dsp:sp>
    <dsp:sp modelId="{AD6C33B4-C034-4ACA-A22E-AC01CF139E81}">
      <dsp:nvSpPr>
        <dsp:cNvPr id="0" name=""/>
        <dsp:cNvSpPr/>
      </dsp:nvSpPr>
      <dsp:spPr>
        <a:xfrm>
          <a:off x="1305097" y="373240"/>
          <a:ext cx="39621" cy="3962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E3E55-D223-46C4-88E8-618B1FC7F793}">
      <dsp:nvSpPr>
        <dsp:cNvPr id="0" name=""/>
        <dsp:cNvSpPr/>
      </dsp:nvSpPr>
      <dsp:spPr>
        <a:xfrm rot="10800000">
          <a:off x="1320706" y="1132564"/>
          <a:ext cx="5204075" cy="84229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427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/>
            <a:t>Databases :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Redis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Elasticsearch</a:t>
          </a:r>
          <a:r>
            <a:rPr lang="en-US" sz="1600" kern="1200" dirty="0" smtClean="0"/>
            <a:t>, PostgreSQL and MongoDB are gaining more interest</a:t>
          </a:r>
          <a:endParaRPr lang="fr-FR" sz="1600" kern="1200" dirty="0"/>
        </a:p>
      </dsp:txBody>
      <dsp:txXfrm rot="10800000">
        <a:off x="1531279" y="1132564"/>
        <a:ext cx="4993502" cy="842291"/>
      </dsp:txXfrm>
    </dsp:sp>
    <dsp:sp modelId="{D6AE9C70-4994-4CA8-AB1F-0182EF2D3107}">
      <dsp:nvSpPr>
        <dsp:cNvPr id="0" name=""/>
        <dsp:cNvSpPr/>
      </dsp:nvSpPr>
      <dsp:spPr>
        <a:xfrm>
          <a:off x="1300895" y="1498043"/>
          <a:ext cx="39621" cy="3962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4CCCF-B66F-4219-B8DF-F73DC0A1F79A}">
      <dsp:nvSpPr>
        <dsp:cNvPr id="0" name=""/>
        <dsp:cNvSpPr/>
      </dsp:nvSpPr>
      <dsp:spPr>
        <a:xfrm rot="10800000">
          <a:off x="1320706" y="2195206"/>
          <a:ext cx="5204075" cy="84229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427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/>
            <a:t>Platforms :</a:t>
          </a:r>
          <a:r>
            <a:rPr lang="en-US" sz="1600" kern="1200" dirty="0" smtClean="0"/>
            <a:t> Interest Slack and Windows is dropping significantly.</a:t>
          </a:r>
          <a:endParaRPr lang="fr-FR" sz="1600" kern="1200" dirty="0"/>
        </a:p>
      </dsp:txBody>
      <dsp:txXfrm rot="10800000">
        <a:off x="1531279" y="2195206"/>
        <a:ext cx="4993502" cy="842291"/>
      </dsp:txXfrm>
    </dsp:sp>
    <dsp:sp modelId="{5535F546-34CB-4375-8822-38EA8EC6FFBF}">
      <dsp:nvSpPr>
        <dsp:cNvPr id="0" name=""/>
        <dsp:cNvSpPr/>
      </dsp:nvSpPr>
      <dsp:spPr>
        <a:xfrm>
          <a:off x="1300895" y="2591766"/>
          <a:ext cx="39621" cy="3962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0914D-4CF9-4AD0-A635-458F9F384E2A}">
      <dsp:nvSpPr>
        <dsp:cNvPr id="0" name=""/>
        <dsp:cNvSpPr/>
      </dsp:nvSpPr>
      <dsp:spPr>
        <a:xfrm rot="10800000">
          <a:off x="1326235" y="3287139"/>
          <a:ext cx="5204075" cy="84229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427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err="1" smtClean="0"/>
            <a:t>WebFrames</a:t>
          </a:r>
          <a:r>
            <a:rPr lang="en-US" sz="1600" u="sng" kern="1200" dirty="0" smtClean="0"/>
            <a:t> : </a:t>
          </a:r>
          <a:r>
            <a:rPr lang="en-US" sz="1600" kern="1200" dirty="0" smtClean="0"/>
            <a:t>Vue.js is gaining substantial interest and React.js continues to grow as well</a:t>
          </a:r>
          <a:endParaRPr lang="en-US" sz="1600" kern="1200" dirty="0"/>
        </a:p>
      </dsp:txBody>
      <dsp:txXfrm rot="10800000">
        <a:off x="1536808" y="3287139"/>
        <a:ext cx="4993502" cy="842291"/>
      </dsp:txXfrm>
    </dsp:sp>
    <dsp:sp modelId="{461C3D23-2234-45F4-A44F-BD36A34462BC}">
      <dsp:nvSpPr>
        <dsp:cNvPr id="0" name=""/>
        <dsp:cNvSpPr/>
      </dsp:nvSpPr>
      <dsp:spPr>
        <a:xfrm>
          <a:off x="1295365" y="3654407"/>
          <a:ext cx="61740" cy="3962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0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5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59E4-BF15-4685-9415-C12B891F80F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BFDB-643C-4C6B-BCE1-C58E1D89A33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gb.dataplatform.cloud.ibm.com/dashboards/499b394a-eaca-4b25-91fa-087a8c586cb9/view/7d33f12266903d921eb3f6e407cd7e052b3e2c08e4bbd050818c7b490e682297f33b4296c82e195dd9445362f5bf100fc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04" y="1512117"/>
            <a:ext cx="4794861" cy="435133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879374" y="1924322"/>
            <a:ext cx="5164183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STACK OVERFLOW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DEVELOPER SURVEY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2019</a:t>
            </a:r>
          </a:p>
          <a:p>
            <a:pPr algn="ctr"/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CAPSTONE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82936" y="4092714"/>
            <a:ext cx="5164183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Ayoub 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Ouakani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10/04/2022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DATABASES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FINDINGS &amp; IMPLICATIONS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78656930"/>
              </p:ext>
            </p:extLst>
          </p:nvPr>
        </p:nvGraphicFramePr>
        <p:xfrm>
          <a:off x="-345439" y="1691913"/>
          <a:ext cx="6920411" cy="4639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326290911"/>
              </p:ext>
            </p:extLst>
          </p:nvPr>
        </p:nvGraphicFramePr>
        <p:xfrm>
          <a:off x="5431610" y="1690688"/>
          <a:ext cx="7692208" cy="486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08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311645" cy="3054361"/>
          </a:xfrm>
          <a:prstGeom prst="rect">
            <a:avLst/>
          </a:prstGeom>
        </p:spPr>
      </p:pic>
      <p:sp>
        <p:nvSpPr>
          <p:cNvPr id="5" name="Flèche vers le bas 4"/>
          <p:cNvSpPr/>
          <p:nvPr/>
        </p:nvSpPr>
        <p:spPr>
          <a:xfrm>
            <a:off x="7576457" y="435429"/>
            <a:ext cx="1097280" cy="20552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024844" y="2882537"/>
            <a:ext cx="411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Dashboard LINK :        </a:t>
            </a:r>
            <a:r>
              <a:rPr lang="fr-FR" sz="3200" dirty="0" err="1" smtClean="0">
                <a:hlinkClick r:id="rId3" tooltip="Here"/>
              </a:rPr>
              <a:t>Here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5796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9795"/>
            <a:ext cx="10515600" cy="82556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</a:t>
            </a:r>
            <a:r>
              <a:rPr lang="en-US" dirty="0" smtClean="0"/>
              <a:t>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TAB 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5" y="896983"/>
            <a:ext cx="11173096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9795"/>
            <a:ext cx="10515600" cy="82556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</a:t>
            </a:r>
            <a:r>
              <a:rPr lang="en-US" dirty="0" smtClean="0"/>
              <a:t>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TAB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9" y="896983"/>
            <a:ext cx="10522168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9795"/>
            <a:ext cx="10515600" cy="82556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</a:t>
            </a:r>
            <a:r>
              <a:rPr lang="en-US" dirty="0" smtClean="0"/>
              <a:t>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TAB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1" y="896983"/>
            <a:ext cx="10522923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0154" y="1242151"/>
            <a:ext cx="4351338" cy="435133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111931" y="2560320"/>
            <a:ext cx="521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Discussion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16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OVERALL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FINDINGS &amp; IMPLICATIONS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62829243"/>
              </p:ext>
            </p:extLst>
          </p:nvPr>
        </p:nvGraphicFramePr>
        <p:xfrm>
          <a:off x="5090951" y="1690688"/>
          <a:ext cx="7692208" cy="486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25727733"/>
              </p:ext>
            </p:extLst>
          </p:nvPr>
        </p:nvGraphicFramePr>
        <p:xfrm>
          <a:off x="-931818" y="2285999"/>
          <a:ext cx="7825677" cy="412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entagone 6"/>
          <p:cNvSpPr/>
          <p:nvPr/>
        </p:nvSpPr>
        <p:spPr>
          <a:xfrm>
            <a:off x="358588" y="1604682"/>
            <a:ext cx="2590800" cy="528918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Findings</a:t>
            </a:r>
            <a:r>
              <a:rPr lang="fr-F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247" y="1715590"/>
            <a:ext cx="3498284" cy="3470086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46986"/>
              </p:ext>
            </p:extLst>
          </p:nvPr>
        </p:nvGraphicFramePr>
        <p:xfrm>
          <a:off x="4197531" y="1088570"/>
          <a:ext cx="7530011" cy="5334002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1594748">
                  <a:extLst>
                    <a:ext uri="{9D8B030D-6E8A-4147-A177-3AD203B41FA5}">
                      <a16:colId xmlns:a16="http://schemas.microsoft.com/office/drawing/2014/main" val="3587179347"/>
                    </a:ext>
                  </a:extLst>
                </a:gridCol>
                <a:gridCol w="5935263">
                  <a:extLst>
                    <a:ext uri="{9D8B030D-6E8A-4147-A177-3AD203B41FA5}">
                      <a16:colId xmlns:a16="http://schemas.microsoft.com/office/drawing/2014/main" val="3827141576"/>
                    </a:ext>
                  </a:extLst>
                </a:gridCol>
              </a:tblGrid>
              <a:tr h="1203961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en-US" dirty="0" smtClean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Dedicate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time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qualifying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training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fill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gap in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their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demand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Up-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skilling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77087"/>
                  </a:ext>
                </a:extLst>
              </a:tr>
              <a:tr h="1203961">
                <a:tc>
                  <a:txBody>
                    <a:bodyPr/>
                    <a:lstStyle/>
                    <a:p>
                      <a:pPr algn="ctr"/>
                      <a:r>
                        <a:rPr lang="fr-FR" sz="5400" kern="12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5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recruitement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adapted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coming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demanded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remain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competitive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or IT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46219"/>
                  </a:ext>
                </a:extLst>
              </a:tr>
              <a:tr h="1203961">
                <a:tc>
                  <a:txBody>
                    <a:bodyPr/>
                    <a:lstStyle/>
                    <a:p>
                      <a:pPr algn="ctr"/>
                      <a:r>
                        <a:rPr lang="fr-FR" sz="5400" kern="12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5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 to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taken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IT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desirable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women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470"/>
                  </a:ext>
                </a:extLst>
              </a:tr>
              <a:tr h="1203961">
                <a:tc>
                  <a:txBody>
                    <a:bodyPr/>
                    <a:lstStyle/>
                    <a:p>
                      <a:pPr algn="ctr"/>
                      <a:r>
                        <a:rPr lang="fr-FR" sz="5400" kern="12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5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Re-arrange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staffs for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those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</a:t>
                      </a:r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posses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dying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already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0809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20194"/>
              </p:ext>
            </p:extLst>
          </p:nvPr>
        </p:nvGraphicFramePr>
        <p:xfrm>
          <a:off x="6331131" y="2612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0626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5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44092" y="592183"/>
            <a:ext cx="4023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Appendix</a:t>
            </a:r>
            <a:endParaRPr lang="fr-FR" sz="48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93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88868" y="357051"/>
            <a:ext cx="757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GITHUB JOB POSTINGS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0" y="2051762"/>
            <a:ext cx="10577549" cy="44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OUTLINE :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0" y="1966866"/>
            <a:ext cx="4053106" cy="40531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2200" y="1690688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Executive Summary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Results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Visualization – Charts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Discussion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Findings &amp; Implications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Appendix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OUTLINE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88868" y="357051"/>
            <a:ext cx="757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JOB Skill Salary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0" y="1724298"/>
            <a:ext cx="10577549" cy="46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EXECUTIVE SUMMARY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2" y="1874120"/>
            <a:ext cx="3623224" cy="36232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67794" y="1480457"/>
            <a:ext cx="73413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The </a:t>
            </a:r>
            <a:r>
              <a:rPr lang="en-GB" sz="2000" dirty="0" smtClean="0"/>
              <a:t>correlation</a:t>
            </a:r>
            <a:r>
              <a:rPr lang="fr-FR" sz="2000" dirty="0" smtClean="0"/>
              <a:t> </a:t>
            </a:r>
            <a:r>
              <a:rPr lang="fr-FR" sz="2000" dirty="0" smtClean="0"/>
              <a:t>between</a:t>
            </a:r>
            <a:r>
              <a:rPr lang="fr-FR" sz="2000" dirty="0" smtClean="0"/>
              <a:t> the </a:t>
            </a:r>
            <a:r>
              <a:rPr lang="en-US" sz="2000" dirty="0" smtClean="0"/>
              <a:t>progress</a:t>
            </a:r>
            <a:r>
              <a:rPr lang="fr-FR" sz="2000" dirty="0" smtClean="0"/>
              <a:t> of the IT Field and the </a:t>
            </a:r>
            <a:r>
              <a:rPr lang="fr-FR" sz="2000" dirty="0" smtClean="0"/>
              <a:t>skills</a:t>
            </a:r>
            <a:r>
              <a:rPr lang="fr-FR" sz="2000" dirty="0" smtClean="0"/>
              <a:t> </a:t>
            </a:r>
            <a:r>
              <a:rPr lang="fr-FR" sz="2000" dirty="0" smtClean="0"/>
              <a:t>required</a:t>
            </a:r>
            <a:r>
              <a:rPr lang="fr-FR" sz="2000" dirty="0" smtClean="0"/>
              <a:t> to </a:t>
            </a:r>
            <a:r>
              <a:rPr lang="en-US" sz="2000" dirty="0" smtClean="0"/>
              <a:t>keep</a:t>
            </a:r>
            <a:r>
              <a:rPr lang="fr-FR" sz="2000" dirty="0" smtClean="0"/>
              <a:t> up </a:t>
            </a:r>
            <a:r>
              <a:rPr lang="en-US" sz="2000" dirty="0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ever-evolving</a:t>
            </a:r>
            <a:r>
              <a:rPr lang="fr-FR" sz="2000" dirty="0" smtClean="0"/>
              <a:t> and </a:t>
            </a:r>
            <a:r>
              <a:rPr lang="fr-FR" sz="2000" dirty="0" err="1" smtClean="0"/>
              <a:t>increasing</a:t>
            </a:r>
            <a:r>
              <a:rPr lang="fr-FR" sz="2000" dirty="0" smtClean="0"/>
              <a:t> </a:t>
            </a:r>
            <a:r>
              <a:rPr lang="fr-FR" sz="2000" dirty="0" err="1" smtClean="0"/>
              <a:t>exponentially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 </a:t>
            </a:r>
            <a:r>
              <a:rPr lang="fr-FR" sz="2000" dirty="0" err="1" smtClean="0"/>
              <a:t>order</a:t>
            </a:r>
            <a:r>
              <a:rPr lang="fr-FR" sz="2000" dirty="0" smtClean="0"/>
              <a:t> to </a:t>
            </a:r>
            <a:r>
              <a:rPr lang="fr-FR" sz="2000" dirty="0" err="1" smtClean="0"/>
              <a:t>stay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competition</a:t>
            </a:r>
            <a:r>
              <a:rPr lang="fr-FR" sz="2000" dirty="0" smtClean="0"/>
              <a:t> of constant IT </a:t>
            </a:r>
            <a:r>
              <a:rPr lang="en-GB" sz="2000" dirty="0" smtClean="0"/>
              <a:t>evolution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imperative</a:t>
            </a:r>
            <a:r>
              <a:rPr lang="fr-FR" sz="2000" dirty="0" smtClean="0"/>
              <a:t> to </a:t>
            </a:r>
            <a:r>
              <a:rPr lang="fr-FR" sz="2000" dirty="0" err="1" smtClean="0"/>
              <a:t>identify</a:t>
            </a:r>
            <a:r>
              <a:rPr lang="fr-FR" sz="2000" dirty="0"/>
              <a:t>,</a:t>
            </a:r>
            <a:r>
              <a:rPr lang="fr-FR" sz="2000" dirty="0" smtClean="0"/>
              <a:t> </a:t>
            </a:r>
            <a:r>
              <a:rPr lang="fr-FR" sz="2000" dirty="0" err="1" smtClean="0"/>
              <a:t>understand</a:t>
            </a:r>
            <a:r>
              <a:rPr lang="fr-FR" sz="2000" dirty="0" smtClean="0"/>
              <a:t> and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the </a:t>
            </a:r>
            <a:r>
              <a:rPr lang="fr-FR" sz="2000" dirty="0" err="1" smtClean="0"/>
              <a:t>rising</a:t>
            </a:r>
            <a:r>
              <a:rPr lang="fr-FR" sz="2000" dirty="0" smtClean="0"/>
              <a:t> trends and </a:t>
            </a:r>
            <a:r>
              <a:rPr lang="fr-FR" sz="2000" dirty="0" err="1" smtClean="0"/>
              <a:t>skill</a:t>
            </a:r>
            <a:r>
              <a:rPr lang="fr-FR" sz="2000" dirty="0" smtClean="0"/>
              <a:t> </a:t>
            </a:r>
            <a:r>
              <a:rPr lang="fr-FR" sz="2000" dirty="0" err="1" smtClean="0"/>
              <a:t>requirements</a:t>
            </a:r>
            <a:r>
              <a:rPr lang="fr-FR" sz="2000" dirty="0" smtClean="0"/>
              <a:t> in </a:t>
            </a:r>
            <a:r>
              <a:rPr lang="fr-FR" sz="2000" dirty="0" err="1" smtClean="0"/>
              <a:t>demand</a:t>
            </a:r>
            <a:r>
              <a:rPr lang="fr-FR" sz="2000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show current and future trends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in Programming Languages, Databases, Platforms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and </a:t>
            </a:r>
            <a:r>
              <a:rPr lang="en-US" sz="2000" dirty="0" err="1" smtClean="0"/>
              <a:t>WebFrames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Overall, the aim in identifying future skill requirements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and trends is to help the firm make more informed data-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driven hiring and budgetary decisions.</a:t>
            </a:r>
          </a:p>
        </p:txBody>
      </p:sp>
    </p:spTree>
    <p:extLst>
      <p:ext uri="{BB962C8B-B14F-4D97-AF65-F5344CB8AC3E}">
        <p14:creationId xmlns:p14="http://schemas.microsoft.com/office/powerpoint/2010/main" val="23821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743116" cy="349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6502" y="2454929"/>
            <a:ext cx="74109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presentation’s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goal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identify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and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quantify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future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skill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requirements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based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on the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survey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in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order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understand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necessary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keep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pace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with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the constant change and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progress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and technologies and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remain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competitive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in the IT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field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delivered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stackholders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and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decision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makers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within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the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domain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of IT and consulting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firms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87127"/>
            <a:ext cx="3496551" cy="34686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68983" y="2551610"/>
            <a:ext cx="7167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Collection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Data Exploration ( EDA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762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942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PROGRAMMING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LANGUAGE TRENDS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0" y="2525486"/>
            <a:ext cx="5274327" cy="26823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16" y="2525486"/>
            <a:ext cx="5274327" cy="268231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67543" y="1690688"/>
            <a:ext cx="314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Top 5 </a:t>
            </a:r>
            <a:r>
              <a:rPr lang="fr-FR" sz="2000" b="1" dirty="0" err="1" smtClean="0"/>
              <a:t>most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used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languages</a:t>
            </a:r>
            <a:r>
              <a:rPr lang="fr-FR" sz="2000" b="1" dirty="0" smtClean="0"/>
              <a:t> in the </a:t>
            </a:r>
            <a:r>
              <a:rPr lang="fr-FR" sz="2000" b="1" dirty="0" err="1" smtClean="0"/>
              <a:t>Current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Year</a:t>
            </a:r>
            <a:endParaRPr lang="en-US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276011" y="1690688"/>
            <a:ext cx="314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Top 5 </a:t>
            </a:r>
            <a:r>
              <a:rPr lang="fr-FR" sz="2000" b="1" dirty="0" err="1" smtClean="0"/>
              <a:t>most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desired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languages</a:t>
            </a:r>
            <a:r>
              <a:rPr lang="fr-FR" sz="2000" b="1" dirty="0" smtClean="0"/>
              <a:t> for the </a:t>
            </a:r>
            <a:r>
              <a:rPr lang="fr-FR" sz="2000" b="1" dirty="0" err="1" smtClean="0"/>
              <a:t>Next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62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PROGRAMMING LANGUAGE TRENDS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FINDINGS &amp; IMPLICATIONS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1292872"/>
              </p:ext>
            </p:extLst>
          </p:nvPr>
        </p:nvGraphicFramePr>
        <p:xfrm>
          <a:off x="-345439" y="1691913"/>
          <a:ext cx="6920411" cy="4639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390055594"/>
              </p:ext>
            </p:extLst>
          </p:nvPr>
        </p:nvGraphicFramePr>
        <p:xfrm>
          <a:off x="5431610" y="1690688"/>
          <a:ext cx="7692208" cy="486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0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LANGUAGE TRENDS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0" y="2656115"/>
            <a:ext cx="5274327" cy="28215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16" y="2656115"/>
            <a:ext cx="5274327" cy="28215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67543" y="1690688"/>
            <a:ext cx="314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Top 5 </a:t>
            </a:r>
            <a:r>
              <a:rPr lang="fr-FR" sz="2000" b="1" dirty="0" err="1" smtClean="0"/>
              <a:t>most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used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Databases</a:t>
            </a:r>
            <a:r>
              <a:rPr lang="fr-FR" sz="2000" b="1" dirty="0" smtClean="0"/>
              <a:t> in the </a:t>
            </a:r>
            <a:r>
              <a:rPr lang="fr-FR" sz="2000" b="1" dirty="0" err="1" smtClean="0"/>
              <a:t>Current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Year</a:t>
            </a:r>
            <a:endParaRPr lang="en-US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276011" y="1690688"/>
            <a:ext cx="314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Top 5 </a:t>
            </a:r>
            <a:r>
              <a:rPr lang="fr-FR" sz="2000" b="1" dirty="0" err="1" smtClean="0"/>
              <a:t>most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desired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Databases</a:t>
            </a:r>
            <a:r>
              <a:rPr lang="fr-FR" sz="2000" b="1" dirty="0" smtClean="0"/>
              <a:t> for the </a:t>
            </a:r>
            <a:r>
              <a:rPr lang="fr-FR" sz="2000" b="1" dirty="0" err="1" smtClean="0"/>
              <a:t>Next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99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620</Words>
  <Application>Microsoft Office PowerPoint</Application>
  <PresentationFormat>Grand écran</PresentationFormat>
  <Paragraphs>86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Thème Office</vt:lpstr>
      <vt:lpstr>Présentation PowerPoint</vt:lpstr>
      <vt:lpstr>OUTLINE :</vt:lpstr>
      <vt:lpstr>EXECUTIVE SUMMARY</vt:lpstr>
      <vt:lpstr>INTRODUCTION</vt:lpstr>
      <vt:lpstr>METHODOLOGY</vt:lpstr>
      <vt:lpstr>RESULTS</vt:lpstr>
      <vt:lpstr>PROGRAMMING LANGUAGE TRENDS</vt:lpstr>
      <vt:lpstr>PROGRAMMING LANGUAGE TRENDS FINDINGS &amp; IMPLICATIONS</vt:lpstr>
      <vt:lpstr>DATABASES LANGUAGE TRENDS</vt:lpstr>
      <vt:lpstr>DATABASES TRENDS FINDINGS &amp; IMPLICATIONS</vt:lpstr>
      <vt:lpstr>Présentation PowerPoint</vt:lpstr>
      <vt:lpstr>DASHBOARD TAB 1</vt:lpstr>
      <vt:lpstr>DASHBOARD TAB 2</vt:lpstr>
      <vt:lpstr>DASHBOARD TAB 3</vt:lpstr>
      <vt:lpstr>Présentation PowerPoint</vt:lpstr>
      <vt:lpstr>OVERALL FINDINGS &amp; IMPLICATIONS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Ayoub</dc:creator>
  <cp:lastModifiedBy>Ayoub</cp:lastModifiedBy>
  <cp:revision>33</cp:revision>
  <dcterms:created xsi:type="dcterms:W3CDTF">2022-04-10T23:02:31Z</dcterms:created>
  <dcterms:modified xsi:type="dcterms:W3CDTF">2022-04-11T23:56:00Z</dcterms:modified>
</cp:coreProperties>
</file>