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9" r:id="rId4"/>
    <p:sldId id="267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D91"/>
    <a:srgbClr val="5C28A8"/>
    <a:srgbClr val="CB95F7"/>
    <a:srgbClr val="336699"/>
    <a:srgbClr val="E64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>
        <p:scale>
          <a:sx n="70" d="100"/>
          <a:sy n="70" d="100"/>
        </p:scale>
        <p:origin x="112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78526-B62F-4A80-A58A-705BC34E2D3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F0F40-A9F9-4C55-B812-AD9D176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F0F40-A9F9-4C55-B812-AD9D17661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0FC3-F2C8-4D4B-A92C-A049D7F6F73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13FF3-E7DC-496F-99C9-CE144617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f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36359" y="5657671"/>
            <a:ext cx="11055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chemeClr val="bg1"/>
                </a:solidFill>
                <a:effectLst/>
              </a:rPr>
              <a:t>ASP.NET Complete Course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6595" y="587338"/>
            <a:ext cx="35366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5C2D91"/>
                </a:solidFill>
                <a:latin typeface="Arial" panose="020B0604020202020204" pitchFamily="34" charset="0"/>
                <a:ea typeface="Segoe UI Emoji" panose="020B0502040204020203" pitchFamily="34" charset="0"/>
                <a:cs typeface="Arial" panose="020B0604020202020204" pitchFamily="34" charset="0"/>
              </a:rPr>
              <a:t>Welcome</a:t>
            </a:r>
            <a:r>
              <a:rPr lang="en-US" sz="11500" b="1" dirty="0">
                <a:solidFill>
                  <a:schemeClr val="accent2"/>
                </a:solidFill>
                <a:ea typeface="Segoe UI Emoj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59BC0-0AB5-46E4-8A15-138532C3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386" y="5556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8B3AD-851F-4C19-9D58-613DFDE45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4714875"/>
            <a:ext cx="2143125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45FA68-6A9B-3A06-0109-AAA0737AB019}"/>
              </a:ext>
            </a:extLst>
          </p:cNvPr>
          <p:cNvSpPr txBox="1"/>
          <p:nvPr/>
        </p:nvSpPr>
        <p:spPr>
          <a:xfrm>
            <a:off x="1957056" y="2629856"/>
            <a:ext cx="6414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Development  Course  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9132C-3C62-D777-AFC8-91ACE6968072}"/>
              </a:ext>
            </a:extLst>
          </p:cNvPr>
          <p:cNvSpPr txBox="1"/>
          <p:nvPr/>
        </p:nvSpPr>
        <p:spPr>
          <a:xfrm>
            <a:off x="2077096" y="3334321"/>
            <a:ext cx="7031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we are going to create a complete blogging application using </a:t>
            </a:r>
            <a:r>
              <a:rPr lang="en-US" sz="3200" b="1" dirty="0"/>
              <a:t>ASP.NET Core 9 </a:t>
            </a:r>
            <a:r>
              <a:rPr lang="en-US" sz="3200" dirty="0"/>
              <a:t>MVC </a:t>
            </a:r>
          </a:p>
        </p:txBody>
      </p:sp>
    </p:spTree>
    <p:extLst>
      <p:ext uri="{BB962C8B-B14F-4D97-AF65-F5344CB8AC3E}">
        <p14:creationId xmlns:p14="http://schemas.microsoft.com/office/powerpoint/2010/main" val="63268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E5485B-F30F-4327-B332-9601522E53AC}"/>
              </a:ext>
            </a:extLst>
          </p:cNvPr>
          <p:cNvSpPr/>
          <p:nvPr/>
        </p:nvSpPr>
        <p:spPr>
          <a:xfrm>
            <a:off x="0" y="0"/>
            <a:ext cx="12192000" cy="1461008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9463" y="130339"/>
            <a:ext cx="11653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What we are going to build?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DE01B-A0A9-4661-B707-4602270CCECE}"/>
              </a:ext>
            </a:extLst>
          </p:cNvPr>
          <p:cNvSpPr txBox="1"/>
          <p:nvPr/>
        </p:nvSpPr>
        <p:spPr>
          <a:xfrm>
            <a:off x="1241769" y="2461110"/>
            <a:ext cx="55613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are going to Build a database driven Blogging Platform with features like blogpost, categories, comments, users and roles in </a:t>
            </a:r>
            <a:r>
              <a:rPr lang="en-US" sz="2800" b="1" dirty="0"/>
              <a:t>ASP.NET Core </a:t>
            </a:r>
            <a:r>
              <a:rPr lang="en-US" sz="2800" dirty="0"/>
              <a:t>MVC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4EBD7-88AB-4B30-BC9A-EFCE120D2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8" y="2924175"/>
            <a:ext cx="4455710" cy="29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7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FC210-81FA-324F-60D1-B6B4E0D7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A3F65ED-DE06-FF8B-1A81-15F0693F8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1" y="3234087"/>
            <a:ext cx="4587915" cy="2601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D049E9-3D86-3392-0A9C-CA6F9D2A6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56" y="1582499"/>
            <a:ext cx="1639624" cy="163962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FF22195-E902-5A3B-D8A8-728ADDF7AB54}"/>
              </a:ext>
            </a:extLst>
          </p:cNvPr>
          <p:cNvGrpSpPr/>
          <p:nvPr/>
        </p:nvGrpSpPr>
        <p:grpSpPr>
          <a:xfrm>
            <a:off x="4536520" y="488300"/>
            <a:ext cx="2961000" cy="1826537"/>
            <a:chOff x="4050371" y="3114405"/>
            <a:chExt cx="4447646" cy="27796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DE62A7-D676-E9EC-7E94-161C4C88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371" y="3114405"/>
              <a:ext cx="3490913" cy="261481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21203F-EAF2-213A-C5FB-3FDE28CD0A07}"/>
                </a:ext>
              </a:extLst>
            </p:cNvPr>
            <p:cNvSpPr txBox="1"/>
            <p:nvPr/>
          </p:nvSpPr>
          <p:spPr>
            <a:xfrm>
              <a:off x="4267570" y="5331980"/>
              <a:ext cx="4230447" cy="562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C2D91"/>
                  </a:solidFill>
                </a:rPr>
                <a:t>Object Relation Mapper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8C038C-C690-A896-A63B-B3866A61BC14}"/>
              </a:ext>
            </a:extLst>
          </p:cNvPr>
          <p:cNvGrpSpPr/>
          <p:nvPr/>
        </p:nvGrpSpPr>
        <p:grpSpPr>
          <a:xfrm>
            <a:off x="8293108" y="1335607"/>
            <a:ext cx="1676401" cy="1742227"/>
            <a:chOff x="7362825" y="819149"/>
            <a:chExt cx="2381250" cy="240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3CD7AB-1A31-4F02-8EFA-71FD28AF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2825" y="819149"/>
              <a:ext cx="2381250" cy="19240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0EAB-0F2D-13C4-7EFD-1EA84CCFAEAD}"/>
                </a:ext>
              </a:extLst>
            </p:cNvPr>
            <p:cNvSpPr txBox="1"/>
            <p:nvPr/>
          </p:nvSpPr>
          <p:spPr>
            <a:xfrm>
              <a:off x="7745130" y="2710549"/>
              <a:ext cx="1616637" cy="508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Database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15AF94-D09F-994F-9416-B4AE47636E3D}"/>
              </a:ext>
            </a:extLst>
          </p:cNvPr>
          <p:cNvSpPr txBox="1"/>
          <p:nvPr/>
        </p:nvSpPr>
        <p:spPr>
          <a:xfrm>
            <a:off x="1459878" y="4678369"/>
            <a:ext cx="2608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Identity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356B96-C729-2740-BAFD-8CEB8F86BE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73" y="3921956"/>
            <a:ext cx="1676401" cy="1141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5B10F5B-4198-6402-DF9B-5F8355C8F515}"/>
              </a:ext>
            </a:extLst>
          </p:cNvPr>
          <p:cNvSpPr/>
          <p:nvPr/>
        </p:nvSpPr>
        <p:spPr>
          <a:xfrm>
            <a:off x="-152399" y="-101710"/>
            <a:ext cx="12468224" cy="362911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EE3E2-E962-A650-AEB0-F5FBAD350831}"/>
              </a:ext>
            </a:extLst>
          </p:cNvPr>
          <p:cNvSpPr/>
          <p:nvPr/>
        </p:nvSpPr>
        <p:spPr>
          <a:xfrm>
            <a:off x="-5802" y="6598695"/>
            <a:ext cx="12192000" cy="290194"/>
          </a:xfrm>
          <a:prstGeom prst="rect">
            <a:avLst/>
          </a:prstGeom>
          <a:solidFill>
            <a:srgbClr val="5C2D9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29EACD-3728-A82E-204B-0B372D75B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134" y="4832314"/>
            <a:ext cx="2109772" cy="11413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FC1ECC-9069-C18E-1923-36663AF0B9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86" y="3303960"/>
            <a:ext cx="525627" cy="5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E5485B-F30F-4327-B332-9601522E53AC}"/>
              </a:ext>
            </a:extLst>
          </p:cNvPr>
          <p:cNvSpPr/>
          <p:nvPr/>
        </p:nvSpPr>
        <p:spPr>
          <a:xfrm>
            <a:off x="1028700" y="626060"/>
            <a:ext cx="9420225" cy="1461008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8710" y="756399"/>
            <a:ext cx="952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What you will learn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8214F-1C60-9A6D-2061-ADA3A4025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433" y="2217407"/>
            <a:ext cx="4215748" cy="42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ACB64-DDF4-FC6E-672E-30CF73E2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F5202-7EFD-1ED3-754D-7D884C4D10C6}"/>
              </a:ext>
            </a:extLst>
          </p:cNvPr>
          <p:cNvSpPr txBox="1"/>
          <p:nvPr/>
        </p:nvSpPr>
        <p:spPr>
          <a:xfrm>
            <a:off x="1066800" y="100012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Project Setup and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D9349-623B-D914-7B53-8DE14C2929F9}"/>
              </a:ext>
            </a:extLst>
          </p:cNvPr>
          <p:cNvSpPr/>
          <p:nvPr/>
        </p:nvSpPr>
        <p:spPr>
          <a:xfrm>
            <a:off x="0" y="0"/>
            <a:ext cx="12192000" cy="981022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3E66A-8FD4-3581-0450-710CE2D4005A}"/>
              </a:ext>
            </a:extLst>
          </p:cNvPr>
          <p:cNvSpPr/>
          <p:nvPr/>
        </p:nvSpPr>
        <p:spPr>
          <a:xfrm>
            <a:off x="0" y="5702554"/>
            <a:ext cx="12192000" cy="1155446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77424-0F2C-6170-C0DA-C52CB5635B13}"/>
              </a:ext>
            </a:extLst>
          </p:cNvPr>
          <p:cNvSpPr txBox="1"/>
          <p:nvPr/>
        </p:nvSpPr>
        <p:spPr>
          <a:xfrm>
            <a:off x="1066800" y="144271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Database Integration with Entity Framework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DE9D8-BB89-7857-C7AF-9D7DD217F239}"/>
              </a:ext>
            </a:extLst>
          </p:cNvPr>
          <p:cNvSpPr txBox="1"/>
          <p:nvPr/>
        </p:nvSpPr>
        <p:spPr>
          <a:xfrm>
            <a:off x="1066800" y="188529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Handling Relationships in EF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931A7-A44D-35EC-B9FF-B6C23EF27EE3}"/>
              </a:ext>
            </a:extLst>
          </p:cNvPr>
          <p:cNvSpPr txBox="1"/>
          <p:nvPr/>
        </p:nvSpPr>
        <p:spPr>
          <a:xfrm>
            <a:off x="1066800" y="23278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CRUD Operations for Blog Posts and Categories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F47D9-0184-661F-1679-13725AE2F5AE}"/>
              </a:ext>
            </a:extLst>
          </p:cNvPr>
          <p:cNvSpPr txBox="1"/>
          <p:nvPr/>
        </p:nvSpPr>
        <p:spPr>
          <a:xfrm>
            <a:off x="1066800" y="277046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Adding Comments using jQuery Ajax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70C86-B1B6-B091-9F2F-E4558577ECFB}"/>
              </a:ext>
            </a:extLst>
          </p:cNvPr>
          <p:cNvSpPr txBox="1"/>
          <p:nvPr/>
        </p:nvSpPr>
        <p:spPr>
          <a:xfrm>
            <a:off x="1066800" y="321305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Form Validation and Error Handling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753E9-62A7-081B-7CF2-5A9619571F02}"/>
              </a:ext>
            </a:extLst>
          </p:cNvPr>
          <p:cNvSpPr txBox="1"/>
          <p:nvPr/>
        </p:nvSpPr>
        <p:spPr>
          <a:xfrm>
            <a:off x="1066800" y="3655635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Routing and Navigation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B8976-A3CD-5AF3-7D1D-FAB3A4A05FD1}"/>
              </a:ext>
            </a:extLst>
          </p:cNvPr>
          <p:cNvSpPr txBox="1"/>
          <p:nvPr/>
        </p:nvSpPr>
        <p:spPr>
          <a:xfrm>
            <a:off x="1066800" y="409822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User Authentication and Authorization using Identity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A88F7-5B91-32E5-49AC-4D10C441F4F6}"/>
              </a:ext>
            </a:extLst>
          </p:cNvPr>
          <p:cNvSpPr txBox="1"/>
          <p:nvPr/>
        </p:nvSpPr>
        <p:spPr>
          <a:xfrm>
            <a:off x="1066800" y="459468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Responsive Frontend Design with Bootstrap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C9B8B-0F28-B1BA-D25C-5D1BF5204F88}"/>
              </a:ext>
            </a:extLst>
          </p:cNvPr>
          <p:cNvSpPr txBox="1"/>
          <p:nvPr/>
        </p:nvSpPr>
        <p:spPr>
          <a:xfrm>
            <a:off x="1066800" y="505636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2060"/>
              </a:buClr>
              <a:buSzPct val="101000"/>
              <a:buFont typeface="Wingdings" panose="05000000000000000000" pitchFamily="2" charset="2"/>
              <a:buChar char="Ø"/>
            </a:pPr>
            <a:r>
              <a:rPr lang="en-US" sz="2800" dirty="0"/>
              <a:t>IIS Deployment</a:t>
            </a:r>
          </a:p>
        </p:txBody>
      </p:sp>
    </p:spTree>
    <p:extLst>
      <p:ext uri="{BB962C8B-B14F-4D97-AF65-F5344CB8AC3E}">
        <p14:creationId xmlns:p14="http://schemas.microsoft.com/office/powerpoint/2010/main" val="69183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38387" y="1824037"/>
            <a:ext cx="7515225" cy="3209925"/>
          </a:xfrm>
          <a:prstGeom prst="rect">
            <a:avLst/>
          </a:prstGeom>
          <a:solidFill>
            <a:srgbClr val="5C2D9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46F3-E0E2-2582-B38F-A7E390334FDC}"/>
              </a:ext>
            </a:extLst>
          </p:cNvPr>
          <p:cNvSpPr txBox="1"/>
          <p:nvPr/>
        </p:nvSpPr>
        <p:spPr>
          <a:xfrm>
            <a:off x="1828799" y="2274837"/>
            <a:ext cx="835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Overview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7423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123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Emoji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Venom</dc:creator>
  <cp:lastModifiedBy>Ahmed Qureshi</cp:lastModifiedBy>
  <cp:revision>37</cp:revision>
  <dcterms:created xsi:type="dcterms:W3CDTF">2024-03-31T19:10:30Z</dcterms:created>
  <dcterms:modified xsi:type="dcterms:W3CDTF">2025-02-15T16:24:08Z</dcterms:modified>
</cp:coreProperties>
</file>