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1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762000"/>
            <a:ext cx="79375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8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72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33400"/>
            <a:ext cx="8102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73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685800"/>
            <a:ext cx="81407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20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609600"/>
            <a:ext cx="79375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1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685800"/>
            <a:ext cx="834822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505200"/>
            <a:ext cx="8348222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6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685800"/>
            <a:ext cx="807085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3" y="3581400"/>
            <a:ext cx="8048152" cy="253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14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772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32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07" y="1066800"/>
            <a:ext cx="73850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8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762000"/>
            <a:ext cx="7245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24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2006-08-16T00:00:00Z</dcterms:created>
  <dcterms:modified xsi:type="dcterms:W3CDTF">2023-05-17T05:28:03Z</dcterms:modified>
</cp:coreProperties>
</file>