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100"/>
    <a:srgbClr val="FF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70A5-342A-42D5-A59B-7478A86C733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762E-75E5-4378-A951-CC56C60C5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9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70A5-342A-42D5-A59B-7478A86C733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762E-75E5-4378-A951-CC56C60C5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4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70A5-342A-42D5-A59B-7478A86C733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762E-75E5-4378-A951-CC56C60C5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1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70A5-342A-42D5-A59B-7478A86C733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762E-75E5-4378-A951-CC56C60C5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7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70A5-342A-42D5-A59B-7478A86C733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762E-75E5-4378-A951-CC56C60C5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6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70A5-342A-42D5-A59B-7478A86C733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762E-75E5-4378-A951-CC56C60C5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6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70A5-342A-42D5-A59B-7478A86C733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762E-75E5-4378-A951-CC56C60C5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6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70A5-342A-42D5-A59B-7478A86C733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762E-75E5-4378-A951-CC56C60C5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0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70A5-342A-42D5-A59B-7478A86C733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762E-75E5-4378-A951-CC56C60C5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89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70A5-342A-42D5-A59B-7478A86C733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762E-75E5-4378-A951-CC56C60C5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1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70A5-342A-42D5-A59B-7478A86C733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762E-75E5-4378-A951-CC56C60C5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6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F70A5-342A-42D5-A59B-7478A86C733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3762E-75E5-4378-A951-CC56C60C5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521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D00E1943-3941-42C6-9DB3-4700AF91E1F5}"/>
              </a:ext>
            </a:extLst>
          </p:cNvPr>
          <p:cNvSpPr/>
          <p:nvPr/>
        </p:nvSpPr>
        <p:spPr>
          <a:xfrm>
            <a:off x="-574766" y="1267097"/>
            <a:ext cx="13337177" cy="208352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EEE6361-8002-4D60-AEFE-6BDFEF17AC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9" t="50000" r="5332"/>
          <a:stretch/>
        </p:blipFill>
        <p:spPr>
          <a:xfrm>
            <a:off x="0" y="2312126"/>
            <a:ext cx="12215948" cy="98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2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1AC4779B-3426-4CA9-A50B-1BBC561F7011}"/>
              </a:ext>
            </a:extLst>
          </p:cNvPr>
          <p:cNvSpPr/>
          <p:nvPr/>
        </p:nvSpPr>
        <p:spPr>
          <a:xfrm>
            <a:off x="-1917870" y="668741"/>
            <a:ext cx="16555452" cy="28462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5E18C4C-1B71-46E3-BA1E-C0344DD4AA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3" t="70803" r="4321" b="-6955"/>
          <a:stretch/>
        </p:blipFill>
        <p:spPr>
          <a:xfrm>
            <a:off x="523202" y="3702537"/>
            <a:ext cx="11129554" cy="4180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3689C5-E7C7-43F7-9EFA-FAC27BB38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016" y="5174252"/>
            <a:ext cx="1485900" cy="32385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BA8E2FE-A596-4339-8142-7B52CDFE012E}"/>
              </a:ext>
            </a:extLst>
          </p:cNvPr>
          <p:cNvSpPr/>
          <p:nvPr/>
        </p:nvSpPr>
        <p:spPr>
          <a:xfrm>
            <a:off x="-2384258" y="777240"/>
            <a:ext cx="17534021" cy="2651760"/>
          </a:xfrm>
          <a:prstGeom prst="ellipse">
            <a:avLst/>
          </a:prstGeom>
          <a:solidFill>
            <a:srgbClr val="FD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11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A picture containing room&#10;&#10;Description automatically generated">
            <a:extLst>
              <a:ext uri="{FF2B5EF4-FFF2-40B4-BE49-F238E27FC236}">
                <a16:creationId xmlns:a16="http://schemas.microsoft.com/office/drawing/2014/main" id="{C2411DDB-A8FB-43A8-A3F7-3751EAF69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8979"/>
            <a:ext cx="1368525" cy="76991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DA2CA08-815A-484D-8B32-15909E133C53}"/>
              </a:ext>
            </a:extLst>
          </p:cNvPr>
          <p:cNvSpPr txBox="1"/>
          <p:nvPr/>
        </p:nvSpPr>
        <p:spPr>
          <a:xfrm>
            <a:off x="4058364" y="553455"/>
            <a:ext cx="4225324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DD100"/>
                </a:solidFill>
              </a:rPr>
              <a:t>Service Provider</a:t>
            </a:r>
          </a:p>
        </p:txBody>
      </p:sp>
      <p:pic>
        <p:nvPicPr>
          <p:cNvPr id="47" name="Picture 46" descr="A picture containing drawing&#10;&#10;Description automatically generated">
            <a:extLst>
              <a:ext uri="{FF2B5EF4-FFF2-40B4-BE49-F238E27FC236}">
                <a16:creationId xmlns:a16="http://schemas.microsoft.com/office/drawing/2014/main" id="{2F232960-DBC1-4D6B-AE16-6C2206847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618" y="1848979"/>
            <a:ext cx="848382" cy="848382"/>
          </a:xfrm>
          <a:prstGeom prst="rect">
            <a:avLst/>
          </a:prstGeom>
        </p:spPr>
      </p:pic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55C6611E-312F-496B-9DD3-096AD6966BE5}"/>
              </a:ext>
            </a:extLst>
          </p:cNvPr>
          <p:cNvSpPr/>
          <p:nvPr/>
        </p:nvSpPr>
        <p:spPr>
          <a:xfrm>
            <a:off x="1383632" y="1812738"/>
            <a:ext cx="4331368" cy="593582"/>
          </a:xfrm>
          <a:custGeom>
            <a:avLst/>
            <a:gdLst>
              <a:gd name="connsiteX0" fmla="*/ 0 w 4331368"/>
              <a:gd name="connsiteY0" fmla="*/ 665772 h 769382"/>
              <a:gd name="connsiteX1" fmla="*/ 1359568 w 4331368"/>
              <a:gd name="connsiteY1" fmla="*/ 725929 h 769382"/>
              <a:gd name="connsiteX2" fmla="*/ 1528010 w 4331368"/>
              <a:gd name="connsiteY2" fmla="*/ 100287 h 769382"/>
              <a:gd name="connsiteX3" fmla="*/ 4331368 w 4331368"/>
              <a:gd name="connsiteY3" fmla="*/ 28098 h 769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1368" h="769382">
                <a:moveTo>
                  <a:pt x="0" y="665772"/>
                </a:moveTo>
                <a:cubicBezTo>
                  <a:pt x="552450" y="742974"/>
                  <a:pt x="1104900" y="820176"/>
                  <a:pt x="1359568" y="725929"/>
                </a:cubicBezTo>
                <a:cubicBezTo>
                  <a:pt x="1614236" y="631682"/>
                  <a:pt x="1032710" y="216592"/>
                  <a:pt x="1528010" y="100287"/>
                </a:cubicBezTo>
                <a:cubicBezTo>
                  <a:pt x="2023310" y="-16018"/>
                  <a:pt x="3890210" y="-18023"/>
                  <a:pt x="4331368" y="2809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BD0C651D-DA6F-48D3-8C16-E1A1C6965B47}"/>
              </a:ext>
            </a:extLst>
          </p:cNvPr>
          <p:cNvSpPr/>
          <p:nvPr/>
        </p:nvSpPr>
        <p:spPr>
          <a:xfrm flipH="1">
            <a:off x="6477002" y="1870018"/>
            <a:ext cx="4719462" cy="593583"/>
          </a:xfrm>
          <a:custGeom>
            <a:avLst/>
            <a:gdLst>
              <a:gd name="connsiteX0" fmla="*/ 0 w 4331368"/>
              <a:gd name="connsiteY0" fmla="*/ 665772 h 769382"/>
              <a:gd name="connsiteX1" fmla="*/ 1359568 w 4331368"/>
              <a:gd name="connsiteY1" fmla="*/ 725929 h 769382"/>
              <a:gd name="connsiteX2" fmla="*/ 1528010 w 4331368"/>
              <a:gd name="connsiteY2" fmla="*/ 100287 h 769382"/>
              <a:gd name="connsiteX3" fmla="*/ 4331368 w 4331368"/>
              <a:gd name="connsiteY3" fmla="*/ 28098 h 769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1368" h="769382">
                <a:moveTo>
                  <a:pt x="0" y="665772"/>
                </a:moveTo>
                <a:cubicBezTo>
                  <a:pt x="552450" y="742974"/>
                  <a:pt x="1104900" y="820176"/>
                  <a:pt x="1359568" y="725929"/>
                </a:cubicBezTo>
                <a:cubicBezTo>
                  <a:pt x="1614236" y="631682"/>
                  <a:pt x="1032710" y="216592"/>
                  <a:pt x="1528010" y="100287"/>
                </a:cubicBezTo>
                <a:cubicBezTo>
                  <a:pt x="2023310" y="-16018"/>
                  <a:pt x="3890210" y="-18023"/>
                  <a:pt x="4331368" y="2809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 descr="A picture containing comb&#10;&#10;Description automatically generated">
            <a:extLst>
              <a:ext uri="{FF2B5EF4-FFF2-40B4-BE49-F238E27FC236}">
                <a16:creationId xmlns:a16="http://schemas.microsoft.com/office/drawing/2014/main" id="{1A415D8F-DE9D-450E-BD03-DD1EAB8ADD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56880">
            <a:off x="5638215" y="1414619"/>
            <a:ext cx="892860" cy="89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59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Indrajit Maurya</dc:creator>
  <cp:lastModifiedBy>Indrajit Maurya</cp:lastModifiedBy>
  <cp:revision>18</cp:revision>
  <dcterms:created xsi:type="dcterms:W3CDTF">2019-12-02T02:12:11Z</dcterms:created>
  <dcterms:modified xsi:type="dcterms:W3CDTF">2019-12-02T10:05:50Z</dcterms:modified>
</cp:coreProperties>
</file>