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83AD-303D-46A9-9E14-9D3B4197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55D95-7DF5-4C60-849A-01292FCB4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28C1-7599-4451-B743-C0BAA20D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745A-26FF-490E-B9B3-F0F20CD1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964E-4192-4C8C-A24D-3F9E1270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76F5-2177-423E-8CC9-9651BD8C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2DB62-C1A2-4C86-9329-33DE0F9E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2792-E0EE-42F2-B6A4-D02520F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6C42-DE22-4E96-A487-D9A028AE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0F6E-C797-4A01-9B14-70E0CCF0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309E9-32E5-4C65-BA37-192E94036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A1708-C502-4017-993E-AEC8880AA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E20B-1BBA-49DE-85A9-1580787B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ED52-9375-4E02-9A6D-0B1D66C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E4EF-A0AD-455E-A471-F1303660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5370-EA37-44B9-95C8-FE41C085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CD5E-1D9F-4955-BB08-89A48B72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7FDD-DF82-45A6-BC2E-3B576C87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9AF6-2422-4741-9E51-D3B99DD9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8D59-2C40-4037-B0AE-A590290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97D7-DE4A-4F14-84E7-DB8AFBAF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01ED-E561-4242-A1FD-6BF02F6E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AE6F-2033-4620-AF86-C76AEB84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8E8B-468E-4079-88B1-C861832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DCE7-C1D1-46BD-8DB5-038FC136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2E50-6FD4-476B-8BF6-B9F28B6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53F4-3954-4F6D-B75B-94098D1BB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8CDF-7A7E-4B7C-B63C-22C96CE8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237A8-34E8-4B6E-B1BC-CABCA7FF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6B821-FC2D-4B81-A601-ABB822DF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E68C-4C0E-43BC-BB31-4BACD0E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25CC-A0FD-4926-9AF1-6181E862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EFBC-11B5-4BC5-AD27-22165BFF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9C23-1A87-4398-A3F3-75BBC7FB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4EED-9621-4996-970B-5F1EC9BE8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47CF6-C5D3-4EF3-B730-2B022EF10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00A10-89C5-46E2-A062-2FDE60E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1BB10-9474-451D-B44B-E5FD2BB2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EAF9C-EE87-440E-BCAB-B6B60FE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0EEE-40E9-4436-AE38-4B75D99A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EFEB-0658-466F-8ED8-03EA41FB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0FF3E-6944-489D-A84D-0198E366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8A946-ABFC-4AD1-89B9-68F2EC0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9F1E9-23B3-4086-B7C1-292D5AE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A9A09-B42D-4572-BEC2-BEA253FD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87DCC-F4AC-4656-86EF-FC3EDCA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3F59-5A4A-419C-B48C-98B130B4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9D24-0662-410F-B92F-A2B5D3D5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D40DF-CA68-4329-9EDD-253DA4A3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C5190-3EAD-4BC4-857A-5BCFEC6C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EC24-1473-4221-8792-2B7B68C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1965D-B84C-4E99-AB12-D74E13DB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6A0F-863C-4BC6-B6EE-0656B728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FA3D0-2DEC-4FED-8036-EE6F4568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0F9-A2CC-44FC-825B-1A38652D2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2849-47A1-4230-9F8D-8DE3F75C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01320-801B-4DC9-A3CE-7791415B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5517-72E9-44F2-A45E-4693C23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85605-DDB7-4038-BB20-A34E38DE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C4BB-0132-4BC4-88CC-4F65CC07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65B9-E975-4295-B6E3-483842302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3C80-315D-47C5-AEF5-ABA32CBC5CC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AC87-81FE-4A25-A8B4-51725F8F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ED7-28CB-41E5-BD59-3E8D2118F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8EB5-F09B-4C84-BAFA-ACA677B61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70A43-EE86-4222-BA6F-95C61EE63E4F}"/>
              </a:ext>
            </a:extLst>
          </p:cNvPr>
          <p:cNvSpPr/>
          <p:nvPr/>
        </p:nvSpPr>
        <p:spPr>
          <a:xfrm>
            <a:off x="9941617" y="-2"/>
            <a:ext cx="4536383" cy="13944600"/>
          </a:xfrm>
          <a:prstGeom prst="round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F94867-C5A0-4E86-9542-8B4AD336F698}"/>
              </a:ext>
            </a:extLst>
          </p:cNvPr>
          <p:cNvSpPr/>
          <p:nvPr/>
        </p:nvSpPr>
        <p:spPr>
          <a:xfrm>
            <a:off x="6079104" y="-2"/>
            <a:ext cx="3197338" cy="13944602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B36ABB-DD3D-499D-AA85-30ABCCFE7E63}"/>
              </a:ext>
            </a:extLst>
          </p:cNvPr>
          <p:cNvSpPr/>
          <p:nvPr/>
        </p:nvSpPr>
        <p:spPr>
          <a:xfrm>
            <a:off x="-1645919" y="-1"/>
            <a:ext cx="3197337" cy="139446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CEC2D-4401-4747-994B-9A3756838A70}"/>
              </a:ext>
            </a:extLst>
          </p:cNvPr>
          <p:cNvSpPr/>
          <p:nvPr/>
        </p:nvSpPr>
        <p:spPr>
          <a:xfrm>
            <a:off x="-1165603" y="252664"/>
            <a:ext cx="2575303" cy="59756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D59ED-5F9C-4461-824C-407E16ADF844}"/>
              </a:ext>
            </a:extLst>
          </p:cNvPr>
          <p:cNvSpPr/>
          <p:nvPr/>
        </p:nvSpPr>
        <p:spPr>
          <a:xfrm>
            <a:off x="6357511" y="252664"/>
            <a:ext cx="2653139" cy="5975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C99EAF-6D00-4ADD-B9F1-CDD35A8F994F}"/>
              </a:ext>
            </a:extLst>
          </p:cNvPr>
          <p:cNvSpPr/>
          <p:nvPr/>
        </p:nvSpPr>
        <p:spPr>
          <a:xfrm>
            <a:off x="10313335" y="252664"/>
            <a:ext cx="3821765" cy="5975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Identity</a:t>
            </a:r>
            <a:r>
              <a:rPr lang="en-US" sz="2000" dirty="0"/>
              <a:t> </a:t>
            </a:r>
            <a:r>
              <a:rPr lang="en-US" sz="2400" dirty="0"/>
              <a:t>Provider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F3EAB-4119-4C43-B5EE-2702B4B4535C}"/>
              </a:ext>
            </a:extLst>
          </p:cNvPr>
          <p:cNvSpPr/>
          <p:nvPr/>
        </p:nvSpPr>
        <p:spPr>
          <a:xfrm>
            <a:off x="-1042852" y="1251284"/>
            <a:ext cx="2166802" cy="222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clicks on login button. Return URL is passed as a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36C556-95B8-4F32-8DDE-F4E91E6A3CDF}"/>
              </a:ext>
            </a:extLst>
          </p:cNvPr>
          <p:cNvSpPr/>
          <p:nvPr/>
        </p:nvSpPr>
        <p:spPr>
          <a:xfrm>
            <a:off x="2005411" y="-2"/>
            <a:ext cx="3657805" cy="139446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391AA-3EE9-43B8-9C06-4F07F341348B}"/>
              </a:ext>
            </a:extLst>
          </p:cNvPr>
          <p:cNvSpPr/>
          <p:nvPr/>
        </p:nvSpPr>
        <p:spPr>
          <a:xfrm>
            <a:off x="2524125" y="258679"/>
            <a:ext cx="2638425" cy="674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Activants Service Provider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482E79-9BB5-48E2-A27D-E5C3B8B69600}"/>
              </a:ext>
            </a:extLst>
          </p:cNvPr>
          <p:cNvSpPr/>
          <p:nvPr/>
        </p:nvSpPr>
        <p:spPr>
          <a:xfrm>
            <a:off x="6800850" y="1670385"/>
            <a:ext cx="1654965" cy="593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C3A94-2A71-4659-8F26-1EACBEB6DDE0}"/>
              </a:ext>
            </a:extLst>
          </p:cNvPr>
          <p:cNvSpPr/>
          <p:nvPr/>
        </p:nvSpPr>
        <p:spPr>
          <a:xfrm>
            <a:off x="2484980" y="2388267"/>
            <a:ext cx="2712662" cy="18167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InitiateSingleSignOn</a:t>
            </a:r>
          </a:p>
          <a:p>
            <a:pPr algn="ctr"/>
            <a:r>
              <a:rPr lang="en-US" sz="2000" dirty="0"/>
              <a:t>Creates SAML Authentication Request with auto Post form.</a:t>
            </a:r>
          </a:p>
          <a:p>
            <a:pPr algn="ctr"/>
            <a:r>
              <a:rPr lang="en-US" sz="2000" b="1" dirty="0"/>
              <a:t>RelayState</a:t>
            </a:r>
            <a:r>
              <a:rPr lang="en-US" sz="2000" dirty="0"/>
              <a:t> has return URL assigned to it.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44C091-3930-4BFC-9CC3-80C2D8801807}"/>
              </a:ext>
            </a:extLst>
          </p:cNvPr>
          <p:cNvSpPr/>
          <p:nvPr/>
        </p:nvSpPr>
        <p:spPr>
          <a:xfrm>
            <a:off x="6288979" y="3749843"/>
            <a:ext cx="2777587" cy="1203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Auto Post  form containing SAML Authentication  request to IDP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DF6D854-0847-4293-B9FF-EFCE5273C52C}"/>
              </a:ext>
            </a:extLst>
          </p:cNvPr>
          <p:cNvSpPr/>
          <p:nvPr/>
        </p:nvSpPr>
        <p:spPr>
          <a:xfrm>
            <a:off x="1138550" y="1853504"/>
            <a:ext cx="5646257" cy="151759"/>
          </a:xfrm>
          <a:prstGeom prst="rightArrow">
            <a:avLst>
              <a:gd name="adj1" fmla="val 18659"/>
              <a:gd name="adj2" fmla="val 61923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324EEB94-066E-41FE-9366-6647A340FEBE}"/>
              </a:ext>
            </a:extLst>
          </p:cNvPr>
          <p:cNvSpPr/>
          <p:nvPr/>
        </p:nvSpPr>
        <p:spPr>
          <a:xfrm rot="16200000" flipH="1">
            <a:off x="6206101" y="1287570"/>
            <a:ext cx="463214" cy="2480129"/>
          </a:xfrm>
          <a:prstGeom prst="bentUpArrow">
            <a:avLst>
              <a:gd name="adj1" fmla="val 7684"/>
              <a:gd name="adj2" fmla="val 21537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947212C-4345-48DF-85D4-332C2C56D2BE}"/>
              </a:ext>
            </a:extLst>
          </p:cNvPr>
          <p:cNvSpPr/>
          <p:nvPr/>
        </p:nvSpPr>
        <p:spPr>
          <a:xfrm rot="5400000">
            <a:off x="4815985" y="3217172"/>
            <a:ext cx="463216" cy="2480129"/>
          </a:xfrm>
          <a:prstGeom prst="bentUpArrow">
            <a:avLst>
              <a:gd name="adj1" fmla="val 7684"/>
              <a:gd name="adj2" fmla="val 14623"/>
              <a:gd name="adj3" fmla="val 222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7B1C8B3-2CDC-480B-8F7A-3808A5852BD2}"/>
              </a:ext>
            </a:extLst>
          </p:cNvPr>
          <p:cNvSpPr/>
          <p:nvPr/>
        </p:nvSpPr>
        <p:spPr>
          <a:xfrm>
            <a:off x="10452566" y="3654092"/>
            <a:ext cx="3351562" cy="1678407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</a:p>
          <a:p>
            <a:pPr algn="ctr"/>
            <a:r>
              <a:rPr lang="en-US" sz="2000" dirty="0"/>
              <a:t>already been authenticated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CCD6E1A-9345-4439-BF72-F6C2E3EE64F8}"/>
              </a:ext>
            </a:extLst>
          </p:cNvPr>
          <p:cNvSpPr/>
          <p:nvPr/>
        </p:nvSpPr>
        <p:spPr>
          <a:xfrm>
            <a:off x="9066566" y="4380957"/>
            <a:ext cx="1424101" cy="162468"/>
          </a:xfrm>
          <a:prstGeom prst="rightArrow">
            <a:avLst>
              <a:gd name="adj1" fmla="val 18659"/>
              <a:gd name="adj2" fmla="val 61923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3BAD5F-C338-4AFA-B0AB-837DFCAFBB61}"/>
              </a:ext>
            </a:extLst>
          </p:cNvPr>
          <p:cNvSpPr/>
          <p:nvPr/>
        </p:nvSpPr>
        <p:spPr>
          <a:xfrm>
            <a:off x="10127475" y="6028223"/>
            <a:ext cx="4179075" cy="7120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 browser to IDP Login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211E59-36A4-4576-AB2B-14DCFFC08A80}"/>
              </a:ext>
            </a:extLst>
          </p:cNvPr>
          <p:cNvSpPr/>
          <p:nvPr/>
        </p:nvSpPr>
        <p:spPr>
          <a:xfrm>
            <a:off x="10729984" y="2224838"/>
            <a:ext cx="2669089" cy="593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 out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EF37544-27DE-411F-9560-4C5692AC5CAB}"/>
              </a:ext>
            </a:extLst>
          </p:cNvPr>
          <p:cNvSpPr/>
          <p:nvPr/>
        </p:nvSpPr>
        <p:spPr>
          <a:xfrm rot="5400000">
            <a:off x="11816748" y="5518433"/>
            <a:ext cx="668332" cy="296467"/>
          </a:xfrm>
          <a:prstGeom prst="rightArrow">
            <a:avLst>
              <a:gd name="adj1" fmla="val 18660"/>
              <a:gd name="adj2" fmla="val 3694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994DE764-CD62-4087-ADCF-7161370A705F}"/>
              </a:ext>
            </a:extLst>
          </p:cNvPr>
          <p:cNvSpPr/>
          <p:nvPr/>
        </p:nvSpPr>
        <p:spPr>
          <a:xfrm rot="10800000" flipH="1">
            <a:off x="13399072" y="2464467"/>
            <a:ext cx="788367" cy="3517314"/>
          </a:xfrm>
          <a:prstGeom prst="bentUpArrow">
            <a:avLst>
              <a:gd name="adj1" fmla="val 7684"/>
              <a:gd name="adj2" fmla="val 15496"/>
              <a:gd name="adj3" fmla="val 1533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C52B4B3-7B5D-4949-9BFA-3175275FCE1A}"/>
              </a:ext>
            </a:extLst>
          </p:cNvPr>
          <p:cNvSpPr/>
          <p:nvPr/>
        </p:nvSpPr>
        <p:spPr>
          <a:xfrm rot="16200000">
            <a:off x="11758614" y="3122986"/>
            <a:ext cx="781964" cy="261008"/>
          </a:xfrm>
          <a:prstGeom prst="rightArrow">
            <a:avLst>
              <a:gd name="adj1" fmla="val 18660"/>
              <a:gd name="adj2" fmla="val 3694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68025-FEAF-40C3-B50D-1DDEBD59D3D6}"/>
              </a:ext>
            </a:extLst>
          </p:cNvPr>
          <p:cNvSpPr txBox="1"/>
          <p:nvPr/>
        </p:nvSpPr>
        <p:spPr>
          <a:xfrm>
            <a:off x="12132676" y="3080334"/>
            <a:ext cx="5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7C6BF-7FD8-423F-B17D-29E862162639}"/>
              </a:ext>
            </a:extLst>
          </p:cNvPr>
          <p:cNvSpPr txBox="1"/>
          <p:nvPr/>
        </p:nvSpPr>
        <p:spPr>
          <a:xfrm>
            <a:off x="12128106" y="55080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ABDC6-A2B2-4BDE-BA4D-11C922641966}"/>
              </a:ext>
            </a:extLst>
          </p:cNvPr>
          <p:cNvSpPr/>
          <p:nvPr/>
        </p:nvSpPr>
        <p:spPr>
          <a:xfrm>
            <a:off x="6337089" y="6098512"/>
            <a:ext cx="2777587" cy="548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Enter Credentials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D70D314-BEF5-4293-9A2F-0725797EF02C}"/>
              </a:ext>
            </a:extLst>
          </p:cNvPr>
          <p:cNvSpPr/>
          <p:nvPr/>
        </p:nvSpPr>
        <p:spPr>
          <a:xfrm rot="10800000">
            <a:off x="9114675" y="6329828"/>
            <a:ext cx="1012799" cy="162468"/>
          </a:xfrm>
          <a:prstGeom prst="rightArrow">
            <a:avLst>
              <a:gd name="adj1" fmla="val 18659"/>
              <a:gd name="adj2" fmla="val 61923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09CDE93C-A3CE-47AE-BAB4-EBFC552BE9C6}"/>
              </a:ext>
            </a:extLst>
          </p:cNvPr>
          <p:cNvSpPr/>
          <p:nvPr/>
        </p:nvSpPr>
        <p:spPr>
          <a:xfrm>
            <a:off x="10504742" y="7301855"/>
            <a:ext cx="3299386" cy="152188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user be authenticated</a:t>
            </a:r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30B3075B-D3D3-4616-9C01-BC3608F71D4B}"/>
              </a:ext>
            </a:extLst>
          </p:cNvPr>
          <p:cNvSpPr/>
          <p:nvPr/>
        </p:nvSpPr>
        <p:spPr>
          <a:xfrm rot="5400000">
            <a:off x="8323275" y="6019610"/>
            <a:ext cx="1521886" cy="2812895"/>
          </a:xfrm>
          <a:prstGeom prst="bentUpArrow">
            <a:avLst>
              <a:gd name="adj1" fmla="val 3329"/>
              <a:gd name="adj2" fmla="val 9097"/>
              <a:gd name="adj3" fmla="val 74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096F15F-3758-4526-B49E-BDBA77B5F76F}"/>
              </a:ext>
            </a:extLst>
          </p:cNvPr>
          <p:cNvSpPr/>
          <p:nvPr/>
        </p:nvSpPr>
        <p:spPr>
          <a:xfrm rot="5400000">
            <a:off x="11833159" y="9022181"/>
            <a:ext cx="668332" cy="296467"/>
          </a:xfrm>
          <a:prstGeom prst="rightArrow">
            <a:avLst>
              <a:gd name="adj1" fmla="val 18660"/>
              <a:gd name="adj2" fmla="val 3694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31ECE3E8-664C-43DB-891D-4548E0AEA94F}"/>
              </a:ext>
            </a:extLst>
          </p:cNvPr>
          <p:cNvSpPr/>
          <p:nvPr/>
        </p:nvSpPr>
        <p:spPr>
          <a:xfrm rot="10800000" flipH="1">
            <a:off x="5269555" y="10689521"/>
            <a:ext cx="216845" cy="1013778"/>
          </a:xfrm>
          <a:prstGeom prst="bentUpArrow">
            <a:avLst>
              <a:gd name="adj1" fmla="val 18278"/>
              <a:gd name="adj2" fmla="val 19121"/>
              <a:gd name="adj3" fmla="val 201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70DE74-9EDB-49D4-BA57-636D306F2060}"/>
              </a:ext>
            </a:extLst>
          </p:cNvPr>
          <p:cNvSpPr txBox="1"/>
          <p:nvPr/>
        </p:nvSpPr>
        <p:spPr>
          <a:xfrm>
            <a:off x="12188169" y="8948190"/>
            <a:ext cx="5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DCD84E-4B09-4452-BC78-DF56000F1E58}"/>
              </a:ext>
            </a:extLst>
          </p:cNvPr>
          <p:cNvSpPr txBox="1"/>
          <p:nvPr/>
        </p:nvSpPr>
        <p:spPr>
          <a:xfrm>
            <a:off x="13727057" y="767835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3ABAAD-590A-4440-8BA1-C12915DB8A32}"/>
              </a:ext>
            </a:extLst>
          </p:cNvPr>
          <p:cNvSpPr/>
          <p:nvPr/>
        </p:nvSpPr>
        <p:spPr>
          <a:xfrm>
            <a:off x="10313335" y="9522593"/>
            <a:ext cx="2777587" cy="548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 SAML Response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382307-8B75-4A5D-8AAF-6D4DD156BD4D}"/>
              </a:ext>
            </a:extLst>
          </p:cNvPr>
          <p:cNvSpPr/>
          <p:nvPr/>
        </p:nvSpPr>
        <p:spPr>
          <a:xfrm>
            <a:off x="12926388" y="10341014"/>
            <a:ext cx="1380162" cy="6300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64715F-FB08-43D9-A09E-DA6EF5CB7C39}"/>
              </a:ext>
            </a:extLst>
          </p:cNvPr>
          <p:cNvSpPr/>
          <p:nvPr/>
        </p:nvSpPr>
        <p:spPr>
          <a:xfrm>
            <a:off x="6268648" y="9348300"/>
            <a:ext cx="2777587" cy="1203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Auto Post  form containing SAML Response to SP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9BAD9EE-97D5-49ED-B4F4-895F6F5AB4AD}"/>
              </a:ext>
            </a:extLst>
          </p:cNvPr>
          <p:cNvSpPr/>
          <p:nvPr/>
        </p:nvSpPr>
        <p:spPr>
          <a:xfrm rot="10800000">
            <a:off x="9042549" y="9696889"/>
            <a:ext cx="1281419" cy="255184"/>
          </a:xfrm>
          <a:prstGeom prst="rightArrow">
            <a:avLst>
              <a:gd name="adj1" fmla="val 18659"/>
              <a:gd name="adj2" fmla="val 4706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F9C8BA-8E37-4CA9-837A-7E6EE81B0D78}"/>
              </a:ext>
            </a:extLst>
          </p:cNvPr>
          <p:cNvSpPr/>
          <p:nvPr/>
        </p:nvSpPr>
        <p:spPr>
          <a:xfrm>
            <a:off x="2360965" y="7514242"/>
            <a:ext cx="2908590" cy="8038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AssertionConsumerService</a:t>
            </a:r>
          </a:p>
          <a:p>
            <a:pPr algn="ctr"/>
            <a:r>
              <a:rPr lang="en-US" b="1" dirty="0"/>
              <a:t>SAML Response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B5EBC4F-5EC7-4FF9-B88F-BB119D4E2C17}"/>
              </a:ext>
            </a:extLst>
          </p:cNvPr>
          <p:cNvSpPr/>
          <p:nvPr/>
        </p:nvSpPr>
        <p:spPr>
          <a:xfrm>
            <a:off x="2303815" y="9949878"/>
            <a:ext cx="3019366" cy="152188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Was Authentication successful</a:t>
            </a:r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D7CC9BD5-C139-444A-A32E-283609C18E1D}"/>
              </a:ext>
            </a:extLst>
          </p:cNvPr>
          <p:cNvSpPr/>
          <p:nvPr/>
        </p:nvSpPr>
        <p:spPr>
          <a:xfrm flipH="1">
            <a:off x="4713565" y="8318072"/>
            <a:ext cx="1541008" cy="1753422"/>
          </a:xfrm>
          <a:prstGeom prst="bentUpArrow">
            <a:avLst>
              <a:gd name="adj1" fmla="val 3329"/>
              <a:gd name="adj2" fmla="val 9097"/>
              <a:gd name="adj3" fmla="val 74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DA4976C-3197-44D6-A7B3-55248B826E75}"/>
              </a:ext>
            </a:extLst>
          </p:cNvPr>
          <p:cNvSpPr/>
          <p:nvPr/>
        </p:nvSpPr>
        <p:spPr>
          <a:xfrm rot="5400000">
            <a:off x="3011907" y="8994553"/>
            <a:ext cx="1631808" cy="316945"/>
          </a:xfrm>
          <a:prstGeom prst="rightArrow">
            <a:avLst>
              <a:gd name="adj1" fmla="val 18660"/>
              <a:gd name="adj2" fmla="val 3694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3B1BF-ADD0-4013-9AAB-4A3319050B2C}"/>
              </a:ext>
            </a:extLst>
          </p:cNvPr>
          <p:cNvSpPr txBox="1"/>
          <p:nvPr/>
        </p:nvSpPr>
        <p:spPr>
          <a:xfrm>
            <a:off x="2199103" y="10968161"/>
            <a:ext cx="5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7DE412-733A-4782-BBC6-327561D51736}"/>
              </a:ext>
            </a:extLst>
          </p:cNvPr>
          <p:cNvSpPr/>
          <p:nvPr/>
        </p:nvSpPr>
        <p:spPr>
          <a:xfrm>
            <a:off x="3174051" y="11719004"/>
            <a:ext cx="2388408" cy="911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Redirects to URL present in RelayState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B04201B-0E32-4F22-B1F9-732E1C102447}"/>
              </a:ext>
            </a:extLst>
          </p:cNvPr>
          <p:cNvSpPr/>
          <p:nvPr/>
        </p:nvSpPr>
        <p:spPr>
          <a:xfrm>
            <a:off x="5570777" y="12073743"/>
            <a:ext cx="1424101" cy="162468"/>
          </a:xfrm>
          <a:prstGeom prst="rightArrow">
            <a:avLst>
              <a:gd name="adj1" fmla="val 18659"/>
              <a:gd name="adj2" fmla="val 61923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512B4D-865E-48AE-86B8-A640775CF26F}"/>
              </a:ext>
            </a:extLst>
          </p:cNvPr>
          <p:cNvSpPr/>
          <p:nvPr/>
        </p:nvSpPr>
        <p:spPr>
          <a:xfrm>
            <a:off x="7002651" y="11863495"/>
            <a:ext cx="2058949" cy="5935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Redirects to Success URL</a:t>
            </a:r>
          </a:p>
        </p:txBody>
      </p: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92806AC2-1FF2-4477-8EC2-C9D09AD452EE}"/>
              </a:ext>
            </a:extLst>
          </p:cNvPr>
          <p:cNvSpPr/>
          <p:nvPr/>
        </p:nvSpPr>
        <p:spPr>
          <a:xfrm rot="16200000" flipH="1">
            <a:off x="4254267" y="9040961"/>
            <a:ext cx="1340289" cy="8172477"/>
          </a:xfrm>
          <a:prstGeom prst="bentUpArrow">
            <a:avLst>
              <a:gd name="adj1" fmla="val 1740"/>
              <a:gd name="adj2" fmla="val 9649"/>
              <a:gd name="adj3" fmla="val 13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6F254E-04C1-41FF-999B-B8FD61C3F5F7}"/>
              </a:ext>
            </a:extLst>
          </p:cNvPr>
          <p:cNvSpPr/>
          <p:nvPr/>
        </p:nvSpPr>
        <p:spPr>
          <a:xfrm>
            <a:off x="-1042853" y="12922052"/>
            <a:ext cx="1881025" cy="888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Response Page</a:t>
            </a:r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DE7ACD64-A00C-4559-AAAD-52A685BE2F68}"/>
              </a:ext>
            </a:extLst>
          </p:cNvPr>
          <p:cNvSpPr/>
          <p:nvPr/>
        </p:nvSpPr>
        <p:spPr>
          <a:xfrm rot="10800000" flipH="1">
            <a:off x="13970604" y="8215198"/>
            <a:ext cx="369235" cy="2278216"/>
          </a:xfrm>
          <a:prstGeom prst="bentUpArrow">
            <a:avLst>
              <a:gd name="adj1" fmla="val 7684"/>
              <a:gd name="adj2" fmla="val 19121"/>
              <a:gd name="adj3" fmla="val 201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F33B2F-1AAF-46A7-824F-8DCFD2F6F149}"/>
              </a:ext>
            </a:extLst>
          </p:cNvPr>
          <p:cNvSpPr/>
          <p:nvPr/>
        </p:nvSpPr>
        <p:spPr>
          <a:xfrm>
            <a:off x="2072798" y="12721043"/>
            <a:ext cx="1239679" cy="435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48A0F4-7220-4EC6-AB1D-51983EDC5F25}"/>
              </a:ext>
            </a:extLst>
          </p:cNvPr>
          <p:cNvSpPr txBox="1"/>
          <p:nvPr/>
        </p:nvSpPr>
        <p:spPr>
          <a:xfrm>
            <a:off x="4976651" y="11073980"/>
            <a:ext cx="5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Yes</a:t>
            </a:r>
          </a:p>
        </p:txBody>
      </p:sp>
      <p:sp>
        <p:nvSpPr>
          <p:cNvPr id="72" name="Arrow: Bent-Up 71">
            <a:extLst>
              <a:ext uri="{FF2B5EF4-FFF2-40B4-BE49-F238E27FC236}">
                <a16:creationId xmlns:a16="http://schemas.microsoft.com/office/drawing/2014/main" id="{96287E49-D4B1-4B25-8D8E-9CEFE3D0B8C7}"/>
              </a:ext>
            </a:extLst>
          </p:cNvPr>
          <p:cNvSpPr/>
          <p:nvPr/>
        </p:nvSpPr>
        <p:spPr>
          <a:xfrm rot="10800000">
            <a:off x="2098347" y="10701296"/>
            <a:ext cx="262618" cy="2008672"/>
          </a:xfrm>
          <a:prstGeom prst="bentUpArrow">
            <a:avLst>
              <a:gd name="adj1" fmla="val 18278"/>
              <a:gd name="adj2" fmla="val 19121"/>
              <a:gd name="adj3" fmla="val 201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13E6BA1C-8537-47D0-8EF3-6FE816DB36FC}"/>
              </a:ext>
            </a:extLst>
          </p:cNvPr>
          <p:cNvSpPr/>
          <p:nvPr/>
        </p:nvSpPr>
        <p:spPr>
          <a:xfrm>
            <a:off x="3312477" y="12922052"/>
            <a:ext cx="3258144" cy="181517"/>
          </a:xfrm>
          <a:prstGeom prst="rightArrow">
            <a:avLst>
              <a:gd name="adj1" fmla="val 18659"/>
              <a:gd name="adj2" fmla="val 61923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114CA5-7FBA-4C48-86E5-820353238989}"/>
              </a:ext>
            </a:extLst>
          </p:cNvPr>
          <p:cNvSpPr/>
          <p:nvPr/>
        </p:nvSpPr>
        <p:spPr>
          <a:xfrm>
            <a:off x="6570621" y="12694963"/>
            <a:ext cx="1735179" cy="745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Redirects to Error URL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F0FDC4-9585-4D1D-A00E-3C18F8C742CA}"/>
              </a:ext>
            </a:extLst>
          </p:cNvPr>
          <p:cNvSpPr/>
          <p:nvPr/>
        </p:nvSpPr>
        <p:spPr>
          <a:xfrm>
            <a:off x="-447853" y="11792202"/>
            <a:ext cx="1881025" cy="888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Page</a:t>
            </a:r>
          </a:p>
        </p:txBody>
      </p:sp>
      <p:sp>
        <p:nvSpPr>
          <p:cNvPr id="77" name="Arrow: Bent-Up 76">
            <a:extLst>
              <a:ext uri="{FF2B5EF4-FFF2-40B4-BE49-F238E27FC236}">
                <a16:creationId xmlns:a16="http://schemas.microsoft.com/office/drawing/2014/main" id="{A80FE523-7DD0-4D96-A6AD-E8FE9EE5EDD7}"/>
              </a:ext>
            </a:extLst>
          </p:cNvPr>
          <p:cNvSpPr/>
          <p:nvPr/>
        </p:nvSpPr>
        <p:spPr>
          <a:xfrm flipH="1">
            <a:off x="1154083" y="12710410"/>
            <a:ext cx="5395722" cy="653778"/>
          </a:xfrm>
          <a:prstGeom prst="bentUpArrow">
            <a:avLst>
              <a:gd name="adj1" fmla="val 6619"/>
              <a:gd name="adj2" fmla="val 9649"/>
              <a:gd name="adj3" fmla="val 13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10</cp:revision>
  <dcterms:created xsi:type="dcterms:W3CDTF">2019-11-12T06:04:09Z</dcterms:created>
  <dcterms:modified xsi:type="dcterms:W3CDTF">2019-11-12T07:27:58Z</dcterms:modified>
</cp:coreProperties>
</file>