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A83F-76ED-413A-A9A6-6354C881B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AF0B7-93C0-48FC-B58F-5406B3E5C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4B69-B034-431B-AD4F-FA01E462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3A6-90B5-4161-B0B5-9DF69C1687A6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9A7EB-15A8-4A50-A23C-76BB5BC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C367-1CCD-4E2F-8896-E1C0D8FC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5C55-B4B3-490B-9766-5107F9697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925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511B-C4F2-4D03-960D-DE1D190D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058C8-0C79-4332-8202-3DAA43E5F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B8599-E697-4809-A274-3D3FB9DD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3A6-90B5-4161-B0B5-9DF69C1687A6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A913-96CE-4E4D-82F1-4AAF7373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E76A-2672-4ED9-838F-5FE7771D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5C55-B4B3-490B-9766-5107F9697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297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9BE5C-7B68-4197-8A8F-E59D51524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4FB86-CA39-416F-80B0-DBCE56B19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4F0D-6EB6-4E4A-A9A6-39A90061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3A6-90B5-4161-B0B5-9DF69C1687A6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E42DE-A674-4CF4-B8CC-A4AD3C8F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05467-BBC8-45BA-82C4-1A2D2822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5C55-B4B3-490B-9766-5107F9697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35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1EC8-07ED-4B8B-988D-D266DB5B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20B9-0B1E-4A90-B75C-257ECF98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CA5A-0F79-4C3C-9DB4-C93DD8A0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3A6-90B5-4161-B0B5-9DF69C1687A6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F8F0-6B79-46B5-B67B-6A7C17FB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9711-86D9-4963-9063-B313745D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5C55-B4B3-490B-9766-5107F9697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470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D8A9-5365-4F16-955E-3A1AD65E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FDB4C-92B2-428E-9ED6-51174350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12CC-4A2E-4EFD-B0CB-12C1BDF0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3A6-90B5-4161-B0B5-9DF69C1687A6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599F-B03C-49F8-A68E-186A38E6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13F6-CC2A-42AD-82D5-D8EEF9E1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5C55-B4B3-490B-9766-5107F9697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59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1D83-4ECF-4555-B9CD-48F894C6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ACD6-BC63-4C70-8F6D-BCB1750DC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38E28-BD34-4191-948B-D6DBED7E8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B465-E668-4971-AB13-D97EEF71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3A6-90B5-4161-B0B5-9DF69C1687A6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C84A6-5837-4826-AEEC-F1E8C24C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24EAB-5E2F-435C-B598-6C6B83CB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5C55-B4B3-490B-9766-5107F9697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13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7515-588A-4238-8034-48DD5ED7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979C-05CB-44A7-896A-BAFDC838E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8B42A-E2A9-43AC-8239-0747ACE6C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0AE0E-A1DF-4273-B20B-885F110FC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95EE8-787A-4D89-A3D4-50E4EF108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769B0-50E2-41F2-9436-D2055208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3A6-90B5-4161-B0B5-9DF69C1687A6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51150-056C-4D4B-9A7A-5390B4D8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FF5B9-31E1-4F3A-820A-0D4CBFCD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5C55-B4B3-490B-9766-5107F9697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4F4A-1FD4-41DC-AB7C-46A498D7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E95BE-E031-4DD8-A8D7-A53CC8CB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3A6-90B5-4161-B0B5-9DF69C1687A6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880F5-3871-457C-B740-B2EE6F28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59554-53A1-41C3-BC2E-A17E4BB4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5C55-B4B3-490B-9766-5107F9697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172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91551-20AD-4CA2-AF51-865FB137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3A6-90B5-4161-B0B5-9DF69C1687A6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CDED5-D307-41CF-880F-5E09BB74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FB0C5-1E9B-425C-A174-A2FE4B08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5C55-B4B3-490B-9766-5107F9697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862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CC18-1BAB-4376-AC55-6446C21A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A207-4067-4168-BC3C-585ADC0A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6B1EC-6FF7-4E09-A0F8-27726F1C8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45F0A-0A86-4DD1-845D-9827BF84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3A6-90B5-4161-B0B5-9DF69C1687A6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2F413-2ED2-4284-84C2-D211460C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B729C-4147-4E14-9A19-06A81234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5C55-B4B3-490B-9766-5107F9697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97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30A3-3A38-4872-A25F-3CD056EF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74E36-4D3C-463D-A121-0A012DFCC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2509E-0051-43DB-BC8F-5AE9C4EE6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63FD3-55D6-4B11-A11F-2D8DEC61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93A6-90B5-4161-B0B5-9DF69C1687A6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2C131-818D-4875-BBB4-76C8A5D5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DE888-51F6-47E9-8C5C-7DCE6148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5C55-B4B3-490B-9766-5107F9697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770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F2958-C7D7-4C6B-8A98-380E452B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C4A33-0906-40F2-AAC5-B1C0C39C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09A5-8DA2-44DA-9581-FE69637D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993A6-90B5-4161-B0B5-9DF69C1687A6}" type="datetimeFigureOut">
              <a:rPr lang="en-SG" smtClean="0"/>
              <a:t>10/10/2019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EC782-57B6-422D-AFDF-6410A1068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C62FC-D74E-4039-9A17-8BAED3802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E5C55-B4B3-490B-9766-5107F9697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611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3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042846-CA2A-4005-9CFF-6A868EB3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9865"/>
            <a:ext cx="10905066" cy="3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1D1CD6-B6BA-46E0-ABE9-D620011BE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06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5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CDBB99-731F-41CE-BB6E-3B46DF24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3" y="681313"/>
            <a:ext cx="10796693" cy="35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9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556FE-A456-4ADB-9EE6-4938544751FB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attributes parameter is null ? ? ? How to get them??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63A9A4-411B-40C5-9C77-AB80B7D53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00" r="30083" b="28666"/>
          <a:stretch/>
        </p:blipFill>
        <p:spPr>
          <a:xfrm>
            <a:off x="369918" y="1569567"/>
            <a:ext cx="11041032" cy="434751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B2F325-AC7F-466A-8F5B-09ECE968D099}"/>
              </a:ext>
            </a:extLst>
          </p:cNvPr>
          <p:cNvCxnSpPr/>
          <p:nvPr/>
        </p:nvCxnSpPr>
        <p:spPr>
          <a:xfrm>
            <a:off x="9782175" y="1788353"/>
            <a:ext cx="0" cy="1954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A0A8A0-0BC9-427D-B247-6067B7B74B2A}"/>
              </a:ext>
            </a:extLst>
          </p:cNvPr>
          <p:cNvSpPr txBox="1"/>
          <p:nvPr/>
        </p:nvSpPr>
        <p:spPr>
          <a:xfrm>
            <a:off x="442887" y="5988299"/>
            <a:ext cx="19784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Answer:  The attributes output parameter returns any SAML attributes that were included in the SAML assertion.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It’s null because the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IdP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didn’t include any. If you require specific attributes  you need to contact the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IdP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.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0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5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97F41-D121-4F7F-BE9F-2396F72F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2" y="626662"/>
            <a:ext cx="10905066" cy="3571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D31BCD-DE3A-4F11-BB81-3626858F427B}"/>
              </a:ext>
            </a:extLst>
          </p:cNvPr>
          <p:cNvSpPr txBox="1"/>
          <p:nvPr/>
        </p:nvSpPr>
        <p:spPr>
          <a:xfrm>
            <a:off x="661962" y="4344672"/>
            <a:ext cx="191677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Answer:  These are the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SAMl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attributes from the SAML assertion. Please see </a:t>
            </a:r>
            <a:r>
              <a:rPr lang="en-SG">
                <a:solidFill>
                  <a:schemeClr val="bg1">
                    <a:lumMod val="65000"/>
                  </a:schemeClr>
                </a:solidFill>
              </a:rPr>
              <a:t>my previous 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answer.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SG" dirty="0">
              <a:solidFill>
                <a:schemeClr val="bg1">
                  <a:lumMod val="6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6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6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6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6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5E9786-2C93-4A02-9599-4E753AADBF0D}"/>
              </a:ext>
            </a:extLst>
          </p:cNvPr>
          <p:cNvCxnSpPr/>
          <p:nvPr/>
        </p:nvCxnSpPr>
        <p:spPr>
          <a:xfrm>
            <a:off x="3419475" y="1171575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5D049D-5BA8-4354-ACCE-3DE4D9DFC021}"/>
              </a:ext>
            </a:extLst>
          </p:cNvPr>
          <p:cNvSpPr txBox="1"/>
          <p:nvPr/>
        </p:nvSpPr>
        <p:spPr>
          <a:xfrm>
            <a:off x="3419475" y="1414462"/>
            <a:ext cx="494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This is also NULL.. Suggest if changes are required..</a:t>
            </a:r>
          </a:p>
        </p:txBody>
      </p:sp>
    </p:spTree>
    <p:extLst>
      <p:ext uri="{BB962C8B-B14F-4D97-AF65-F5344CB8AC3E}">
        <p14:creationId xmlns:p14="http://schemas.microsoft.com/office/powerpoint/2010/main" val="268783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F96B03B82094ABD78558F201F4FB6" ma:contentTypeVersion="11" ma:contentTypeDescription="Create a new document." ma:contentTypeScope="" ma:versionID="69aa7c138ee18692249f466b95d10537">
  <xsd:schema xmlns:xsd="http://www.w3.org/2001/XMLSchema" xmlns:xs="http://www.w3.org/2001/XMLSchema" xmlns:p="http://schemas.microsoft.com/office/2006/metadata/properties" xmlns:ns3="1812cfed-d866-40b7-97cc-2718822ae085" xmlns:ns4="bddff3b0-2b65-4e10-91c6-f2f1abd8f090" targetNamespace="http://schemas.microsoft.com/office/2006/metadata/properties" ma:root="true" ma:fieldsID="7f30b79de6a958d68504aa59f85b8d4d" ns3:_="" ns4:_="">
    <xsd:import namespace="1812cfed-d866-40b7-97cc-2718822ae085"/>
    <xsd:import namespace="bddff3b0-2b65-4e10-91c6-f2f1abd8f0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2cfed-d866-40b7-97cc-2718822ae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ff3b0-2b65-4e10-91c6-f2f1abd8f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715F23-BA6C-49A6-B9D3-E6E132BD50BC}">
  <ds:schemaRefs>
    <ds:schemaRef ds:uri="http://schemas.openxmlformats.org/package/2006/metadata/core-properties"/>
    <ds:schemaRef ds:uri="1812cfed-d866-40b7-97cc-2718822ae085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bddff3b0-2b65-4e10-91c6-f2f1abd8f090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C8D6296-1DB7-43D5-A221-FD7477B6A2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C0F55-A5DE-4DFC-88EF-4BAE6C3635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12cfed-d866-40b7-97cc-2718822ae085"/>
    <ds:schemaRef ds:uri="bddff3b0-2b65-4e10-91c6-f2f1abd8f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Indrajit Maurya</dc:creator>
  <cp:lastModifiedBy>ComponentSpace</cp:lastModifiedBy>
  <cp:revision>3</cp:revision>
  <dcterms:created xsi:type="dcterms:W3CDTF">2019-10-10T06:59:18Z</dcterms:created>
  <dcterms:modified xsi:type="dcterms:W3CDTF">2019-10-10T07:25:32Z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0x010100E48F96B03B82094ABD78558F201F4FB6</vt:lpwstr>
  </property>
</Properties>
</file>