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2F253-88F4-FD42-DAF5-B81E15878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0DC232-ADE9-00DC-0366-85028156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4ADB4-45DE-7F52-BF33-E1282CAF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C1082-D609-3B6D-542D-34C44894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B754F-55D8-8368-4AD1-A80AB04B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5A900-770C-2468-3E49-6B5541B8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60EAD0-661B-2411-F89F-439698443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892F4-D15F-1623-49CC-A1122566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D1530-DD40-C84B-A8FA-9300C794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BFF4B-FA91-A612-B013-C539FDF4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9B3859-0FEF-CEA8-211F-BDFE2DF8E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33B990-0EFA-DF49-7C1B-206E097D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76ED0-3C40-6ADC-583F-ED6B11D4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13B54-96AF-1896-0DA7-410B5D1F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12E0F-DBCD-FDEA-3740-400126C6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04B35-6684-9C92-0C7C-CB4D3927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8EC0B-27CE-E89F-DEA3-F06699CE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B7306-EE4E-5AF4-C186-9BB20AAB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1920C-4E1B-516E-7C2B-EC9C5F73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7C0DF4-752E-8358-8951-0A8F36F1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1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2A3E4-E0FD-E838-80A3-D7788857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E9DB0B-0A47-9572-56F0-D5042EEA7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D0A9E-3E47-1F1C-EDFD-D0AAD6E9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2C7EC-82B9-4928-F1FC-C76BBFB5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D203C-3ADE-120F-2129-BF493B9B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F99F1-C7F5-BAE1-89F5-9AF7090D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8A6A5-4A72-E5F0-E47C-9B5F8CA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9687C3-7441-3932-CEF4-A6DE4E713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A8C357-200A-EF7F-9573-18FE7D58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96E3D-4F57-295F-C6A8-00793283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0064B-A9EE-D5FF-A5B7-11729545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0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FCEB7-1196-CB2F-CD6F-BAB2E08E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BE04DA-C5ED-8833-58DB-07BDAF46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984133-A7DF-6D7C-348B-CF68EE0C2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9246C9-8C04-DC74-EE12-147C30BC2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1BDFDE-E2A6-1FED-23FF-CDAD9FB19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51C05F-7F75-DA72-ABEC-63180329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7BE6AA-4093-60E2-657E-3C36964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F607DF-00D7-17F3-D285-059A925F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742A8-1E13-6B31-267B-667040BC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654530-2128-90F2-7B6A-00682159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562BCE-A3A9-D28E-64EB-5402F622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DD915E-926D-75CD-1030-7D4ED650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6475C5-5CCB-19F7-9B54-61439754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6E72B3-E545-E6CD-F38D-9A412FEF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634E1C-B9BE-F486-8774-3A96E5C3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27173-EFCB-3C6A-3E26-88D5F0F1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0CC4A-2DC8-F47D-5FFE-A268BB24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0651EB-6C19-A775-BF0E-D19ABFEF7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684ADF-A1B9-FE96-89A0-A90B203A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BA95B8-B867-2413-BEED-AF119B2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B8B389-55BD-E003-9E27-F7D18B16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D0A71-64EB-7A95-0DCB-12AA745A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7BEA5B-0779-38A0-3898-4F1FC4436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83097F-A090-8E16-2EC2-71CAA2429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D702C1-068D-D680-3036-42A704F9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010FAE-D980-D6D9-73BF-02A0A1EC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B9D726-FC45-F87C-D661-2B85F031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0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727C34-5F6E-ADCA-F95E-B3A1D7BF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7D2932-4DD6-EDF4-0A94-3064E4FC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E8A8D6-6AB8-336B-18B5-59B215376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02BC0-83C0-45C1-ADDD-4551AFEF66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EBF250-6038-A6EF-EB8D-9FC165557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16A87-7485-0CB1-C164-006B287EB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8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E1173D-7872-0A78-D790-3891C6D8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464858E-6D37-B48F-751A-D2C23723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418680"/>
            <a:ext cx="6487430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000954-ECA9-A4FA-1AD8-B4828135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3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E91799-AD33-32C4-92A0-23445924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1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AF19E2-E90D-830F-48DE-1A7EAE0F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9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558ECA-C4D4-450D-50A5-E4BD25C4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9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B69D30-3614-6186-5D49-370FF34D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5" y="770675"/>
            <a:ext cx="6725589" cy="60873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F5F104-5AD2-F992-29EF-0A4134783F3A}"/>
              </a:ext>
            </a:extLst>
          </p:cNvPr>
          <p:cNvSpPr txBox="1"/>
          <p:nvPr/>
        </p:nvSpPr>
        <p:spPr>
          <a:xfrm>
            <a:off x="2910348" y="196645"/>
            <a:ext cx="576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Ejemplos del uso de métodos en situaciones cotidianas:</a:t>
            </a:r>
          </a:p>
        </p:txBody>
      </p:sp>
    </p:spTree>
    <p:extLst>
      <p:ext uri="{BB962C8B-B14F-4D97-AF65-F5344CB8AC3E}">
        <p14:creationId xmlns:p14="http://schemas.microsoft.com/office/powerpoint/2010/main" val="408340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AEC542-C5FB-DAF4-34AD-4D6161A2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64" y="1333556"/>
            <a:ext cx="11212490" cy="360095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7CDBC3-ED6F-84AE-333A-448D25BECF3A}"/>
              </a:ext>
            </a:extLst>
          </p:cNvPr>
          <p:cNvSpPr txBox="1"/>
          <p:nvPr/>
        </p:nvSpPr>
        <p:spPr>
          <a:xfrm>
            <a:off x="1130710" y="511277"/>
            <a:ext cx="665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Método </a:t>
            </a:r>
            <a:r>
              <a:rPr lang="es-MX" dirty="0" err="1"/>
              <a:t>Sort</a:t>
            </a:r>
            <a:r>
              <a:rPr lang="es-MX" dirty="0"/>
              <a:t> con aplicación para ordenar arreglos.</a:t>
            </a:r>
          </a:p>
        </p:txBody>
      </p:sp>
    </p:spTree>
    <p:extLst>
      <p:ext uri="{BB962C8B-B14F-4D97-AF65-F5344CB8AC3E}">
        <p14:creationId xmlns:p14="http://schemas.microsoft.com/office/powerpoint/2010/main" val="408882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2DA9C9-410B-69B2-503B-CF55F4A73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37148"/>
            <a:ext cx="10694069" cy="337563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897DD78-9D9C-32EB-46F2-3BBDA68C2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49" y="3621190"/>
            <a:ext cx="10666625" cy="31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F8C992-AD6B-943B-720D-B50C4228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91939"/>
            <a:ext cx="10849714" cy="33527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722B25-4914-E033-9CFB-1F6553C5B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13" y="3590469"/>
            <a:ext cx="10868339" cy="31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42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</Words>
  <Application>Microsoft Office PowerPoint</Application>
  <PresentationFormat>Panorámica</PresentationFormat>
  <Paragraphs>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6</cp:revision>
  <dcterms:created xsi:type="dcterms:W3CDTF">2025-03-26T00:41:45Z</dcterms:created>
  <dcterms:modified xsi:type="dcterms:W3CDTF">2025-04-28T03:15:52Z</dcterms:modified>
</cp:coreProperties>
</file>