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82F253-88F4-FD42-DAF5-B81E158786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7B0DC232-ADE9-00DC-0366-8502815621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9F4ADB4-45DE-7F52-BF33-E1282CAFE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2BC0-83C0-45C1-ADDD-4551AFEF66F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2C1082-D609-3B6D-542D-34C448947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BB754F-55D8-8368-4AD1-A80AB04BB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1215-9937-4090-A064-C163FD61C8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941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555A900-770C-2468-3E49-6B5541B83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3660EAD0-661B-2411-F89F-4396984433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0A892F4-D15F-1623-49CC-A11225660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2BC0-83C0-45C1-ADDD-4551AFEF66F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08D1530-DD40-C84B-A8FA-9300C7948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94BFF4B-FA91-A612-B013-C539FDF4F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1215-9937-4090-A064-C163FD61C8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1234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839B3859-0FEF-CEA8-211F-BDFE2DF8E1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33B990-0EFA-DF49-7C1B-206E097D8B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D976ED0-3C40-6ADC-583F-ED6B11D41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2BC0-83C0-45C1-ADDD-4551AFEF66F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B513B54-96AF-1896-0DA7-410B5D1F9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B612E0F-DBCD-FDEA-3740-400126C63F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1215-9937-4090-A064-C163FD61C8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914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D704B35-6684-9C92-0C7C-CB4D3927B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448EC0B-27CE-E89F-DEA3-F06699CE5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B7B7306-EE4E-5AF4-C186-9BB20AAB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2BC0-83C0-45C1-ADDD-4551AFEF66F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21920C-4E1B-516E-7C2B-EC9C5F732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A7C0DF4-752E-8358-8951-0A8F36F1B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1215-9937-4090-A064-C163FD61C8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910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62A3E4-E0FD-E838-80A3-D77888578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6E9DB0B-0A47-9572-56F0-D5042EEA7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0CD0A9E-3E47-1F1C-EDFD-D0AAD6E915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2BC0-83C0-45C1-ADDD-4551AFEF66F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0F2C7EC-82B9-4928-F1FC-C76BBFB544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F3D203C-3ADE-120F-2129-BF493B9B2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1215-9937-4090-A064-C163FD61C8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293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8F99F1-C7F5-BAE1-89F5-9AF7090D7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178A6A5-4A72-E5F0-E47C-9B5F8CAB18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9687C3-7441-3932-CEF4-A6DE4E7137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4A8C357-200A-EF7F-9573-18FE7D58B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2BC0-83C0-45C1-ADDD-4551AFEF66F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0096E3D-4F57-295F-C6A8-00793283E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990064B-A9EE-D5FF-A5B7-117295456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1215-9937-4090-A064-C163FD61C8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606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BFCEB7-1196-CB2F-CD6F-BAB2E08EC6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7BE04DA-C5ED-8833-58DB-07BDAF4679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7984133-A7DF-6D7C-348B-CF68EE0C24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7E9246C9-8C04-DC74-EE12-147C30BC2D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41BDFDE-E2A6-1FED-23FF-CDAD9FB1978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D251C05F-7F75-DA72-ABEC-631803293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2BC0-83C0-45C1-ADDD-4551AFEF66F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47BE6AA-4093-60E2-657E-3C36964D1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EF607DF-00D7-17F3-D285-059A925F6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1215-9937-4090-A064-C163FD61C8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2803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2742A8-1E13-6B31-267B-667040BC0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9654530-2128-90F2-7B6A-00682159CA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2BC0-83C0-45C1-ADDD-4551AFEF66F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DC562BCE-A3A9-D28E-64EB-5402F622C6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B9DD915E-926D-75CD-1030-7D4ED6508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1215-9937-4090-A064-C163FD61C8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1937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F6475C5-5CCB-19F7-9B54-614397542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2BC0-83C0-45C1-ADDD-4551AFEF66F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BB6E72B3-E545-E6CD-F38D-9A412FEF2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634E1C-B9BE-F486-8774-3A96E5C3F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1215-9937-4090-A064-C163FD61C8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590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27173-EFCB-3C6A-3E26-88D5F0F13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10CC4A-2DC8-F47D-5FFE-A268BB24F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DF0651EB-6C19-A775-BF0E-D19ABFEF75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3684ADF-A1B9-FE96-89A0-A90B203AE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2BC0-83C0-45C1-ADDD-4551AFEF66F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ABA95B8-B867-2413-BEED-AF119B2B09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D7B8B389-55BD-E003-9E27-F7D18B166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1215-9937-4090-A064-C163FD61C8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271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AD0A71-64EB-7A95-0DCB-12AA745A24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867BEA5B-0779-38A0-3898-4F1FC443660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D83097F-A090-8E16-2EC2-71CAA2429B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D702C1-068D-D680-3036-42A704F99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02BC0-83C0-45C1-ADDD-4551AFEF66F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61010FAE-D980-D6D9-73BF-02A0A1EC4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5B9D726-FC45-F87C-D661-2B85F031F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D11215-9937-4090-A064-C163FD61C8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90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DF727C34-5F6E-ADCA-F95E-B3A1D7BF3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37D2932-4DD6-EDF4-0A94-3064E4FCC7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3E8A8D6-6AB8-336B-18B5-59B215376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7B02BC0-83C0-45C1-ADDD-4551AFEF66F7}" type="datetimeFigureOut">
              <a:rPr lang="en-US" smtClean="0"/>
              <a:t>3/25/2025</a:t>
            </a:fld>
            <a:endParaRPr lang="en-U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EEBF250-6038-A6EF-EB8D-9FC1655577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E16A87-7485-0CB1-C164-006B287EBC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D11215-9937-4090-A064-C163FD61C83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486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65E1173D-7872-0A78-D790-3891C6D822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72206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54517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7840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4000954-ECA9-A4FA-1AD8-B48281358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0390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5DE91799-AD33-32C4-92A0-2344592456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916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13AF19E2-E90D-830F-48DE-1A7EAE0FBD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4197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0558ECA-C4D4-450D-50A5-E4BD25C455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500"/>
            <a:ext cx="12192000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9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3406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888285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2185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76985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114</TotalTime>
  <Words>0</Words>
  <Application>Microsoft Office PowerPoint</Application>
  <PresentationFormat>Panorámica</PresentationFormat>
  <Paragraphs>0</Paragraphs>
  <Slides>11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Joel López</dc:creator>
  <cp:lastModifiedBy>Joel López</cp:lastModifiedBy>
  <cp:revision>2</cp:revision>
  <dcterms:created xsi:type="dcterms:W3CDTF">2025-03-26T00:41:45Z</dcterms:created>
  <dcterms:modified xsi:type="dcterms:W3CDTF">2025-03-26T02:36:09Z</dcterms:modified>
</cp:coreProperties>
</file>