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01FBD-C829-379B-E924-A1371617A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DF0880-CD8F-7569-D280-37619E4F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2A05AB-C900-41EE-9FF7-F8D7A6EA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15BFD3-1714-CD6B-F445-600497FD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63C87-DCE1-9804-8E50-A31AC96F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3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803ED-B84D-8426-A437-B9A5E5E5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409FA4-8477-2232-AC9E-890BCE57A9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A72600-6331-044F-9D89-976F6663C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74A204-DA22-AA8C-91A1-C5231120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FE4473-2D67-A4EA-A55F-12FE6F6B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974C1A-9921-3A9F-AA72-ACACC84C6A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C62677-9BF2-C89F-606C-14B66806A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FEB525-E0B3-C062-00A7-349AB524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672ACE-E720-4205-60F0-9063B6CE6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CCC081-5A23-1DAA-BD3A-7BAE8348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48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D3BB5-55BA-5678-FDC9-CABE3504D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6628D1-DA6E-36DA-5013-9A378EA9F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BD1BEF-5811-080C-514C-30C756131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1EDE1D-624F-71B4-ADF5-A559F3A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06AD07-703A-6760-BE27-087174E02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1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1387F-F787-849E-ED9E-5625392B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A36D47-542B-F1DB-96CE-1529AD95D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F20343-5FA5-5134-5548-8D0F4B35B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C859C-5670-A7DE-17BB-A56349D58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B47C3D-5363-0957-50EB-C6269FA4D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52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BDE28-75B0-7C9B-25A1-E288E2B68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782E4B-4A65-2940-E12E-75E52A480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13C034-3FB9-D216-C401-0238AB2BD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40F5A6-2331-5944-F85E-A8C7F2B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E9B258-6B5E-9A19-D139-9BBB5387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C8B6D4-4C8E-32BE-FF0A-D607B93BC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377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7662D-ABE0-D4F4-CA3A-1B231458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5712B-A727-88B8-2279-8F38E348A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C1209B-F6DF-E3D8-7792-B192D9128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8F8944-E847-2550-F788-955C74D6A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7C1BFC-CAB6-FE09-9D2E-C34D437EEF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A86645-2083-D5DC-35B4-163BE53F3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171181-0342-3621-C8E1-107D7B5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79AB8C-C905-22B7-4E9B-83E6B8D7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58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F8CA85-B955-17E1-CB3C-F5CD5484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52383B-48F9-1678-8ECA-C16F04B8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80D9F6-87DD-A7E1-7E56-7F67038C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D537DB5-7761-87AC-A832-1C96CA8E1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68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169D36-66FB-BEB3-DFF1-79A47E9BF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567CCF-2F3C-F7DF-9D82-1CBB793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B8CC09-0EC3-31E5-31F5-37A6889B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93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972EE-366E-9433-66BE-FE5EC9D1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D4C196-A2D4-433A-173C-5BC31F582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42BE732-DD4D-E68F-B833-EE95CF699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52839-0033-5FE9-04DE-EA3CB0F4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BD093-04B1-2EE7-FAB7-1A9FA8ADB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0DA1E2-F07D-C132-D7E1-AFE5A300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3B4A3-A599-C22A-D900-D94F9649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29A36D-C594-BA68-2B0B-549544164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A30022-1BBF-B3B9-87AB-281DB8281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6A6B33-4EB3-86FE-9F11-0642C83B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D1BB68-6928-9CB5-6A08-BA17CA87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92D013-9677-452B-CE8D-50FC9530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1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C766983-1C3B-5195-2194-C8CF9544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801B90-0780-9806-79AC-E385F23E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3F192-15E3-792F-7BA8-34F832087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6C0AA-DF5E-4C28-8188-F5FD9BF14F6D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C4D389-C7BF-A632-9165-D89C0C79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EA277-E2B8-75DB-FF84-7F1F3127C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0CB9F-E45B-4745-B899-A40F4113B8E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6BD9B3-4E0C-694B-32D1-5C068B835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50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EE66722-4166-02C4-C689-2E93DEA47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00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505C79D-050C-1FAF-276D-9B5AF189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9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24A691E-0F27-B003-49CD-90446BAD0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3DD4DE-B061-BFF5-23B0-67C85DF26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33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3</cp:revision>
  <dcterms:created xsi:type="dcterms:W3CDTF">2025-03-28T00:49:48Z</dcterms:created>
  <dcterms:modified xsi:type="dcterms:W3CDTF">2025-03-28T02:52:39Z</dcterms:modified>
</cp:coreProperties>
</file>