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838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0F4C4-25A4-663F-3DBF-F9FFAB313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11EF0A-B153-A19A-0CB5-B73DEC459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733D9-2380-AC8B-8DA9-E72EE99FD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B60625-B465-8684-249E-EDF0EEDF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8FDB1B-E376-FDAC-8046-A6BC33E0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89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D9DB8-81E5-3CEF-8C22-B686C6D0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9CB08B-2A3B-9D58-3C47-22041D632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AE9D9-B055-842C-0A3D-240D6AAA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A2BBDE-8BEE-4CBA-E58B-203436F99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5F58F8-4065-52BA-B9B2-C6415E69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5F56C2-608A-02A9-B05B-F7AE61533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058D22-0ED9-37D6-E0D8-EE4A4C739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BAEA5E-AEC0-E891-8618-78418AC4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72FE9B-70DF-29D9-3EC3-F90F29F5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AD1612-20DC-3CEB-A411-C11AD099D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3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125AC8-79F3-8ABA-4F13-C24C95C6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00C5E-CC94-9772-96F2-0C9014CC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7558F4-B75C-CC47-B74C-BA0E56DD3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577F0-58AA-D7F7-AF58-8373784C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E281CE-48C8-691B-86BF-EA2E4DE4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0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62542-3A6A-3DFD-DB4A-B7F045E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719155-DF58-7804-4897-F31A2AE7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70760E-1C42-2C39-8BAD-DE3777665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8E7C3-03DA-98BE-895D-F1AF3EB8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6E02F-74F1-89B2-C0F5-31C5B115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0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24D5E-BF92-B20B-A676-FC7B7B1F0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A64CE-10DE-9E8B-979F-E4F20B6A6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A6E873-F5B3-C328-F6D7-557EFCE85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2FF27C-FC53-D52F-FAC1-4459264E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823D6D-A8FB-065D-00B7-D7E431DD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F23080-A1B8-FF2E-E130-C5135BC1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1C26F-B07B-1EA9-FFE8-BD8915BD4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80121F-7D1D-4E36-A13C-CD54AD9A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75F9E9-BE6D-5E62-E2A6-FCBEBAB54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0DF6C0-7BAD-152A-D197-082A42438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A3B39D-A158-ABFA-A30C-EFAB41D86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B5B54B-D9B9-D873-75F5-8438EF27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645FA1-584F-26CE-A507-DE6EFF3F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1753AE6-5EFB-573D-53E2-91140B0E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9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7E7D6-633F-8D5B-2EA9-256835D9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782576-EA3C-0E23-152D-DFFA0198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379C43-64D8-FEC8-5159-7E059A75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E16815-1437-A2C0-C75B-4C409DF6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12670B-1C5A-78FE-F183-37794BAA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63AA3C-B26A-CA5F-2C01-1B7B9251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87F401-A03D-94FB-48B0-59CA2D15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E65F3-FE80-4BCC-7983-DF48222C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5CDD22-5571-4D07-83D0-6289FAEF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3D5454-A86B-E3B4-3392-1395332E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E8F47-85F0-7B57-A1AB-738EFD99D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906861-D3CC-27FE-6FCD-FCD9DE7E6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5E92AC-490E-9A65-F837-452218B4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4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F344C-FDA3-17D3-C3E3-A6AA614D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5DD134B-755A-E356-A25E-EA0DA609E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070347-ED55-731E-A417-9E9F6DCBE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63E3B9-B984-4041-6B66-EF722F45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73C8CD-463E-72CB-7EB0-3297E77E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FDB927-BA6A-1C6B-B56B-01629A74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4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6A4ED9-D673-BE5D-D853-36DB614B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A4365B-36D1-C35B-DD13-C031047C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AEDF4B-647D-E6DE-3A42-EE14E7474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C61F1-2A09-4C6D-82F8-B3D49008C3C2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C42F97-B0E8-1E9A-7B9C-BAA8BDA8C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39AA40-6134-0BB1-2EB7-F9E59DF218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60166-D3B6-4F93-A440-64D2BE1AA7A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E6AD230-4630-59BF-663F-A278F27B0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0" y="264283"/>
            <a:ext cx="10955279" cy="16099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EB49C0A-D73A-2455-0525-EAFF843D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33" y="2002026"/>
            <a:ext cx="1115533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58C8D4-8EAE-B131-2076-464BA376F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50" y="909197"/>
            <a:ext cx="11107700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EA0A9D-3F72-81CD-8844-66D540018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738071"/>
            <a:ext cx="11079121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5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C54A7A-AF97-C21F-08C0-112897517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339406"/>
            <a:ext cx="1107912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9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3A8497-003B-BE16-A762-D41875757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4" y="4827849"/>
            <a:ext cx="11079121" cy="139084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584DC2-52D9-07D6-2F39-5BF120E95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03" y="216175"/>
            <a:ext cx="1034559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6</cp:revision>
  <dcterms:created xsi:type="dcterms:W3CDTF">2025-04-11T00:51:15Z</dcterms:created>
  <dcterms:modified xsi:type="dcterms:W3CDTF">2025-05-05T02:01:11Z</dcterms:modified>
</cp:coreProperties>
</file>