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FA6F2-E4EE-8C78-0584-B70967653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2484BA-6611-322D-DF1F-65416B01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2A888-0026-F627-249B-B13C4CC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B374A-EAB3-BE41-537E-FF1E6347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D6D6F-681C-8E0B-B22C-8749D6D0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6DF1B-3EE3-26C3-A9BD-8A5AF2E7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E09F29-3FEF-8751-CD14-0A22AEAB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464F9-EBBC-636E-3EA7-4E8AC30B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29AA5-F0AE-BE83-43AF-864ACF7E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DD9BC-D00D-5E49-670C-B7090363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6C18F-B96E-7640-CE0E-E5F579173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17D762-4D4D-21E1-AABB-2EA0624C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70431-F7F9-7F8D-D0AD-5D12B39B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561C4-BD4C-FD7A-C933-1266BF09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95A1A-844D-469B-EB0F-15789EB3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00229-19CD-20A4-F92F-204B6FE2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A055E-E5F9-3302-9E0E-298FDB65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C16B4-D828-7D58-9596-84357ECD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4AE17-B396-03F7-294B-5B8E1181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F25CC-C2A4-CE0B-0F94-550EB565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35206-C150-213C-FBB0-E3BDA6BF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8BDD13-8935-BD42-C28D-CE6BE3F5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B3F42-5CA4-EA3A-1639-C082031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47E815-D0F2-0858-3697-F5FF2E0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E310E-B4D8-83CA-0867-07687EF9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EA6FD-0F2D-F931-0D02-D39370EB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60B1D-7D0B-E28D-4CFD-F493699AA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FCF18A-7E66-961B-F7A7-90709C2D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09C21B-EE9F-7F23-A469-A34B59A2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F1060-C921-81C1-F22D-67F1815A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AED9B3-4144-A078-0631-CEC7AB80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DCC05-E4FB-0964-A36F-3D8047E5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AC3D04-7951-5753-A92E-9FB8E39E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F9F73C-B885-726E-BC87-97A37DAF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2DD7B-725D-66C6-FFDD-E45A2F09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76F907-F293-37DC-3885-68BBFA00C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BC8F7E-A48C-3E08-E345-3EE0F3CA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4B2EA8-9158-14A8-4062-364BC08E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9300AD-768F-CDB6-A35C-919C8472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8DEA-D205-BAC2-1551-58FCF0EB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9A416F-1D6A-55BC-676E-C70D8003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0721ED-8810-A010-5DCD-AF6EDCF3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F8D28D-7B67-D45A-F48C-E571CC8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35B5E8-8DBA-BF6C-7C67-8B044BE1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69BD6-A7DE-090F-C3CB-C164BEF5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5E00B6-5E13-97C9-9E2E-021DE643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8D170-2547-89DC-DA7D-86E0B9EF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2A825-08FD-DAED-E23F-E5BD4806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7F1B4-E1F7-6582-D3E2-01E7273C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43DB66-8E71-7DF0-C075-A6ACD196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7E822-834A-8C78-922E-D925CAD2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FE7306-1BA7-9498-8E6E-F5404251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79634-B6F4-8FC5-69A4-628A5C82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C799B-D127-1F79-116D-608B51BC3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B65089-2B0C-B500-7B5E-FD2369C3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02F00-F8F5-FC97-18A5-AC7932C0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011A7C-5D4E-1BBF-F3FC-4951CD8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C04E60-8BC3-F5EA-F37F-DAECC9F2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21CE88-D61C-9ED7-E5CE-74A9608B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43B4A8-AC84-6E58-5229-F9202D594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03B60-4936-89BB-4ECE-085ECF780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67685-07BC-C4FA-C39C-FBFADB86A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2D9F1-49E8-2ABC-ECF3-C20B3CFA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621160-1FFD-8BCD-555F-56C26600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8" y="818871"/>
            <a:ext cx="1093622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D4611D-BFE5-7E59-ADC2-479A8343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900"/>
          <a:stretch/>
        </p:blipFill>
        <p:spPr>
          <a:xfrm>
            <a:off x="580255" y="685936"/>
            <a:ext cx="11031489" cy="11821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097377-711E-9948-C0B9-D5A5D411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5" y="2303104"/>
            <a:ext cx="1115533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902E9B-7FBB-2CAF-4F68-FBB4CE4A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769534"/>
            <a:ext cx="1087906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74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4</cp:revision>
  <dcterms:created xsi:type="dcterms:W3CDTF">2025-04-09T00:51:13Z</dcterms:created>
  <dcterms:modified xsi:type="dcterms:W3CDTF">2025-05-03T01:44:40Z</dcterms:modified>
</cp:coreProperties>
</file>