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869" y="-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A442F-F8E7-2958-BB05-0EF7B4D56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CF638-13CA-421B-2E50-8B96DCCAD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E0A0F-3FA4-10F7-420E-C44B598E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CF27E-2F89-9EE7-C22D-E29FE331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5AE6C-F54B-BF91-E8C5-B40D9230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85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2807-29FB-928D-AB36-247F5956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0DFE9-4492-DC88-0C0A-E93368F7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211BB-0248-D0EC-A0E4-E4FF48F0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577DC-2770-5C68-F810-B9AEA1AB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FB218-B820-1DE6-DDCC-0524E7E8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5236B7-433E-5F64-E549-04B8A4E29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A31F19-1D0E-E7E8-9B61-FCD8D9D2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AD4DB-4F5D-D11F-A333-5BDC9A5D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D93EE-2351-81CA-79CC-BA8848D5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B74EA-5663-608D-D4DB-C7556827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4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3D2E6-F37E-9ECB-4948-17F0F92B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E4D8A-7347-4D7C-37D8-C7DB8C11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40AF4-AB0E-6C23-7B9F-E0FDD229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10569-6698-995D-3490-6849F50A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FE42B-35A8-9D0D-13DC-BB36FE55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47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C1A1-1EC2-935D-831C-30BDE6C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F0544F-A4ED-B515-2EF8-EF7E0234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E1595-2381-0E14-724A-D9857B9C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62957-13E4-460A-389F-4D05DA42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08AB3-27F6-08F5-4F5B-ACEEBCDC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2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FF2DA-5263-9B41-3DFA-63332341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578A7-C6FF-FE01-E92D-ACCA23D15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A4370-6A55-F169-F19E-25A4DBC2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CD230-2999-651B-83C2-CAD96D7C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58A1DC-3F33-3612-2B43-29F01D23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2ED960-BD1F-BFA8-3ABB-0A8A0AB6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79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9526-AE53-F18C-88DF-7B462782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AF495-47DD-7EFB-A940-E5C959B6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D828D-E87A-6299-FAC7-0DEF2D6D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F934F2-C29D-D62E-DA55-B45E0E81C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76141A-6BA1-771D-3C58-F21909D35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CFA40-0292-1DA3-B777-C17C803B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3CC30D-275B-CB9C-E6F3-CB8369BE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073640-2EAA-FA87-569C-DFCBFA2D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87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13C81-757D-2C75-470E-CDD13D03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A93D29-56A3-15EB-E753-1593A40A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058BFB-8844-3DF9-2DF7-3D16B8B0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51E178-C5C9-72EF-3C65-4D6F694C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38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7F52BB-7A0A-5D9C-7A9D-BAB8197A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BF3726-A5F2-CEE4-8CA9-E3017B3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14F565-98DC-7097-4249-3886C8FE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9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7F142-9173-569D-C1C6-039B754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13CED-E5E3-0D2E-70FC-DBFF2A23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FA794E-04A5-26D7-62DA-D72E1F61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BE8F3-D6C4-BEF3-2843-01D1E4FE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DFADBB-9C65-F40D-0284-9059F777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96201-CDAC-0E1D-71D9-0302D740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58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7209A-E85C-C7B5-7D79-28D946C7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2E7859-74F2-95C1-73ED-7BE5A1905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ED743-F11F-6E7B-6029-0756048F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4B9570-824B-19BC-2B67-3E802856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825051-6A4E-0C24-FD21-8937565A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E88FAB-1EA0-112C-0A44-0FBDD2B3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4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212BE7-F7F9-3F04-0BF3-3EB7A25F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47523-5CBD-2B3D-C7CE-5C2750CB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54337-90B4-6E71-6196-366E76BCF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EB404-A5B9-4F1E-9FEF-B9F7A124A3DE}" type="datetimeFigureOut">
              <a:rPr lang="es-MX" smtClean="0"/>
              <a:t>06/05/2025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B5FE2-BEE5-0CEB-F0CB-4299B429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EB1F7-7A3E-5AC0-AAF9-3FD9AF23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DE003-2623-4424-AA4B-CDBF038065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41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62F56F-B2FC-A53E-0894-40C91B94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4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3</cp:revision>
  <dcterms:created xsi:type="dcterms:W3CDTF">2025-05-07T00:40:40Z</dcterms:created>
  <dcterms:modified xsi:type="dcterms:W3CDTF">2025-05-07T05:37:23Z</dcterms:modified>
</cp:coreProperties>
</file>