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F8D81-F0F5-4F6A-87B0-F90C1A843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64E1F2-0C49-2087-EBE7-ABF0E5D26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0BDF70-AF29-97F3-CB39-174BF5FC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2AFC-CC84-46FF-937A-588B8857C785}" type="datetimeFigureOut">
              <a:rPr lang="es-MX" smtClean="0"/>
              <a:t>29/04/2025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96A8C5-95BF-005C-AEAC-EE2F42D7D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C84C4D-4003-701E-7E45-32C6961B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9270-EEAA-4EF1-B35A-B8BD74B7DA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803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2C041E-0C71-75BE-3AA8-F4BD66A0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100EDB4-DD72-A8D8-8C8F-738F6EB1D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FA3ED4-02C0-0C97-292C-F5DB05733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2AFC-CC84-46FF-937A-588B8857C785}" type="datetimeFigureOut">
              <a:rPr lang="es-MX" smtClean="0"/>
              <a:t>29/04/2025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3554A7-41AA-A35A-E024-D6F2427C7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92E337-C573-6085-910B-DB0A57838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9270-EEAA-4EF1-B35A-B8BD74B7DA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6749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B3634C-ECC0-F553-A454-106598D19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6C3EF3-CE67-1FC2-6C79-0B7273CE1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CFB73D-DC3D-CB87-B45D-709EB76F0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2AFC-CC84-46FF-937A-588B8857C785}" type="datetimeFigureOut">
              <a:rPr lang="es-MX" smtClean="0"/>
              <a:t>29/04/2025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775907-278D-E8A1-4FD6-B0401F41F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D88970-B3E7-1B84-6AF0-604B058E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9270-EEAA-4EF1-B35A-B8BD74B7DA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3440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C4872-58FE-9A72-F4E0-702327FFB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37CFFF-0142-8C9F-FB6B-DF40C93D2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7ACDB9-4CBF-365C-C0D9-BF537A7DE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2AFC-CC84-46FF-937A-588B8857C785}" type="datetimeFigureOut">
              <a:rPr lang="es-MX" smtClean="0"/>
              <a:t>29/04/2025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2CC43E-38ED-E8C8-2C60-3106E264B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6954AD-94B9-6867-BEAB-EC5BB26E4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9270-EEAA-4EF1-B35A-B8BD74B7DA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017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68C9F-3105-AA15-4C62-866A9B049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8AC347C-3EEE-F8E0-C6FA-B51609788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DA13FDA-80FE-BC58-692E-BAEAE7B8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2AFC-CC84-46FF-937A-588B8857C785}" type="datetimeFigureOut">
              <a:rPr lang="es-MX" smtClean="0"/>
              <a:t>29/04/2025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433D48-BDA1-1E32-3B0A-1603472FC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3C5AC9-29BC-D1A3-893F-0A45F3EB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9270-EEAA-4EF1-B35A-B8BD74B7DA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7690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6895C-C496-9216-500B-E17D25E77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901A2E-98B6-5DAD-BC16-2ED864EA8C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7AB202-ED90-155D-2918-7DC500B28A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7AF7B28-A3C8-7A57-52CB-9D2CB758E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2AFC-CC84-46FF-937A-588B8857C785}" type="datetimeFigureOut">
              <a:rPr lang="es-MX" smtClean="0"/>
              <a:t>29/04/2025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1F7877-FD5E-87FD-B445-E7C7D7573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A6B427-A49B-2DE5-A381-0FA90464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9270-EEAA-4EF1-B35A-B8BD74B7DA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3203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AEF1F-8EDA-E84E-0AD2-22BB60FFC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8F428C-CD36-E7B6-824A-1D51FA0F6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2E0C05B-AC00-FE2D-5B34-C982C5348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CEB5552-DDD9-99EE-BAA2-479BC7E237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16CDEEE-2746-B593-BCA0-84996BEBB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F33FB0F-5602-BC76-2572-B79EF48B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2AFC-CC84-46FF-937A-588B8857C785}" type="datetimeFigureOut">
              <a:rPr lang="es-MX" smtClean="0"/>
              <a:t>29/04/2025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6B44673-3FB9-CC39-3ECB-40568D17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FE6DB7F-FD57-3717-E204-AA6224A0F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9270-EEAA-4EF1-B35A-B8BD74B7DA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9436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97A0D9-B4C7-6709-83A7-560C27D50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C2C7E27-DEC7-4E80-4580-BE7D62CD3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2AFC-CC84-46FF-937A-588B8857C785}" type="datetimeFigureOut">
              <a:rPr lang="es-MX" smtClean="0"/>
              <a:t>29/04/2025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70F068E-57FD-662A-FB5E-BA38733C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3A1262-C713-4D26-527E-B81CCB3CE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9270-EEAA-4EF1-B35A-B8BD74B7DA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97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5F4CEC2-6403-5D29-D3AD-80331DC6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2AFC-CC84-46FF-937A-588B8857C785}" type="datetimeFigureOut">
              <a:rPr lang="es-MX" smtClean="0"/>
              <a:t>29/04/2025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234331B-2A36-9734-1376-CCE992A6E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1F6FCB-A02E-A087-1F32-3A3E98955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9270-EEAA-4EF1-B35A-B8BD74B7DA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123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E5A1A-7A1A-B064-0F7B-380DB6744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8A8596-ABC4-44D9-5274-316F17FD5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F00EBC-94FD-FAA4-C4AB-869CF441C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83EC8F-A1AE-BA3E-D19D-6F6D6C17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2AFC-CC84-46FF-937A-588B8857C785}" type="datetimeFigureOut">
              <a:rPr lang="es-MX" smtClean="0"/>
              <a:t>29/04/2025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8B49DE-E894-30BE-F950-4BE1B33F0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334F1B9-4069-848C-994B-448E5636A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9270-EEAA-4EF1-B35A-B8BD74B7DA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103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070B4-89D8-0CC6-371E-42418777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11013C-523C-8515-E4B9-75E459EB41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D62C52-0537-3269-7C4C-383271EC3B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AC38F4-6674-58DA-85AB-3C55E1C37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92AFC-CC84-46FF-937A-588B8857C785}" type="datetimeFigureOut">
              <a:rPr lang="es-MX" smtClean="0"/>
              <a:t>29/04/2025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CE6CE98-D74E-462F-9CE5-87A24064D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91DAF6-EDE7-D8F0-5812-83EA7ABB0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49270-EEAA-4EF1-B35A-B8BD74B7DA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0197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B62E333-59FA-8BA2-5884-94B5F3DFC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23BDE3-08E7-799D-4485-55FF3B51A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B791DF-9BBB-10B8-A7EA-C2A9512CC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92AFC-CC84-46FF-937A-588B8857C785}" type="datetimeFigureOut">
              <a:rPr lang="es-MX" smtClean="0"/>
              <a:t>29/04/2025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D3D228-33F3-11FF-E668-78AD9D825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E88180-70E6-20D0-25F0-283025008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649270-EEAA-4EF1-B35A-B8BD74B7DAF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428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8085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 López</dc:creator>
  <cp:lastModifiedBy>Joel López</cp:lastModifiedBy>
  <cp:revision>1</cp:revision>
  <dcterms:created xsi:type="dcterms:W3CDTF">2025-04-30T00:45:10Z</dcterms:created>
  <dcterms:modified xsi:type="dcterms:W3CDTF">2025-04-30T00:45:40Z</dcterms:modified>
</cp:coreProperties>
</file>