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C9FCB-6744-BEC1-BF90-5529B8105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5B65B9-A235-7242-9664-1DB43D486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C3B407-4538-5D80-F672-4016C2038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485E-168F-4A71-BCD4-7274BC75705B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FA4205-67D2-CDAA-16AC-185C0885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E82184-558E-C5D3-5123-72B5C13C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A2F-8251-461B-9E51-8C6E5B4DA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158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1A64D-6626-A7E2-CBC1-84E9147D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A60426-EFC4-046E-4C83-E1D45AB42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FFC62F-A788-7123-99BE-3635A78B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485E-168F-4A71-BCD4-7274BC75705B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FDF2D6-072E-4D37-9E1F-DFF85E90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48067C-F36B-93B6-6A62-535D20327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A2F-8251-461B-9E51-8C6E5B4DA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19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536CE33-6DCF-A43F-0675-91330B0225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182681-ECA8-BC01-3D0E-E0F485800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4FA436-6C58-CA90-14C5-C03DAB2B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485E-168F-4A71-BCD4-7274BC75705B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DB5692-417F-0E61-2B8E-C87A8A846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235B02-9768-BB5A-B45C-6BAA7FBC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A2F-8251-461B-9E51-8C6E5B4DA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844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58398-B340-4B20-ABBA-45569155C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0E79BB-07F9-5E83-AD23-45E4C52DA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D47AF6-E79F-A325-AD88-83336DF7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485E-168F-4A71-BCD4-7274BC75705B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BDF3B-BC03-A30B-92A8-EE33F9DC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1C3BC7-AADA-B599-E049-50B21763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A2F-8251-461B-9E51-8C6E5B4DA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5791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D43EE-99ED-2D97-E9C3-6391B0AEB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ED2C32-41E5-046A-328D-E2B4C8BC1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9FAE34-4153-DCAF-929D-B77A7C7A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485E-168F-4A71-BCD4-7274BC75705B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E31F4D-4B41-A1E1-35EE-98EC3EA7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2089DC-A173-0CFD-C7D0-373CBAE1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A2F-8251-461B-9E51-8C6E5B4DA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860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57E4C-5ABF-D1C7-EA93-64D0D9BCA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2AF9D6-52F0-2A7B-3E6D-5816CFB6D4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8B097F-31C5-D3A1-5ECE-7D4696E97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B77079-7AE9-AEA2-DEC8-C6B619953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485E-168F-4A71-BCD4-7274BC75705B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F7D997-C66B-219C-7C98-E1A7DFDE3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3A1B7E-C56B-4E1B-43CA-C94C1603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A2F-8251-461B-9E51-8C6E5B4DA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4346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D58AA-5967-B8D3-BB92-5E113374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6E902F-8E14-D8FB-4169-5E2F31647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F1E2D0-2FAF-5426-F026-E8B8AA4CA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38C15D-95E9-BAB4-5A8C-6EFB0C28D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A4A6CD4-6269-4B17-3C85-B6181DEB7E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7D058CC-76F0-B4C8-DBC7-1C58D992A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485E-168F-4A71-BCD4-7274BC75705B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846CFF-3FB9-5223-BAAA-50140E2D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36AE4F-CBA3-17D9-C4BE-39A22AD8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A2F-8251-461B-9E51-8C6E5B4DA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015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F4E81-2FDD-BF47-1804-BB4491D3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6E6027-3D59-EEAA-D010-8EAFB611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485E-168F-4A71-BCD4-7274BC75705B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DC4976-7317-154A-0732-97DF002A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51B01AA-14A1-C6C1-FDFE-DC851E2B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A2F-8251-461B-9E51-8C6E5B4DA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219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8858C47-152D-CDF8-5B5B-61EB0342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485E-168F-4A71-BCD4-7274BC75705B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DAED67F-516C-8329-3B94-63560B17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B6E687-7AFC-6B1B-C6A3-041471A0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A2F-8251-461B-9E51-8C6E5B4DA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815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A14E9-CD8D-3446-2139-71A039EAC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CE0F13-7294-AB74-1A72-34DD08165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BE24EC-A845-4135-E29E-78FDF5914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EBB5A6-07B4-7724-3530-718A0517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485E-168F-4A71-BCD4-7274BC75705B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CB984E-B66C-CFA0-931A-772E3908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45BD1B-927F-82CE-247F-06C22E5E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A2F-8251-461B-9E51-8C6E5B4DA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2105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DF39A-B930-6432-7382-A08B1E6A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ED64EA-C032-319B-F606-CDEA5AC3B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D4DC66-27F7-A7D7-E068-21C582A1D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D78279-0102-114D-ECB6-0C08DDF6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485E-168F-4A71-BCD4-7274BC75705B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8FAD8D-627E-72B0-6E8C-12D7CFEA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DED2D5-10E7-A314-2948-5A33D3C4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8A2F-8251-461B-9E51-8C6E5B4DA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363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FBDD03A-642D-E66E-7313-3CF9468D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58EDC9-FB35-21DB-CB73-3B3102EA2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38E3A1-AE11-1EE5-D73E-8C7A93B30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B2485E-168F-4A71-BCD4-7274BC75705B}" type="datetimeFigureOut">
              <a:rPr lang="es-MX" smtClean="0"/>
              <a:t>15/05/2025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2D2403-1E0F-8BA5-083D-9DFDB4403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C4C088-13E7-FDE1-8E05-3022DC060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9E8A2F-8251-461B-9E51-8C6E5B4DA83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29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649616F-5F98-2728-CB6E-723ED9096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755" y="420162"/>
            <a:ext cx="7788847" cy="561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80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8570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López</dc:creator>
  <cp:lastModifiedBy>Joel López</cp:lastModifiedBy>
  <cp:revision>2</cp:revision>
  <dcterms:created xsi:type="dcterms:W3CDTF">2025-05-16T00:57:49Z</dcterms:created>
  <dcterms:modified xsi:type="dcterms:W3CDTF">2025-05-16T02:36:29Z</dcterms:modified>
</cp:coreProperties>
</file>