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65" d="100"/>
          <a:sy n="165" d="100"/>
        </p:scale>
        <p:origin x="-5328" y="-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C8564-EC7C-077D-64E1-B4111BBB9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B301AB-C069-224A-EA46-3BF01F671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BB99DD-D8FC-FCF4-DDCB-143A0624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9508-1170-446A-B046-43BB4F641618}" type="datetimeFigureOut">
              <a:rPr lang="es-MX" smtClean="0"/>
              <a:t>22/05/2025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58F092-CC00-17B7-9308-5396BA66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CB10BA-646F-94D2-C27F-9FAA84E3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1FBC-6BF4-4C15-A68C-94D896AE10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25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DE57A-059F-1B52-4C41-74A4682E2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11E709-CEA7-496C-F9D5-D8559F965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481AD9-1353-A713-9CF7-2791353C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9508-1170-446A-B046-43BB4F641618}" type="datetimeFigureOut">
              <a:rPr lang="es-MX" smtClean="0"/>
              <a:t>22/05/2025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FDA4DF-9E34-5796-1B6F-9906079F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A293E3-4BB5-3820-87C7-C23F3333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1FBC-6BF4-4C15-A68C-94D896AE10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782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6B71D6-F966-AD2A-57DD-D31A7B1D1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562053-D77F-8D5A-9DF1-5119AD86F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8C61FF-0C0F-BFBC-0473-DF729F73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9508-1170-446A-B046-43BB4F641618}" type="datetimeFigureOut">
              <a:rPr lang="es-MX" smtClean="0"/>
              <a:t>22/05/2025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7F4134-A262-5C2E-07D8-B13E249E8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391E4E-E76A-FCB6-82A0-53D7FF30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1FBC-6BF4-4C15-A68C-94D896AE10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119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7F733-D4AF-DCB4-E4E6-7CADFC8E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0891B6-896C-61B8-F954-E19399C73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2B646D-DFAA-9B46-8CAF-DD8CDA0A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9508-1170-446A-B046-43BB4F641618}" type="datetimeFigureOut">
              <a:rPr lang="es-MX" smtClean="0"/>
              <a:t>22/05/2025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C30D18-1C4E-9240-D4C7-7C6933580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7A6E61-CD41-781A-E006-A6D3BE33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1FBC-6BF4-4C15-A68C-94D896AE10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873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35515-BA9D-D0B6-6EAB-DADADB78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968354-9EBF-13DD-9C05-89383FB43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8BB620-6E50-814B-8F91-F21E47487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9508-1170-446A-B046-43BB4F641618}" type="datetimeFigureOut">
              <a:rPr lang="es-MX" smtClean="0"/>
              <a:t>22/05/2025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FBDAE9-F42F-6392-2F23-D62432A2E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486796-5C6C-C750-9D8B-9645E133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1FBC-6BF4-4C15-A68C-94D896AE10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4180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4A014-3B15-E4A8-D5FA-147DD927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B087C2-D70B-109F-4483-98E7088CE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561E2C-4C57-0EE9-E7A0-AF72D8107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B39FEF-DAC6-3FDB-52AC-F252FF37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9508-1170-446A-B046-43BB4F641618}" type="datetimeFigureOut">
              <a:rPr lang="es-MX" smtClean="0"/>
              <a:t>22/05/2025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EA36FA-98A6-ED91-0254-5CFA58C29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FE786C-82C5-CBDD-A965-249ABAF8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1FBC-6BF4-4C15-A68C-94D896AE10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526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C5D25-A74A-AABB-CF7D-B3DD31F57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02E9DD-DD37-03FF-46DF-3A35692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95FA2A-6D5D-8CAE-D71A-9A92F40B8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A6158B-6E92-A539-2E89-2F69F2325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C3C6B96-5869-3A4B-D887-E2EDF9230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93D6E23-AE67-5B52-F7BE-CB0F61E5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9508-1170-446A-B046-43BB4F641618}" type="datetimeFigureOut">
              <a:rPr lang="es-MX" smtClean="0"/>
              <a:t>22/05/2025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461A841-9988-A89C-04DD-8CFB1ED7E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EC5E858-6214-C614-79DC-3164A1BE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1FBC-6BF4-4C15-A68C-94D896AE10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152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280CD-6EE3-A027-D784-55D8FB9E5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157D9BD-8B04-2720-A18B-FEC8DAC8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9508-1170-446A-B046-43BB4F641618}" type="datetimeFigureOut">
              <a:rPr lang="es-MX" smtClean="0"/>
              <a:t>22/05/2025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907C0DD-8D46-0F77-14AC-DD45BB369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60F777-09F6-2E0A-771F-F83786A0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1FBC-6BF4-4C15-A68C-94D896AE10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627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6108F4A-A4EF-27FA-214C-3B4BB4D04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9508-1170-446A-B046-43BB4F641618}" type="datetimeFigureOut">
              <a:rPr lang="es-MX" smtClean="0"/>
              <a:t>22/05/2025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16FC560-2BAC-AC1A-C0C7-A7A56D765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988C3E-518D-DEE4-3BD5-B0ABA055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1FBC-6BF4-4C15-A68C-94D896AE10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261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49A1A-1EAF-B064-EE34-D45FC6089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C7C23D-14DB-7D1E-FC2B-47C7CD84A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1A4D8B-90A2-F625-A222-9C88B179C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66D0BD-A147-AC03-2B8C-31980045E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9508-1170-446A-B046-43BB4F641618}" type="datetimeFigureOut">
              <a:rPr lang="es-MX" smtClean="0"/>
              <a:t>22/05/2025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75BD35-99EE-0178-7679-E1143A7FA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8AFEF2-7D83-E6C4-6804-7EE25212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1FBC-6BF4-4C15-A68C-94D896AE10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330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A13EF-827E-8658-D78F-6657591D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D58718F-B2CF-2B82-FAFC-475C14F2E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7E242D-1D6A-58D4-E88C-AB51C6DED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84BE3F-604A-971B-265C-7175E4C2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9508-1170-446A-B046-43BB4F641618}" type="datetimeFigureOut">
              <a:rPr lang="es-MX" smtClean="0"/>
              <a:t>22/05/2025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2A6DFD-90A5-3F68-31A9-C534F7254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77B72A-52A1-48F1-ADED-5A151E82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1FBC-6BF4-4C15-A68C-94D896AE10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464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D9ED1F3-C894-7BA8-56FF-6EB21330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9B425B-B46D-16C8-B9C5-409613D2E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945882-EAF0-C662-685E-72D55F570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639508-1170-446A-B046-43BB4F641618}" type="datetimeFigureOut">
              <a:rPr lang="es-MX" smtClean="0"/>
              <a:t>22/05/2025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8131FB-9AEE-441D-5726-382BEB873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9DF1C9-7466-1D0B-B43D-96F9198C7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A21FBC-6BF4-4C15-A68C-94D896AE10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151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E336F31-4876-1600-E5D0-BC8554022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647" y="720812"/>
            <a:ext cx="6692528" cy="443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7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93773F4-E268-E0D1-FEAC-2B19AA341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5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CCF9A16-576D-A675-3B73-9165FE36B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4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76EE8CF-76BC-F99C-3477-B66E61EAC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6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042976-0EE8-C243-BC32-7CA5872B372B}"/>
              </a:ext>
            </a:extLst>
          </p:cNvPr>
          <p:cNvSpPr txBox="1"/>
          <p:nvPr/>
        </p:nvSpPr>
        <p:spPr>
          <a:xfrm>
            <a:off x="5255492" y="1223818"/>
            <a:ext cx="318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Hacer una pagina web con una API colaborativamente.</a:t>
            </a:r>
          </a:p>
          <a:p>
            <a:r>
              <a:rPr lang="es-MX" dirty="0"/>
              <a:t>Uno será el </a:t>
            </a:r>
            <a:r>
              <a:rPr lang="es-MX" dirty="0" err="1"/>
              <a:t>admin</a:t>
            </a:r>
            <a:r>
              <a:rPr lang="es-MX" dirty="0"/>
              <a:t> y los demás harán </a:t>
            </a:r>
            <a:r>
              <a:rPr lang="es-MX" dirty="0" err="1"/>
              <a:t>pull</a:t>
            </a:r>
            <a:r>
              <a:rPr lang="es-MX" dirty="0"/>
              <a:t> </a:t>
            </a:r>
            <a:r>
              <a:rPr lang="es-MX" dirty="0" err="1"/>
              <a:t>requests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8306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20</Words>
  <Application>Microsoft Office PowerPoint</Application>
  <PresentationFormat>Panorámica</PresentationFormat>
  <Paragraphs>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López</dc:creator>
  <cp:lastModifiedBy>Joel López</cp:lastModifiedBy>
  <cp:revision>1</cp:revision>
  <dcterms:created xsi:type="dcterms:W3CDTF">2025-05-23T00:59:30Z</dcterms:created>
  <dcterms:modified xsi:type="dcterms:W3CDTF">2025-05-23T02:32:11Z</dcterms:modified>
</cp:coreProperties>
</file>